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8800" b="1">
                <a:solidFill>
                  <a:srgbClr val="0070C0"/>
                </a:solidFill>
              </a:rPr>
              <a:t>作品展示</a:t>
            </a:r>
            <a:endParaRPr lang="zh-CN" altLang="en-US" sz="8800" b="1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92233"/>
            <a:ext cx="9144000" cy="1655762"/>
          </a:xfrm>
        </p:spPr>
        <p:txBody>
          <a:bodyPr/>
          <a:p>
            <a:r>
              <a:rPr lang="zh-CN" altLang="en-US" sz="3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全新脚本</a:t>
            </a:r>
            <a:r>
              <a:rPr lang="zh-CN" altLang="en-US" sz="3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编程语言：</a:t>
            </a:r>
            <a:r>
              <a:rPr lang="en-US" altLang="zh-CN" sz="3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Nina</a:t>
            </a:r>
            <a:endParaRPr lang="en-US" altLang="zh-CN" sz="32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 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谭镇洋</a:t>
            </a:r>
            <a:endParaRPr lang="zh-CN" altLang="en-US" sz="2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概述</a:t>
            </a:r>
            <a:endParaRPr lang="zh-CN" altLang="en-US" b="1">
              <a:solidFill>
                <a:srgbClr val="0070C0"/>
              </a:solidFill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270"/>
                <a:gridCol w="75933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b="1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  <a:endParaRPr lang="zh-CN" altLang="en-US" b="1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N</a:t>
                      </a:r>
                      <a:r>
                        <a:rPr lang="en-US" alt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ina</a:t>
                      </a:r>
                      <a:endParaRPr lang="en-US" altLang="zh-CN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性质</a:t>
                      </a:r>
                      <a:endParaRPr lang="zh-CN" altLang="en-US" b="1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脚本编程</a:t>
                      </a:r>
                      <a:r>
                        <a:rPr lang="zh-CN" altLang="en-US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语言</a:t>
                      </a:r>
                      <a:endParaRPr lang="zh-CN" altLang="en-US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开发</a:t>
                      </a:r>
                      <a:r>
                        <a:rPr lang="zh-CN" altLang="en-US" b="1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语言</a:t>
                      </a:r>
                      <a:endParaRPr lang="zh-CN" altLang="en-US" b="1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C#</a:t>
                      </a:r>
                      <a:endParaRPr lang="en-US" altLang="zh-CN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开发</a:t>
                      </a:r>
                      <a:r>
                        <a:rPr lang="zh-CN" altLang="en-US" b="1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环境</a:t>
                      </a:r>
                      <a:endParaRPr lang="zh-CN" altLang="en-US" b="1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Windows 11，.NET 6.0 Framework，.NET 6.0 SDK，</a:t>
                      </a:r>
                      <a:endParaRPr lang="en-US" altLang="zh-CN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Visual Studio Code</a:t>
                      </a:r>
                      <a:r>
                        <a:rPr lang="zh-CN" altLang="en-US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en-US" alt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VSCode</a:t>
                      </a:r>
                      <a:r>
                        <a:rPr lang="zh-CN" altLang="en-US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运行</a:t>
                      </a:r>
                      <a:r>
                        <a:rPr lang="zh-CN" altLang="en-US" b="1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环境</a:t>
                      </a:r>
                      <a:endParaRPr lang="zh-CN" altLang="en-US" b="1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Windows 10+，</a:t>
                      </a:r>
                      <a:r>
                        <a:rPr lang="en-US" altLang="zh-CN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发行版</a:t>
                      </a:r>
                      <a:r>
                        <a:rPr lang="zh-CN" altLang="en-US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则</a:t>
                      </a:r>
                      <a:r>
                        <a:rPr lang="en-US" alt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无需安装框架、环境</a:t>
                      </a:r>
                      <a:endParaRPr lang="en-US" altLang="zh-CN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en-US" altLang="zh-CN" sz="1800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发行版</a:t>
                      </a:r>
                      <a:r>
                        <a:rPr lang="en-US" alt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自带 .NET 6.0 环境）</a:t>
                      </a:r>
                      <a:endParaRPr lang="en-US" altLang="zh-CN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</a:t>
                      </a:r>
                      <a:r>
                        <a:rPr lang="en-US" altLang="zh-CN" b="1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ithub</a:t>
                      </a:r>
                      <a:endParaRPr lang="en-US" altLang="zh-CN" b="1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github.com/jwhgzs/nina-for-competition</a:t>
                      </a:r>
                      <a:endParaRPr lang="en-US" altLang="zh-CN">
                        <a:solidFill>
                          <a:srgbClr val="0070C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创作背景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结合我改用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TypeScript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时的尴尬经历，思考：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能不能将因历史缘由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分开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JS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TS “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合体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能不能搞一个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想用什么特性就用什么特性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语言？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这样的语言好像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没有人做过哦，要不试一下什么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效果？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/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于是，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Nina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诞生了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endParaRPr lang="en-US" altLang="zh-CN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/>
            <a:endParaRPr lang="en-US" altLang="zh-CN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/>
            <a:endParaRPr lang="en-US" altLang="zh-CN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/>
            <a:r>
              <a:rPr lang="zh-CN" altLang="en-US" b="1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实话说：真没什么创作背景，上面内容全靠编</a:t>
            </a:r>
            <a:r>
              <a:rPr lang="en-US" altLang="zh-CN" b="1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……</a:t>
            </a:r>
            <a:endParaRPr lang="en-US" altLang="zh-CN" b="1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语法展示：</a:t>
            </a:r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hello world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8079740" cy="67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语法展示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计算斐波那契数列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10575925" cy="3856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56815"/>
          </a:xfrm>
        </p:spPr>
        <p:txBody>
          <a:bodyPr>
            <a:normAutofit/>
          </a:bodyPr>
          <a:p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语法展示：</a:t>
            </a:r>
            <a:b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表达式计算器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40985" y="648335"/>
            <a:ext cx="6339840" cy="5561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8340" y="34855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3600" b="1">
                <a:solidFill>
                  <a:srgbClr val="FF0000"/>
                </a:solidFill>
              </a:rPr>
              <a:t>重量级</a:t>
            </a:r>
            <a:r>
              <a:rPr lang="en-US" altLang="zh-CN" sz="3600" b="1">
                <a:solidFill>
                  <a:srgbClr val="FF0000"/>
                </a:solidFill>
              </a:rPr>
              <a:t> →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特性展示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46380" y="365125"/>
            <a:ext cx="11681460" cy="1024636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497965" y="1945005"/>
            <a:ext cx="2124000" cy="0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843020" y="1630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← </a:t>
            </a:r>
            <a:r>
              <a:rPr lang="zh-CN" altLang="en-US" b="1">
                <a:solidFill>
                  <a:srgbClr val="FF0000"/>
                </a:solidFill>
              </a:rPr>
              <a:t>注意看这句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63335" y="1691005"/>
            <a:ext cx="5427345" cy="4520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模块化语法控制</a:t>
            </a:r>
            <a:endParaRPr lang="en-US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名字是我瞎编的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b="1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控制可用语法</a:t>
            </a:r>
            <a:endParaRPr lang="zh-CN" altLang="en-US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（如：中文模式、强类型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模式）</a:t>
            </a:r>
            <a:endParaRPr lang="zh-CN" altLang="en-US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可能的</a:t>
            </a:r>
            <a:r>
              <a:rPr lang="zh-CN" altLang="en-US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用途</a:t>
            </a:r>
            <a:endParaRPr lang="zh-CN" altLang="en-US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教学用：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能实现从中文编程到英文的完美过渡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，适合三年级以下的小屁孩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；能体验不同语言特性（如：强</a:t>
            </a:r>
            <a:r>
              <a:rPr lang="en-US" altLang="zh-CN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弱类型的细微差别），而无需更换语言环境。</a:t>
            </a:r>
            <a:endParaRPr lang="zh-CN" altLang="en-US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生产用：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后来看，不觉得可行。</a:t>
            </a:r>
            <a:endParaRPr lang="zh-CN" altLang="en-US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MjUyOTI3ZWI1NzM5ODM5MGQ1MDBhMWNjNTU4YTBhMzM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作品展示</vt:lpstr>
      <vt:lpstr>概述</vt:lpstr>
      <vt:lpstr>创作背景</vt:lpstr>
      <vt:lpstr>语法展示：hello world</vt:lpstr>
      <vt:lpstr>语法展示：计算斐波那契数列</vt:lpstr>
      <vt:lpstr>语法展示： 表达式计算器</vt:lpstr>
      <vt:lpstr>特性展示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JWH洋</dc:creator>
  <cp:lastModifiedBy>谭镇洋</cp:lastModifiedBy>
  <cp:revision>46</cp:revision>
  <dcterms:created xsi:type="dcterms:W3CDTF">2023-07-20T02:01:00Z</dcterms:created>
  <dcterms:modified xsi:type="dcterms:W3CDTF">2023-07-21T00:51:28Z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D2DA4EFF24B74E84B6AEB7AE2A54181C_12</vt:lpwstr>
  </property>
  <property fmtid="{D5CDD505-2E9C-101B-9397-08002B2CF9AE}" pid="3" name="KSOProductBuildVer">
    <vt:lpwstr>2052-12.1.0.15120</vt:lpwstr>
  </property>
</Properties>
</file>