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851379-A68E-4377-B422-4517DAF8D363}"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1459446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51379-A68E-4377-B422-4517DAF8D363}"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46235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51379-A68E-4377-B422-4517DAF8D363}"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032C2-7ECA-476B-91ED-7AD7F7A00F2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936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51379-A68E-4377-B422-4517DAF8D363}"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2178349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51379-A68E-4377-B422-4517DAF8D363}"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032C2-7ECA-476B-91ED-7AD7F7A00F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9494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51379-A68E-4377-B422-4517DAF8D363}"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744107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51379-A68E-4377-B422-4517DAF8D363}"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2572042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51379-A68E-4377-B422-4517DAF8D363}"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343228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51379-A68E-4377-B422-4517DAF8D363}"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316669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51379-A68E-4377-B422-4517DAF8D363}"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80728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851379-A68E-4377-B422-4517DAF8D363}" type="datetimeFigureOut">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181629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851379-A68E-4377-B422-4517DAF8D363}" type="datetimeFigureOut">
              <a:rPr lang="en-US" smtClean="0"/>
              <a:t>12/22/2023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4180403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851379-A68E-4377-B422-4517DAF8D363}" type="datetimeFigureOut">
              <a:rPr lang="en-US" smtClean="0"/>
              <a:t>12/22/2023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238668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51379-A68E-4377-B422-4517DAF8D363}" type="datetimeFigureOut">
              <a:rPr lang="en-US" smtClean="0"/>
              <a:t>12/22/2023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1184541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851379-A68E-4377-B422-4517DAF8D363}" type="datetimeFigureOut">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255584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851379-A68E-4377-B422-4517DAF8D363}" type="datetimeFigureOut">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032C2-7ECA-476B-91ED-7AD7F7A00F26}" type="slidenum">
              <a:rPr lang="en-US" smtClean="0"/>
              <a:t>‹#›</a:t>
            </a:fld>
            <a:endParaRPr lang="en-US"/>
          </a:p>
        </p:txBody>
      </p:sp>
    </p:spTree>
    <p:extLst>
      <p:ext uri="{BB962C8B-B14F-4D97-AF65-F5344CB8AC3E}">
        <p14:creationId xmlns:p14="http://schemas.microsoft.com/office/powerpoint/2010/main" val="375481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851379-A68E-4377-B422-4517DAF8D363}" type="datetimeFigureOut">
              <a:rPr lang="en-US" smtClean="0"/>
              <a:t>12/22/2023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032C2-7ECA-476B-91ED-7AD7F7A00F26}" type="slidenum">
              <a:rPr lang="en-US" smtClean="0"/>
              <a:t>‹#›</a:t>
            </a:fld>
            <a:endParaRPr lang="en-US"/>
          </a:p>
        </p:txBody>
      </p:sp>
    </p:spTree>
    <p:extLst>
      <p:ext uri="{BB962C8B-B14F-4D97-AF65-F5344CB8AC3E}">
        <p14:creationId xmlns:p14="http://schemas.microsoft.com/office/powerpoint/2010/main" val="1195223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03BC-A155-C97D-8CBC-D48F55484C38}"/>
              </a:ext>
            </a:extLst>
          </p:cNvPr>
          <p:cNvSpPr>
            <a:spLocks noGrp="1"/>
          </p:cNvSpPr>
          <p:nvPr>
            <p:ph type="ctrTitle"/>
          </p:nvPr>
        </p:nvSpPr>
        <p:spPr/>
        <p:txBody>
          <a:bodyPr/>
          <a:lstStyle/>
          <a:p>
            <a:r>
              <a:rPr lang="en-US" dirty="0"/>
              <a:t>Bucket Costs Calculator</a:t>
            </a:r>
          </a:p>
        </p:txBody>
      </p:sp>
      <p:sp>
        <p:nvSpPr>
          <p:cNvPr id="3" name="Subtitle 2">
            <a:extLst>
              <a:ext uri="{FF2B5EF4-FFF2-40B4-BE49-F238E27FC236}">
                <a16:creationId xmlns:a16="http://schemas.microsoft.com/office/drawing/2014/main" id="{2214B0CC-6903-F63D-A2F8-93654A65B43B}"/>
              </a:ext>
            </a:extLst>
          </p:cNvPr>
          <p:cNvSpPr>
            <a:spLocks noGrp="1"/>
          </p:cNvSpPr>
          <p:nvPr>
            <p:ph type="subTitle" idx="1"/>
          </p:nvPr>
        </p:nvSpPr>
        <p:spPr/>
        <p:txBody>
          <a:bodyPr/>
          <a:lstStyle/>
          <a:p>
            <a:r>
              <a:rPr lang="en-US" dirty="0"/>
              <a:t>Joey Whitehead</a:t>
            </a:r>
          </a:p>
          <a:p>
            <a:r>
              <a:rPr lang="en-US" dirty="0"/>
              <a:t>Fall 2023</a:t>
            </a:r>
          </a:p>
        </p:txBody>
      </p:sp>
    </p:spTree>
    <p:extLst>
      <p:ext uri="{BB962C8B-B14F-4D97-AF65-F5344CB8AC3E}">
        <p14:creationId xmlns:p14="http://schemas.microsoft.com/office/powerpoint/2010/main" val="196761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A7C5-4274-5C98-F6EA-C6D54CE62811}"/>
              </a:ext>
            </a:extLst>
          </p:cNvPr>
          <p:cNvSpPr>
            <a:spLocks noGrp="1"/>
          </p:cNvSpPr>
          <p:nvPr>
            <p:ph type="title"/>
          </p:nvPr>
        </p:nvSpPr>
        <p:spPr/>
        <p:txBody>
          <a:bodyPr/>
          <a:lstStyle/>
          <a:p>
            <a:r>
              <a:rPr lang="en-US" dirty="0"/>
              <a:t>About this Project</a:t>
            </a:r>
          </a:p>
        </p:txBody>
      </p:sp>
      <p:sp>
        <p:nvSpPr>
          <p:cNvPr id="3" name="Content Placeholder 2">
            <a:extLst>
              <a:ext uri="{FF2B5EF4-FFF2-40B4-BE49-F238E27FC236}">
                <a16:creationId xmlns:a16="http://schemas.microsoft.com/office/drawing/2014/main" id="{25CE5A24-FD9F-0098-EA19-4E137D570F14}"/>
              </a:ext>
            </a:extLst>
          </p:cNvPr>
          <p:cNvSpPr>
            <a:spLocks noGrp="1"/>
          </p:cNvSpPr>
          <p:nvPr>
            <p:ph idx="1"/>
          </p:nvPr>
        </p:nvSpPr>
        <p:spPr/>
        <p:txBody>
          <a:bodyPr/>
          <a:lstStyle/>
          <a:p>
            <a:r>
              <a:rPr lang="en-US" dirty="0"/>
              <a:t>This project is an R script that works as a calculator to determine the cost value of actual and predicted values received. It generates a set of distance labels, or “buckets”, and places values into corresponding buckets. For example, a value of 1.25 is generated and is placed in the “1” bucket. This means that the predicted value is 1. If the actual (or expected) value is 1, then a cost of 0 is assigned. If, for instance, a cost of 4 is expected, then a cost value is calculated as the distance squared between the actual and predicted values. In this case, a cost of 9 is added. These cost values are added up across all samples and divided by the number of samples to calculate the average. Once the average distance squared is found, the square root of this value is finally calculated to produce the average cost. By using distance squared, cost penalties are higher for incorrect predictions and maintain a value of 0 for when a correct prediction is made.</a:t>
            </a:r>
          </a:p>
        </p:txBody>
      </p:sp>
    </p:spTree>
    <p:extLst>
      <p:ext uri="{BB962C8B-B14F-4D97-AF65-F5344CB8AC3E}">
        <p14:creationId xmlns:p14="http://schemas.microsoft.com/office/powerpoint/2010/main" val="418102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B8C7-8756-F5A7-2DEE-27361BC75478}"/>
              </a:ext>
            </a:extLst>
          </p:cNvPr>
          <p:cNvSpPr>
            <a:spLocks noGrp="1"/>
          </p:cNvSpPr>
          <p:nvPr>
            <p:ph type="title"/>
          </p:nvPr>
        </p:nvSpPr>
        <p:spPr/>
        <p:txBody>
          <a:bodyPr/>
          <a:lstStyle/>
          <a:p>
            <a:r>
              <a:rPr lang="en-US" dirty="0"/>
              <a:t>Input and Output</a:t>
            </a:r>
          </a:p>
        </p:txBody>
      </p:sp>
      <p:sp>
        <p:nvSpPr>
          <p:cNvPr id="3" name="Content Placeholder 2">
            <a:extLst>
              <a:ext uri="{FF2B5EF4-FFF2-40B4-BE49-F238E27FC236}">
                <a16:creationId xmlns:a16="http://schemas.microsoft.com/office/drawing/2014/main" id="{416A07EA-75AD-45D7-2B3E-FE8FED79B8E3}"/>
              </a:ext>
            </a:extLst>
          </p:cNvPr>
          <p:cNvSpPr>
            <a:spLocks noGrp="1"/>
          </p:cNvSpPr>
          <p:nvPr>
            <p:ph idx="1"/>
          </p:nvPr>
        </p:nvSpPr>
        <p:spPr/>
        <p:txBody>
          <a:bodyPr/>
          <a:lstStyle/>
          <a:p>
            <a:r>
              <a:rPr lang="en-US" dirty="0"/>
              <a:t>When this script is run in its default state, it will randomly generate 10000 samples (1000 for each bucket) and calculate the cost value depending on the generated data. The cost value is output to the terminal, and three matrices are created. The first is the cost matrix, which lists the cost values for each combination of actual and predicted values. The second is the confusion matrix, which represents the number of times that a specific actual and predicted combination occurred. For instance, it’s generally expected that high confusion matrix values will be in the diagonal of the matrix, where the actual and predicted values match and the cost is 0. Finally, the product matrix is the product of the other two matrices and is used in calculating the average cost.</a:t>
            </a:r>
          </a:p>
        </p:txBody>
      </p:sp>
    </p:spTree>
    <p:extLst>
      <p:ext uri="{BB962C8B-B14F-4D97-AF65-F5344CB8AC3E}">
        <p14:creationId xmlns:p14="http://schemas.microsoft.com/office/powerpoint/2010/main" val="84949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E075-8256-4FC7-E224-E21DCC42EFBA}"/>
              </a:ext>
            </a:extLst>
          </p:cNvPr>
          <p:cNvSpPr>
            <a:spLocks noGrp="1"/>
          </p:cNvSpPr>
          <p:nvPr>
            <p:ph type="title"/>
          </p:nvPr>
        </p:nvSpPr>
        <p:spPr/>
        <p:txBody>
          <a:bodyPr/>
          <a:lstStyle/>
          <a:p>
            <a:r>
              <a:rPr lang="en-US" dirty="0"/>
              <a:t>What’s Easily Customizable?</a:t>
            </a:r>
          </a:p>
        </p:txBody>
      </p:sp>
      <p:sp>
        <p:nvSpPr>
          <p:cNvPr id="3" name="Content Placeholder 2">
            <a:extLst>
              <a:ext uri="{FF2B5EF4-FFF2-40B4-BE49-F238E27FC236}">
                <a16:creationId xmlns:a16="http://schemas.microsoft.com/office/drawing/2014/main" id="{07E89966-2441-2251-1D99-29F5E87D4168}"/>
              </a:ext>
            </a:extLst>
          </p:cNvPr>
          <p:cNvSpPr>
            <a:spLocks noGrp="1"/>
          </p:cNvSpPr>
          <p:nvPr>
            <p:ph idx="1"/>
          </p:nvPr>
        </p:nvSpPr>
        <p:spPr/>
        <p:txBody>
          <a:bodyPr/>
          <a:lstStyle/>
          <a:p>
            <a:r>
              <a:rPr lang="en-US" dirty="0"/>
              <a:t>In the current configuration of the script, the buckets, number of samples, and standard deviation can be easily modified as needed. The method of calculating the cost can be changed as well but would require modifying the code itself rather than simply reassigning variable values.</a:t>
            </a:r>
          </a:p>
          <a:p>
            <a:endParaRPr lang="en-US" dirty="0"/>
          </a:p>
        </p:txBody>
      </p:sp>
    </p:spTree>
    <p:extLst>
      <p:ext uri="{BB962C8B-B14F-4D97-AF65-F5344CB8AC3E}">
        <p14:creationId xmlns:p14="http://schemas.microsoft.com/office/powerpoint/2010/main" val="2932459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TotalTime>
  <Words>412</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Bucket Costs Calculator</vt:lpstr>
      <vt:lpstr>About this Project</vt:lpstr>
      <vt:lpstr>Input and Output</vt:lpstr>
      <vt:lpstr>What’s Easily Customizable?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Bucket Costs Calculator</dc:title>
  <dc:creator>Joey Whitehead</dc:creator>
  <cp:lastModifiedBy>Joey Whitehead</cp:lastModifiedBy>
  <cp:revision>1</cp:revision>
  <dcterms:created xsi:type="dcterms:W3CDTF">2023-12-22T06:36:38Z</dcterms:created>
  <dcterms:modified xsi:type="dcterms:W3CDTF">2023-12-22T07:12:02Z</dcterms:modified>
</cp:coreProperties>
</file>