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3" r:id="rId4"/>
    <p:sldId id="264" r:id="rId5"/>
    <p:sldId id="258" r:id="rId6"/>
    <p:sldId id="257" r:id="rId7"/>
    <p:sldId id="262" r:id="rId8"/>
    <p:sldId id="259" r:id="rId9"/>
    <p:sldId id="260" r:id="rId10"/>
  </p:sldIdLst>
  <p:sldSz cx="12192000" cy="6858000"/>
  <p:notesSz cx="6858000" cy="9144000"/>
  <p:embeddedFontLst>
    <p:embeddedFont>
      <p:font typeface="a긴고딕2" panose="02020600000000000000" pitchFamily="18" charset="-127"/>
      <p:regular r:id="rId12"/>
    </p:embeddedFont>
    <p:embeddedFont>
      <p:font typeface="a시월구일2" panose="02020600000000000000" pitchFamily="18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51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E7FF16-C622-4985-A0AC-9A931F615BC0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D8736768-2C1B-48A5-AE7A-6C8A45B3D9DF}">
      <dgm:prSet phldrT="[텍스트]"/>
      <dgm:spPr/>
      <dgm:t>
        <a:bodyPr/>
        <a:lstStyle/>
        <a:p>
          <a:pPr latinLnBrk="1"/>
          <a:r>
            <a:rPr lang="ko-KR" altLang="en-US" dirty="0"/>
            <a:t>회원가입</a:t>
          </a:r>
        </a:p>
      </dgm:t>
    </dgm:pt>
    <dgm:pt modelId="{12F926F6-3009-4CC2-90AC-EDE4236E056A}" type="parTrans" cxnId="{10C5C8B0-5336-4AFD-8EBD-F0184CCB8CCD}">
      <dgm:prSet/>
      <dgm:spPr/>
      <dgm:t>
        <a:bodyPr/>
        <a:lstStyle/>
        <a:p>
          <a:pPr latinLnBrk="1"/>
          <a:endParaRPr lang="ko-KR" altLang="en-US"/>
        </a:p>
      </dgm:t>
    </dgm:pt>
    <dgm:pt modelId="{055920E7-72A9-40B6-9E22-D1E01E13ACF1}" type="sibTrans" cxnId="{10C5C8B0-5336-4AFD-8EBD-F0184CCB8CCD}">
      <dgm:prSet/>
      <dgm:spPr/>
      <dgm:t>
        <a:bodyPr/>
        <a:lstStyle/>
        <a:p>
          <a:pPr latinLnBrk="1"/>
          <a:endParaRPr lang="ko-KR" altLang="en-US"/>
        </a:p>
      </dgm:t>
    </dgm:pt>
    <dgm:pt modelId="{7F42BACC-51F0-4480-A6D9-AF665C60DAA9}">
      <dgm:prSet phldrT="[텍스트]"/>
      <dgm:spPr/>
      <dgm:t>
        <a:bodyPr/>
        <a:lstStyle/>
        <a:p>
          <a:pPr latinLnBrk="1"/>
          <a:r>
            <a:rPr lang="ko-KR" altLang="en-US" dirty="0"/>
            <a:t>식당 </a:t>
          </a:r>
          <a:br>
            <a:rPr lang="en-US" altLang="ko-KR" dirty="0"/>
          </a:br>
          <a:r>
            <a:rPr lang="ko-KR" altLang="en-US" dirty="0" err="1"/>
            <a:t>아카이빙</a:t>
          </a:r>
          <a:endParaRPr lang="ko-KR" altLang="en-US" dirty="0"/>
        </a:p>
      </dgm:t>
    </dgm:pt>
    <dgm:pt modelId="{F8E1DD90-1F79-4E2E-8A1B-759929883045}" type="parTrans" cxnId="{75AE9486-C36C-4BEF-887D-3B1378ADA4AF}">
      <dgm:prSet/>
      <dgm:spPr/>
      <dgm:t>
        <a:bodyPr/>
        <a:lstStyle/>
        <a:p>
          <a:pPr latinLnBrk="1"/>
          <a:endParaRPr lang="ko-KR" altLang="en-US"/>
        </a:p>
      </dgm:t>
    </dgm:pt>
    <dgm:pt modelId="{22A923E2-EB66-4A86-877E-D892065C0727}" type="sibTrans" cxnId="{75AE9486-C36C-4BEF-887D-3B1378ADA4AF}">
      <dgm:prSet/>
      <dgm:spPr/>
      <dgm:t>
        <a:bodyPr/>
        <a:lstStyle/>
        <a:p>
          <a:pPr latinLnBrk="1"/>
          <a:endParaRPr lang="ko-KR" altLang="en-US"/>
        </a:p>
      </dgm:t>
    </dgm:pt>
    <dgm:pt modelId="{059FB52B-9F2C-484E-B3D0-A48DE02B4783}">
      <dgm:prSet phldrT="[텍스트]"/>
      <dgm:spPr/>
      <dgm:t>
        <a:bodyPr/>
        <a:lstStyle/>
        <a:p>
          <a:pPr latinLnBrk="1"/>
          <a:r>
            <a:rPr lang="ko-KR" altLang="en-US" dirty="0"/>
            <a:t>네이버</a:t>
          </a:r>
          <a:r>
            <a:rPr lang="en-US" altLang="ko-KR" dirty="0"/>
            <a:t>/</a:t>
          </a:r>
          <a:r>
            <a:rPr lang="ko-KR" altLang="en-US" dirty="0"/>
            <a:t>카카오 맵 링크</a:t>
          </a:r>
        </a:p>
      </dgm:t>
    </dgm:pt>
    <dgm:pt modelId="{2F2E396E-3030-4B53-8504-59327B746A15}" type="parTrans" cxnId="{143DF87D-FAC6-4FB3-88BD-C0D9182B7DF6}">
      <dgm:prSet/>
      <dgm:spPr/>
      <dgm:t>
        <a:bodyPr/>
        <a:lstStyle/>
        <a:p>
          <a:pPr latinLnBrk="1"/>
          <a:endParaRPr lang="ko-KR" altLang="en-US"/>
        </a:p>
      </dgm:t>
    </dgm:pt>
    <dgm:pt modelId="{361E85DE-4589-4B4E-B683-1D088A848722}" type="sibTrans" cxnId="{143DF87D-FAC6-4FB3-88BD-C0D9182B7DF6}">
      <dgm:prSet/>
      <dgm:spPr/>
      <dgm:t>
        <a:bodyPr/>
        <a:lstStyle/>
        <a:p>
          <a:pPr latinLnBrk="1"/>
          <a:endParaRPr lang="ko-KR" altLang="en-US"/>
        </a:p>
      </dgm:t>
    </dgm:pt>
    <dgm:pt modelId="{8B82A41D-1F13-4BCF-B400-29DC962F1288}">
      <dgm:prSet phldrT="[텍스트]"/>
      <dgm:spPr/>
      <dgm:t>
        <a:bodyPr/>
        <a:lstStyle/>
        <a:p>
          <a:pPr latinLnBrk="1"/>
          <a:r>
            <a:rPr lang="ko-KR" altLang="en-US" dirty="0"/>
            <a:t>후기</a:t>
          </a:r>
          <a:r>
            <a:rPr lang="en-US" altLang="ko-KR" dirty="0"/>
            <a:t>(500</a:t>
          </a:r>
          <a:r>
            <a:rPr lang="ko-KR" altLang="en-US" dirty="0"/>
            <a:t>자 제한</a:t>
          </a:r>
          <a:r>
            <a:rPr lang="en-US" altLang="ko-KR" dirty="0"/>
            <a:t>)</a:t>
          </a:r>
          <a:endParaRPr lang="ko-KR" altLang="en-US" dirty="0"/>
        </a:p>
      </dgm:t>
    </dgm:pt>
    <dgm:pt modelId="{B6C1739E-2F24-4704-8545-47BF0DC3F6AB}" type="parTrans" cxnId="{97D0C103-7B0B-471D-84BA-22690AFE8835}">
      <dgm:prSet/>
      <dgm:spPr/>
      <dgm:t>
        <a:bodyPr/>
        <a:lstStyle/>
        <a:p>
          <a:pPr latinLnBrk="1"/>
          <a:endParaRPr lang="ko-KR" altLang="en-US"/>
        </a:p>
      </dgm:t>
    </dgm:pt>
    <dgm:pt modelId="{D6C36C65-56F0-4559-9A2F-945D13B2960D}" type="sibTrans" cxnId="{97D0C103-7B0B-471D-84BA-22690AFE8835}">
      <dgm:prSet/>
      <dgm:spPr/>
      <dgm:t>
        <a:bodyPr/>
        <a:lstStyle/>
        <a:p>
          <a:pPr latinLnBrk="1"/>
          <a:endParaRPr lang="ko-KR" altLang="en-US"/>
        </a:p>
      </dgm:t>
    </dgm:pt>
    <dgm:pt modelId="{F7B8C614-1660-4EF8-A784-E047166CE006}">
      <dgm:prSet phldrT="[텍스트]"/>
      <dgm:spPr/>
      <dgm:t>
        <a:bodyPr/>
        <a:lstStyle/>
        <a:p>
          <a:pPr latinLnBrk="1"/>
          <a:r>
            <a:rPr lang="ko-KR" altLang="en-US" dirty="0"/>
            <a:t>레시피</a:t>
          </a:r>
          <a:br>
            <a:rPr lang="en-US" altLang="ko-KR" dirty="0"/>
          </a:br>
          <a:r>
            <a:rPr lang="ko-KR" altLang="en-US" dirty="0" err="1"/>
            <a:t>아카이빙</a:t>
          </a:r>
          <a:endParaRPr lang="ko-KR" altLang="en-US" dirty="0"/>
        </a:p>
      </dgm:t>
    </dgm:pt>
    <dgm:pt modelId="{11DB0E06-3A11-4559-8B5E-E1A5A807E335}" type="parTrans" cxnId="{46994A8C-7040-46CD-AB0D-D531A5C176DD}">
      <dgm:prSet/>
      <dgm:spPr/>
      <dgm:t>
        <a:bodyPr/>
        <a:lstStyle/>
        <a:p>
          <a:pPr latinLnBrk="1"/>
          <a:endParaRPr lang="ko-KR" altLang="en-US"/>
        </a:p>
      </dgm:t>
    </dgm:pt>
    <dgm:pt modelId="{0E1F08EB-6DF8-43F6-913E-2CAB6CB7B237}" type="sibTrans" cxnId="{46994A8C-7040-46CD-AB0D-D531A5C176DD}">
      <dgm:prSet/>
      <dgm:spPr/>
      <dgm:t>
        <a:bodyPr/>
        <a:lstStyle/>
        <a:p>
          <a:pPr latinLnBrk="1"/>
          <a:endParaRPr lang="ko-KR" altLang="en-US"/>
        </a:p>
      </dgm:t>
    </dgm:pt>
    <dgm:pt modelId="{A5DBF836-D8A6-4B72-BBEF-AB4C33DEDAD7}">
      <dgm:prSet phldrT="[텍스트]"/>
      <dgm:spPr/>
      <dgm:t>
        <a:bodyPr/>
        <a:lstStyle/>
        <a:p>
          <a:pPr latinLnBrk="1"/>
          <a:r>
            <a:rPr lang="ko-KR" altLang="en-US" dirty="0"/>
            <a:t>관리자 </a:t>
          </a:r>
          <a:br>
            <a:rPr lang="en-US" altLang="ko-KR" dirty="0"/>
          </a:br>
          <a:r>
            <a:rPr lang="ko-KR" altLang="en-US" dirty="0"/>
            <a:t>페이지</a:t>
          </a:r>
        </a:p>
      </dgm:t>
    </dgm:pt>
    <dgm:pt modelId="{BFB40D36-922C-4703-A836-BF32E232A966}" type="parTrans" cxnId="{3B40DD51-D571-4D2F-A5A0-1991B95988F2}">
      <dgm:prSet/>
      <dgm:spPr/>
      <dgm:t>
        <a:bodyPr/>
        <a:lstStyle/>
        <a:p>
          <a:pPr latinLnBrk="1"/>
          <a:endParaRPr lang="ko-KR" altLang="en-US"/>
        </a:p>
      </dgm:t>
    </dgm:pt>
    <dgm:pt modelId="{1B22AD43-3345-43F9-82C9-789CF3386511}" type="sibTrans" cxnId="{3B40DD51-D571-4D2F-A5A0-1991B95988F2}">
      <dgm:prSet/>
      <dgm:spPr/>
      <dgm:t>
        <a:bodyPr/>
        <a:lstStyle/>
        <a:p>
          <a:pPr latinLnBrk="1"/>
          <a:endParaRPr lang="ko-KR" altLang="en-US"/>
        </a:p>
      </dgm:t>
    </dgm:pt>
    <dgm:pt modelId="{904C028A-112B-4D4C-A7E6-DC32988725E8}">
      <dgm:prSet phldrT="[텍스트]"/>
      <dgm:spPr/>
      <dgm:t>
        <a:bodyPr/>
        <a:lstStyle/>
        <a:p>
          <a:pPr latinLnBrk="1"/>
          <a:r>
            <a:rPr lang="ko-KR" altLang="en-US" dirty="0"/>
            <a:t>메인 페이지</a:t>
          </a:r>
        </a:p>
      </dgm:t>
    </dgm:pt>
    <dgm:pt modelId="{672A81C0-5378-43F4-B77D-E3643E7E9D40}" type="parTrans" cxnId="{B19F47D6-FEE3-44D6-8A2B-CF1734D05F28}">
      <dgm:prSet/>
      <dgm:spPr/>
      <dgm:t>
        <a:bodyPr/>
        <a:lstStyle/>
        <a:p>
          <a:pPr latinLnBrk="1"/>
          <a:endParaRPr lang="ko-KR" altLang="en-US"/>
        </a:p>
      </dgm:t>
    </dgm:pt>
    <dgm:pt modelId="{57B209EC-6313-4180-8E90-F06924A7D0B1}" type="sibTrans" cxnId="{B19F47D6-FEE3-44D6-8A2B-CF1734D05F28}">
      <dgm:prSet/>
      <dgm:spPr/>
      <dgm:t>
        <a:bodyPr/>
        <a:lstStyle/>
        <a:p>
          <a:pPr latinLnBrk="1"/>
          <a:endParaRPr lang="ko-KR" altLang="en-US"/>
        </a:p>
      </dgm:t>
    </dgm:pt>
    <dgm:pt modelId="{E845FA3D-5FB6-413E-8D13-5915F0A36A44}">
      <dgm:prSet phldrT="[텍스트]"/>
      <dgm:spPr/>
      <dgm:t>
        <a:bodyPr/>
        <a:lstStyle/>
        <a:p>
          <a:pPr latinLnBrk="1"/>
          <a:r>
            <a:rPr lang="ko-KR" altLang="en-US" dirty="0"/>
            <a:t>이름</a:t>
          </a:r>
        </a:p>
      </dgm:t>
    </dgm:pt>
    <dgm:pt modelId="{80575DF0-DFA0-4DB6-80D9-079F40F6973A}" type="parTrans" cxnId="{2AFA309A-ED1D-4BF1-A035-FDB2B1D4469D}">
      <dgm:prSet/>
      <dgm:spPr/>
      <dgm:t>
        <a:bodyPr/>
        <a:lstStyle/>
        <a:p>
          <a:pPr latinLnBrk="1"/>
          <a:endParaRPr lang="ko-KR" altLang="en-US"/>
        </a:p>
      </dgm:t>
    </dgm:pt>
    <dgm:pt modelId="{6FB6F7A2-1119-4E46-8A61-6E8C375D43C2}" type="sibTrans" cxnId="{2AFA309A-ED1D-4BF1-A035-FDB2B1D4469D}">
      <dgm:prSet/>
      <dgm:spPr/>
      <dgm:t>
        <a:bodyPr/>
        <a:lstStyle/>
        <a:p>
          <a:pPr latinLnBrk="1"/>
          <a:endParaRPr lang="ko-KR" altLang="en-US"/>
        </a:p>
      </dgm:t>
    </dgm:pt>
    <dgm:pt modelId="{6335BA67-7A39-43DC-A1E8-D39EE63D99B0}">
      <dgm:prSet phldrT="[텍스트]"/>
      <dgm:spPr/>
      <dgm:t>
        <a:bodyPr/>
        <a:lstStyle/>
        <a:p>
          <a:pPr latinLnBrk="1"/>
          <a:r>
            <a:rPr lang="ko-KR" altLang="en-US" dirty="0"/>
            <a:t>아이디</a:t>
          </a:r>
        </a:p>
      </dgm:t>
    </dgm:pt>
    <dgm:pt modelId="{4981E143-7EE1-428E-8D7D-FBE008F3E60F}" type="parTrans" cxnId="{E76C886E-1828-4E8C-8660-F669BA498A5B}">
      <dgm:prSet/>
      <dgm:spPr/>
      <dgm:t>
        <a:bodyPr/>
        <a:lstStyle/>
        <a:p>
          <a:pPr latinLnBrk="1"/>
          <a:endParaRPr lang="ko-KR" altLang="en-US"/>
        </a:p>
      </dgm:t>
    </dgm:pt>
    <dgm:pt modelId="{F2EAA8F8-63D0-467E-BFA1-D77622580DA7}" type="sibTrans" cxnId="{E76C886E-1828-4E8C-8660-F669BA498A5B}">
      <dgm:prSet/>
      <dgm:spPr/>
      <dgm:t>
        <a:bodyPr/>
        <a:lstStyle/>
        <a:p>
          <a:pPr latinLnBrk="1"/>
          <a:endParaRPr lang="ko-KR" altLang="en-US"/>
        </a:p>
      </dgm:t>
    </dgm:pt>
    <dgm:pt modelId="{975E03A5-4907-41BC-8BFD-7E1F431916AF}">
      <dgm:prSet phldrT="[텍스트]"/>
      <dgm:spPr/>
      <dgm:t>
        <a:bodyPr/>
        <a:lstStyle/>
        <a:p>
          <a:pPr latinLnBrk="1"/>
          <a:r>
            <a:rPr lang="ko-KR" altLang="en-US" dirty="0"/>
            <a:t>패스워드</a:t>
          </a:r>
        </a:p>
      </dgm:t>
    </dgm:pt>
    <dgm:pt modelId="{BE491F76-72EB-432D-A5F5-A2961825C07F}" type="parTrans" cxnId="{AD68EC6E-BF43-477C-99D3-5006DB3E9824}">
      <dgm:prSet/>
      <dgm:spPr/>
      <dgm:t>
        <a:bodyPr/>
        <a:lstStyle/>
        <a:p>
          <a:pPr latinLnBrk="1"/>
          <a:endParaRPr lang="ko-KR" altLang="en-US"/>
        </a:p>
      </dgm:t>
    </dgm:pt>
    <dgm:pt modelId="{7DE342C4-0C6E-4DEF-8FD4-CF8331A02E9C}" type="sibTrans" cxnId="{AD68EC6E-BF43-477C-99D3-5006DB3E9824}">
      <dgm:prSet/>
      <dgm:spPr/>
      <dgm:t>
        <a:bodyPr/>
        <a:lstStyle/>
        <a:p>
          <a:pPr latinLnBrk="1"/>
          <a:endParaRPr lang="ko-KR" altLang="en-US"/>
        </a:p>
      </dgm:t>
    </dgm:pt>
    <dgm:pt modelId="{7A50A18A-ECD4-4192-96A8-99E02E5780E2}">
      <dgm:prSet phldrT="[텍스트]"/>
      <dgm:spPr/>
      <dgm:t>
        <a:bodyPr/>
        <a:lstStyle/>
        <a:p>
          <a:pPr latinLnBrk="1"/>
          <a:r>
            <a:rPr lang="ko-KR" altLang="en-US" dirty="0" err="1"/>
            <a:t>커손연</a:t>
          </a:r>
          <a:r>
            <a:rPr lang="ko-KR" altLang="en-US" dirty="0"/>
            <a:t> 코드</a:t>
          </a:r>
        </a:p>
      </dgm:t>
    </dgm:pt>
    <dgm:pt modelId="{269FCA18-D411-4299-A7C2-708C90950E90}" type="parTrans" cxnId="{DDA739BE-DBB0-4AA2-AABA-75BCD265CD03}">
      <dgm:prSet/>
      <dgm:spPr/>
      <dgm:t>
        <a:bodyPr/>
        <a:lstStyle/>
        <a:p>
          <a:pPr latinLnBrk="1"/>
          <a:endParaRPr lang="ko-KR" altLang="en-US"/>
        </a:p>
      </dgm:t>
    </dgm:pt>
    <dgm:pt modelId="{A350FD5C-13AE-413C-93A6-44F29B449B2E}" type="sibTrans" cxnId="{DDA739BE-DBB0-4AA2-AABA-75BCD265CD03}">
      <dgm:prSet/>
      <dgm:spPr/>
      <dgm:t>
        <a:bodyPr/>
        <a:lstStyle/>
        <a:p>
          <a:pPr latinLnBrk="1"/>
          <a:endParaRPr lang="ko-KR" altLang="en-US"/>
        </a:p>
      </dgm:t>
    </dgm:pt>
    <dgm:pt modelId="{A4FE8243-EF7F-4970-BE5E-34EEF08DC944}">
      <dgm:prSet phldrT="[텍스트]"/>
      <dgm:spPr/>
      <dgm:t>
        <a:bodyPr/>
        <a:lstStyle/>
        <a:p>
          <a:pPr latinLnBrk="1"/>
          <a:r>
            <a:rPr lang="ko-KR" altLang="en-US" dirty="0"/>
            <a:t>패스워드 </a:t>
          </a:r>
          <a:br>
            <a:rPr lang="en-US" altLang="ko-KR" dirty="0"/>
          </a:br>
          <a:r>
            <a:rPr lang="ko-KR" altLang="en-US" dirty="0"/>
            <a:t>확인</a:t>
          </a:r>
        </a:p>
      </dgm:t>
    </dgm:pt>
    <dgm:pt modelId="{8174DD58-F19A-438F-A877-85A0AB51D868}" type="parTrans" cxnId="{3234BA72-86D7-41B6-BE78-43C5FB4DF512}">
      <dgm:prSet/>
      <dgm:spPr/>
      <dgm:t>
        <a:bodyPr/>
        <a:lstStyle/>
        <a:p>
          <a:pPr latinLnBrk="1"/>
          <a:endParaRPr lang="ko-KR" altLang="en-US"/>
        </a:p>
      </dgm:t>
    </dgm:pt>
    <dgm:pt modelId="{CABAE117-A30F-4580-B6EE-1BEF976635CF}" type="sibTrans" cxnId="{3234BA72-86D7-41B6-BE78-43C5FB4DF512}">
      <dgm:prSet/>
      <dgm:spPr/>
      <dgm:t>
        <a:bodyPr/>
        <a:lstStyle/>
        <a:p>
          <a:pPr latinLnBrk="1"/>
          <a:endParaRPr lang="ko-KR" altLang="en-US"/>
        </a:p>
      </dgm:t>
    </dgm:pt>
    <dgm:pt modelId="{6AA85520-6F15-424B-990F-708282A84FA4}">
      <dgm:prSet phldrT="[텍스트]"/>
      <dgm:spPr/>
      <dgm:t>
        <a:bodyPr/>
        <a:lstStyle/>
        <a:p>
          <a:pPr latinLnBrk="1"/>
          <a:r>
            <a:rPr lang="ko-KR" altLang="en-US" dirty="0"/>
            <a:t>식당 이름</a:t>
          </a:r>
        </a:p>
      </dgm:t>
    </dgm:pt>
    <dgm:pt modelId="{BB2222BD-A635-412B-853E-37AAE835F6A3}" type="parTrans" cxnId="{CBC5AEAB-F9F4-4635-A6EE-F50EF9B23538}">
      <dgm:prSet/>
      <dgm:spPr/>
      <dgm:t>
        <a:bodyPr/>
        <a:lstStyle/>
        <a:p>
          <a:pPr latinLnBrk="1"/>
          <a:endParaRPr lang="ko-KR" altLang="en-US"/>
        </a:p>
      </dgm:t>
    </dgm:pt>
    <dgm:pt modelId="{5E1B7344-350F-4313-BD1F-0980E570279F}" type="sibTrans" cxnId="{CBC5AEAB-F9F4-4635-A6EE-F50EF9B23538}">
      <dgm:prSet/>
      <dgm:spPr/>
      <dgm:t>
        <a:bodyPr/>
        <a:lstStyle/>
        <a:p>
          <a:pPr latinLnBrk="1"/>
          <a:endParaRPr lang="ko-KR" altLang="en-US"/>
        </a:p>
      </dgm:t>
    </dgm:pt>
    <dgm:pt modelId="{03075DE7-E49B-4C35-B50D-2D43992C8743}">
      <dgm:prSet phldrT="[텍스트]"/>
      <dgm:spPr/>
      <dgm:t>
        <a:bodyPr/>
        <a:lstStyle/>
        <a:p>
          <a:pPr latinLnBrk="1"/>
          <a:r>
            <a:rPr lang="ko-KR" altLang="en-US" dirty="0" err="1"/>
            <a:t>별점</a:t>
          </a:r>
          <a:endParaRPr lang="ko-KR" altLang="en-US" dirty="0"/>
        </a:p>
      </dgm:t>
    </dgm:pt>
    <dgm:pt modelId="{2F2097F5-9B43-4AA2-808B-58C3B4ABAFD1}" type="parTrans" cxnId="{C2CEC111-2344-4BF3-9EDD-2BC42C38933A}">
      <dgm:prSet/>
      <dgm:spPr/>
      <dgm:t>
        <a:bodyPr/>
        <a:lstStyle/>
        <a:p>
          <a:pPr latinLnBrk="1"/>
          <a:endParaRPr lang="ko-KR" altLang="en-US"/>
        </a:p>
      </dgm:t>
    </dgm:pt>
    <dgm:pt modelId="{032161FA-21B1-4E46-B6CB-F02D4C504D43}" type="sibTrans" cxnId="{C2CEC111-2344-4BF3-9EDD-2BC42C38933A}">
      <dgm:prSet/>
      <dgm:spPr/>
      <dgm:t>
        <a:bodyPr/>
        <a:lstStyle/>
        <a:p>
          <a:pPr latinLnBrk="1"/>
          <a:endParaRPr lang="ko-KR" altLang="en-US"/>
        </a:p>
      </dgm:t>
    </dgm:pt>
    <dgm:pt modelId="{731ACA00-2005-405C-A10D-72D2BBD1E801}">
      <dgm:prSet phldrT="[텍스트]"/>
      <dgm:spPr/>
      <dgm:t>
        <a:bodyPr/>
        <a:lstStyle/>
        <a:p>
          <a:pPr latinLnBrk="1"/>
          <a:r>
            <a:rPr lang="ko-KR" altLang="en-US" dirty="0"/>
            <a:t>태그</a:t>
          </a:r>
        </a:p>
      </dgm:t>
    </dgm:pt>
    <dgm:pt modelId="{9D822279-9663-406B-994A-DBD5EBD36D45}" type="parTrans" cxnId="{A6D48CD6-540E-424C-A3DB-67F3F210E770}">
      <dgm:prSet/>
      <dgm:spPr/>
      <dgm:t>
        <a:bodyPr/>
        <a:lstStyle/>
        <a:p>
          <a:pPr latinLnBrk="1"/>
          <a:endParaRPr lang="ko-KR" altLang="en-US"/>
        </a:p>
      </dgm:t>
    </dgm:pt>
    <dgm:pt modelId="{E54AB9B1-5BD1-4D45-937E-FA840DF9E212}" type="sibTrans" cxnId="{A6D48CD6-540E-424C-A3DB-67F3F210E770}">
      <dgm:prSet/>
      <dgm:spPr/>
      <dgm:t>
        <a:bodyPr/>
        <a:lstStyle/>
        <a:p>
          <a:pPr latinLnBrk="1"/>
          <a:endParaRPr lang="ko-KR" altLang="en-US"/>
        </a:p>
      </dgm:t>
    </dgm:pt>
    <dgm:pt modelId="{3697EFE5-743A-475F-9019-FB037E0A4B19}">
      <dgm:prSet phldrT="[텍스트]"/>
      <dgm:spPr/>
      <dgm:t>
        <a:bodyPr/>
        <a:lstStyle/>
        <a:p>
          <a:pPr latinLnBrk="1"/>
          <a:r>
            <a:rPr lang="ko-KR" altLang="en-US" dirty="0"/>
            <a:t>추천 메뉴</a:t>
          </a:r>
        </a:p>
      </dgm:t>
    </dgm:pt>
    <dgm:pt modelId="{9D73BED4-5AAE-4CE6-BB46-BA52A22255AC}" type="parTrans" cxnId="{4E251C27-04DA-489B-A000-A4C9C6EACDD8}">
      <dgm:prSet/>
      <dgm:spPr/>
      <dgm:t>
        <a:bodyPr/>
        <a:lstStyle/>
        <a:p>
          <a:pPr latinLnBrk="1"/>
          <a:endParaRPr lang="ko-KR" altLang="en-US"/>
        </a:p>
      </dgm:t>
    </dgm:pt>
    <dgm:pt modelId="{F80A0707-4D95-47AD-860E-927C4D04793E}" type="sibTrans" cxnId="{4E251C27-04DA-489B-A000-A4C9C6EACDD8}">
      <dgm:prSet/>
      <dgm:spPr/>
      <dgm:t>
        <a:bodyPr/>
        <a:lstStyle/>
        <a:p>
          <a:pPr latinLnBrk="1"/>
          <a:endParaRPr lang="ko-KR" altLang="en-US"/>
        </a:p>
      </dgm:t>
    </dgm:pt>
    <dgm:pt modelId="{34E3F73E-0BFA-45A6-93D0-6B369E45BDA6}">
      <dgm:prSet phldrT="[텍스트]"/>
      <dgm:spPr/>
      <dgm:t>
        <a:bodyPr/>
        <a:lstStyle/>
        <a:p>
          <a:pPr latinLnBrk="1"/>
          <a:r>
            <a:rPr lang="ko-KR" altLang="en-US" dirty="0"/>
            <a:t>주소 정보 </a:t>
          </a:r>
          <a:br>
            <a:rPr lang="en-US" altLang="ko-KR" dirty="0"/>
          </a:br>
          <a:r>
            <a:rPr lang="ko-KR" altLang="en-US" dirty="0"/>
            <a:t>호출</a:t>
          </a:r>
        </a:p>
      </dgm:t>
    </dgm:pt>
    <dgm:pt modelId="{811BE84C-65A8-4092-8735-710B6C0E9AC9}" type="parTrans" cxnId="{6935310D-7539-4C72-86C9-7F23930C3C55}">
      <dgm:prSet/>
      <dgm:spPr/>
      <dgm:t>
        <a:bodyPr/>
        <a:lstStyle/>
        <a:p>
          <a:pPr latinLnBrk="1"/>
          <a:endParaRPr lang="ko-KR" altLang="en-US"/>
        </a:p>
      </dgm:t>
    </dgm:pt>
    <dgm:pt modelId="{33EB4716-F7BD-4098-8E4B-BAEA27A1A4CD}" type="sibTrans" cxnId="{6935310D-7539-4C72-86C9-7F23930C3C55}">
      <dgm:prSet/>
      <dgm:spPr/>
      <dgm:t>
        <a:bodyPr/>
        <a:lstStyle/>
        <a:p>
          <a:pPr latinLnBrk="1"/>
          <a:endParaRPr lang="ko-KR" altLang="en-US"/>
        </a:p>
      </dgm:t>
    </dgm:pt>
    <dgm:pt modelId="{1E83D073-9E42-4806-AF45-9C59266A8045}">
      <dgm:prSet phldrT="[텍스트]"/>
      <dgm:spPr/>
      <dgm:t>
        <a:bodyPr/>
        <a:lstStyle/>
        <a:p>
          <a:pPr latinLnBrk="1"/>
          <a:r>
            <a:rPr lang="ko-KR" altLang="en-US" dirty="0"/>
            <a:t>재료 기록</a:t>
          </a:r>
        </a:p>
      </dgm:t>
    </dgm:pt>
    <dgm:pt modelId="{E73BB10F-4BB4-409A-AAC9-9D6FB469973B}" type="parTrans" cxnId="{2B9690B6-0904-4A06-A771-B456F657DE3A}">
      <dgm:prSet/>
      <dgm:spPr/>
      <dgm:t>
        <a:bodyPr/>
        <a:lstStyle/>
        <a:p>
          <a:pPr latinLnBrk="1"/>
          <a:endParaRPr lang="ko-KR" altLang="en-US"/>
        </a:p>
      </dgm:t>
    </dgm:pt>
    <dgm:pt modelId="{9D39277B-E45D-4BAC-BBB3-59DE2659C06C}" type="sibTrans" cxnId="{2B9690B6-0904-4A06-A771-B456F657DE3A}">
      <dgm:prSet/>
      <dgm:spPr/>
      <dgm:t>
        <a:bodyPr/>
        <a:lstStyle/>
        <a:p>
          <a:pPr latinLnBrk="1"/>
          <a:endParaRPr lang="ko-KR" altLang="en-US"/>
        </a:p>
      </dgm:t>
    </dgm:pt>
    <dgm:pt modelId="{9F5CC699-BCDE-437A-BCBB-C9D833CFAEBD}">
      <dgm:prSet phldrT="[텍스트]"/>
      <dgm:spPr/>
      <dgm:t>
        <a:bodyPr/>
        <a:lstStyle/>
        <a:p>
          <a:pPr latinLnBrk="1"/>
          <a:r>
            <a:rPr lang="ko-KR" altLang="en-US" dirty="0"/>
            <a:t>조리 순서</a:t>
          </a:r>
        </a:p>
      </dgm:t>
    </dgm:pt>
    <dgm:pt modelId="{397C2263-8D01-4CFA-AA07-E4AC5B42F0C5}" type="parTrans" cxnId="{DE7EE165-C228-43B6-8CAB-AB1CC9AB5C62}">
      <dgm:prSet/>
      <dgm:spPr/>
      <dgm:t>
        <a:bodyPr/>
        <a:lstStyle/>
        <a:p>
          <a:pPr latinLnBrk="1"/>
          <a:endParaRPr lang="ko-KR" altLang="en-US"/>
        </a:p>
      </dgm:t>
    </dgm:pt>
    <dgm:pt modelId="{E610B12F-12B2-4FA5-9FDF-8DE71B351BAE}" type="sibTrans" cxnId="{DE7EE165-C228-43B6-8CAB-AB1CC9AB5C62}">
      <dgm:prSet/>
      <dgm:spPr/>
      <dgm:t>
        <a:bodyPr/>
        <a:lstStyle/>
        <a:p>
          <a:pPr latinLnBrk="1"/>
          <a:endParaRPr lang="ko-KR" altLang="en-US"/>
        </a:p>
      </dgm:t>
    </dgm:pt>
    <dgm:pt modelId="{7F560C14-BDBD-41B2-B1A6-E756DB008972}">
      <dgm:prSet phldrT="[텍스트]"/>
      <dgm:spPr/>
      <dgm:t>
        <a:bodyPr/>
        <a:lstStyle/>
        <a:p>
          <a:pPr latinLnBrk="1"/>
          <a:r>
            <a:rPr lang="ko-KR" altLang="en-US" dirty="0"/>
            <a:t>식당 조회</a:t>
          </a:r>
        </a:p>
      </dgm:t>
    </dgm:pt>
    <dgm:pt modelId="{39F16B54-3284-4A34-99BA-485EBFDB4381}" type="parTrans" cxnId="{726B89F6-158E-4AC4-BC28-992D7D8914F8}">
      <dgm:prSet/>
      <dgm:spPr/>
      <dgm:t>
        <a:bodyPr/>
        <a:lstStyle/>
        <a:p>
          <a:pPr latinLnBrk="1"/>
          <a:endParaRPr lang="ko-KR" altLang="en-US"/>
        </a:p>
      </dgm:t>
    </dgm:pt>
    <dgm:pt modelId="{E725E66F-24A3-452E-8878-9CED049CC334}" type="sibTrans" cxnId="{726B89F6-158E-4AC4-BC28-992D7D8914F8}">
      <dgm:prSet/>
      <dgm:spPr/>
      <dgm:t>
        <a:bodyPr/>
        <a:lstStyle/>
        <a:p>
          <a:pPr latinLnBrk="1"/>
          <a:endParaRPr lang="ko-KR" altLang="en-US"/>
        </a:p>
      </dgm:t>
    </dgm:pt>
    <dgm:pt modelId="{A5CA1C99-B834-4FC9-AE95-C63748097CBD}">
      <dgm:prSet phldrT="[텍스트]"/>
      <dgm:spPr/>
      <dgm:t>
        <a:bodyPr/>
        <a:lstStyle/>
        <a:p>
          <a:pPr latinLnBrk="1"/>
          <a:r>
            <a:rPr lang="ko-KR" altLang="en-US" dirty="0"/>
            <a:t>식당 </a:t>
          </a:r>
          <a:br>
            <a:rPr lang="en-US" altLang="ko-KR" dirty="0"/>
          </a:br>
          <a:r>
            <a:rPr lang="ko-KR" altLang="en-US" dirty="0" err="1"/>
            <a:t>아카이빙</a:t>
          </a:r>
          <a:endParaRPr lang="ko-KR" altLang="en-US" dirty="0"/>
        </a:p>
      </dgm:t>
    </dgm:pt>
    <dgm:pt modelId="{3B37A5BF-87E0-4BE9-9444-3062523B15F4}" type="parTrans" cxnId="{728E9964-0BBE-48D5-B2E8-6DABFAB6E1DA}">
      <dgm:prSet/>
      <dgm:spPr/>
      <dgm:t>
        <a:bodyPr/>
        <a:lstStyle/>
        <a:p>
          <a:pPr latinLnBrk="1"/>
          <a:endParaRPr lang="ko-KR" altLang="en-US"/>
        </a:p>
      </dgm:t>
    </dgm:pt>
    <dgm:pt modelId="{4C3163C7-ACEF-4D98-9995-9E0318927296}" type="sibTrans" cxnId="{728E9964-0BBE-48D5-B2E8-6DABFAB6E1DA}">
      <dgm:prSet/>
      <dgm:spPr/>
      <dgm:t>
        <a:bodyPr/>
        <a:lstStyle/>
        <a:p>
          <a:pPr latinLnBrk="1"/>
          <a:endParaRPr lang="ko-KR" altLang="en-US"/>
        </a:p>
      </dgm:t>
    </dgm:pt>
    <dgm:pt modelId="{906647DF-8D16-4B27-8F9F-EE334589F6C6}">
      <dgm:prSet phldrT="[텍스트]"/>
      <dgm:spPr/>
      <dgm:t>
        <a:bodyPr/>
        <a:lstStyle/>
        <a:p>
          <a:pPr latinLnBrk="1"/>
          <a:r>
            <a:rPr lang="ko-KR" altLang="en-US" dirty="0"/>
            <a:t>단위 선택 기능</a:t>
          </a:r>
        </a:p>
      </dgm:t>
    </dgm:pt>
    <dgm:pt modelId="{DEDD8B72-7C49-41B6-9ADD-FBCD11DCE068}" type="parTrans" cxnId="{A848AE26-1109-41EC-B2B1-8A565EB8D4E2}">
      <dgm:prSet/>
      <dgm:spPr/>
      <dgm:t>
        <a:bodyPr/>
        <a:lstStyle/>
        <a:p>
          <a:pPr latinLnBrk="1"/>
          <a:endParaRPr lang="ko-KR" altLang="en-US"/>
        </a:p>
      </dgm:t>
    </dgm:pt>
    <dgm:pt modelId="{8AE6D51C-8C1A-485D-B29F-0079A5DF1C1E}" type="sibTrans" cxnId="{A848AE26-1109-41EC-B2B1-8A565EB8D4E2}">
      <dgm:prSet/>
      <dgm:spPr/>
      <dgm:t>
        <a:bodyPr/>
        <a:lstStyle/>
        <a:p>
          <a:pPr latinLnBrk="1"/>
          <a:endParaRPr lang="ko-KR" altLang="en-US"/>
        </a:p>
      </dgm:t>
    </dgm:pt>
    <dgm:pt modelId="{4E2B0726-8BA7-4417-BA86-4DCD738C208E}">
      <dgm:prSet phldrT="[텍스트]"/>
      <dgm:spPr/>
      <dgm:t>
        <a:bodyPr/>
        <a:lstStyle/>
        <a:p>
          <a:pPr latinLnBrk="1"/>
          <a:r>
            <a:rPr lang="ko-KR" altLang="en-US" dirty="0"/>
            <a:t>각 채소별 </a:t>
          </a:r>
          <a:r>
            <a:rPr lang="en-US" altLang="ko-KR" dirty="0"/>
            <a:t>g</a:t>
          </a:r>
          <a:r>
            <a:rPr lang="ko-KR" altLang="en-US" dirty="0"/>
            <a:t>과 개수 변환</a:t>
          </a:r>
        </a:p>
      </dgm:t>
    </dgm:pt>
    <dgm:pt modelId="{ED235A4E-66DC-48B4-9417-A2A96DC73F27}" type="parTrans" cxnId="{33A4EB56-5AFF-4E60-831B-15DACBEB23F2}">
      <dgm:prSet/>
      <dgm:spPr/>
      <dgm:t>
        <a:bodyPr/>
        <a:lstStyle/>
        <a:p>
          <a:pPr latinLnBrk="1"/>
          <a:endParaRPr lang="ko-KR" altLang="en-US"/>
        </a:p>
      </dgm:t>
    </dgm:pt>
    <dgm:pt modelId="{C3FA4230-8E2D-4E3A-A24D-BD11A4E6F0EA}" type="sibTrans" cxnId="{33A4EB56-5AFF-4E60-831B-15DACBEB23F2}">
      <dgm:prSet/>
      <dgm:spPr/>
      <dgm:t>
        <a:bodyPr/>
        <a:lstStyle/>
        <a:p>
          <a:pPr latinLnBrk="1"/>
          <a:endParaRPr lang="ko-KR" altLang="en-US"/>
        </a:p>
      </dgm:t>
    </dgm:pt>
    <dgm:pt modelId="{037A5269-9864-479F-B0A6-94C222175040}">
      <dgm:prSet phldrT="[텍스트]"/>
      <dgm:spPr/>
      <dgm:t>
        <a:bodyPr/>
        <a:lstStyle/>
        <a:p>
          <a:pPr latinLnBrk="1"/>
          <a:r>
            <a:rPr lang="ko-KR" altLang="en-US" dirty="0"/>
            <a:t>스푼과 </a:t>
          </a:r>
          <a:r>
            <a:rPr lang="en-US" altLang="ko-KR" dirty="0"/>
            <a:t>ml </a:t>
          </a:r>
          <a:r>
            <a:rPr lang="ko-KR" altLang="en-US" dirty="0"/>
            <a:t>단위 변환</a:t>
          </a:r>
        </a:p>
      </dgm:t>
    </dgm:pt>
    <dgm:pt modelId="{C28B0901-C80E-4462-B6FB-DCDFF3BA7383}" type="parTrans" cxnId="{C19A74D9-028F-4B2A-942F-28E94C91DE1B}">
      <dgm:prSet/>
      <dgm:spPr/>
      <dgm:t>
        <a:bodyPr/>
        <a:lstStyle/>
        <a:p>
          <a:pPr latinLnBrk="1"/>
          <a:endParaRPr lang="ko-KR" altLang="en-US"/>
        </a:p>
      </dgm:t>
    </dgm:pt>
    <dgm:pt modelId="{86458A67-100C-4D81-BBF1-1D756B1E109D}" type="sibTrans" cxnId="{C19A74D9-028F-4B2A-942F-28E94C91DE1B}">
      <dgm:prSet/>
      <dgm:spPr/>
      <dgm:t>
        <a:bodyPr/>
        <a:lstStyle/>
        <a:p>
          <a:pPr latinLnBrk="1"/>
          <a:endParaRPr lang="ko-KR" altLang="en-US"/>
        </a:p>
      </dgm:t>
    </dgm:pt>
    <dgm:pt modelId="{D242278A-A82B-4F5A-B150-8C9D4925BAF3}">
      <dgm:prSet phldrT="[텍스트]"/>
      <dgm:spPr/>
      <dgm:t>
        <a:bodyPr/>
        <a:lstStyle/>
        <a:p>
          <a:pPr latinLnBrk="1"/>
          <a:r>
            <a:rPr lang="ko-KR" altLang="en-US" dirty="0"/>
            <a:t>레시피 조회</a:t>
          </a:r>
        </a:p>
      </dgm:t>
    </dgm:pt>
    <dgm:pt modelId="{24C7455C-679D-4642-9E41-F2710F11E655}" type="parTrans" cxnId="{03BB281C-C935-457F-9A48-EF956E043D59}">
      <dgm:prSet/>
      <dgm:spPr/>
      <dgm:t>
        <a:bodyPr/>
        <a:lstStyle/>
        <a:p>
          <a:pPr latinLnBrk="1"/>
          <a:endParaRPr lang="ko-KR" altLang="en-US"/>
        </a:p>
      </dgm:t>
    </dgm:pt>
    <dgm:pt modelId="{9189E12F-9390-4E3F-8EC2-698891C1C5CF}" type="sibTrans" cxnId="{03BB281C-C935-457F-9A48-EF956E043D59}">
      <dgm:prSet/>
      <dgm:spPr/>
      <dgm:t>
        <a:bodyPr/>
        <a:lstStyle/>
        <a:p>
          <a:pPr latinLnBrk="1"/>
          <a:endParaRPr lang="ko-KR" altLang="en-US"/>
        </a:p>
      </dgm:t>
    </dgm:pt>
    <dgm:pt modelId="{9C07619E-86CE-4526-988E-476962D88500}">
      <dgm:prSet phldrT="[텍스트]"/>
      <dgm:spPr/>
      <dgm:t>
        <a:bodyPr/>
        <a:lstStyle/>
        <a:p>
          <a:pPr latinLnBrk="1"/>
          <a:r>
            <a:rPr lang="ko-KR" altLang="en-US" dirty="0"/>
            <a:t>레시피 검색</a:t>
          </a:r>
        </a:p>
      </dgm:t>
    </dgm:pt>
    <dgm:pt modelId="{67838C44-CFB3-4643-AC67-40FBE35CE1FC}" type="parTrans" cxnId="{5C30C62A-D469-4639-AACD-DFDDA7596422}">
      <dgm:prSet/>
      <dgm:spPr/>
      <dgm:t>
        <a:bodyPr/>
        <a:lstStyle/>
        <a:p>
          <a:pPr latinLnBrk="1"/>
          <a:endParaRPr lang="ko-KR" altLang="en-US"/>
        </a:p>
      </dgm:t>
    </dgm:pt>
    <dgm:pt modelId="{915BD64D-F46A-4EF0-8F70-8260CBB99BB2}" type="sibTrans" cxnId="{5C30C62A-D469-4639-AACD-DFDDA7596422}">
      <dgm:prSet/>
      <dgm:spPr/>
      <dgm:t>
        <a:bodyPr/>
        <a:lstStyle/>
        <a:p>
          <a:pPr latinLnBrk="1"/>
          <a:endParaRPr lang="ko-KR" altLang="en-US"/>
        </a:p>
      </dgm:t>
    </dgm:pt>
    <dgm:pt modelId="{9DCBCAF2-83EA-4767-97C3-1143AAB28EFB}">
      <dgm:prSet phldrT="[텍스트]"/>
      <dgm:spPr/>
      <dgm:t>
        <a:bodyPr/>
        <a:lstStyle/>
        <a:p>
          <a:pPr latinLnBrk="1"/>
          <a:r>
            <a:rPr lang="ko-KR" altLang="en-US" dirty="0"/>
            <a:t>인분 선택</a:t>
          </a:r>
        </a:p>
      </dgm:t>
    </dgm:pt>
    <dgm:pt modelId="{658639F0-1699-4A01-9928-5288ED9C7742}" type="parTrans" cxnId="{72011530-F5F1-453C-B4D0-DD455389F744}">
      <dgm:prSet/>
      <dgm:spPr/>
      <dgm:t>
        <a:bodyPr/>
        <a:lstStyle/>
        <a:p>
          <a:pPr latinLnBrk="1"/>
          <a:endParaRPr lang="ko-KR" altLang="en-US"/>
        </a:p>
      </dgm:t>
    </dgm:pt>
    <dgm:pt modelId="{EFB1473D-2FA1-4A30-9DB6-0A41B565AD31}" type="sibTrans" cxnId="{72011530-F5F1-453C-B4D0-DD455389F744}">
      <dgm:prSet/>
      <dgm:spPr/>
      <dgm:t>
        <a:bodyPr/>
        <a:lstStyle/>
        <a:p>
          <a:pPr latinLnBrk="1"/>
          <a:endParaRPr lang="ko-KR" altLang="en-US"/>
        </a:p>
      </dgm:t>
    </dgm:pt>
    <dgm:pt modelId="{A557B95D-8104-4D1E-B554-6FFFFA8C268C}">
      <dgm:prSet phldrT="[텍스트]"/>
      <dgm:spPr/>
      <dgm:t>
        <a:bodyPr/>
        <a:lstStyle/>
        <a:p>
          <a:pPr latinLnBrk="1"/>
          <a:r>
            <a:rPr lang="ko-KR" altLang="en-US" dirty="0"/>
            <a:t>자동 재료 양 계산 및 반영</a:t>
          </a:r>
        </a:p>
      </dgm:t>
    </dgm:pt>
    <dgm:pt modelId="{D3C03C69-AC74-474C-B013-18F82C50A30E}" type="parTrans" cxnId="{8B380FD3-BC93-47B8-9EBA-B07877B4BD69}">
      <dgm:prSet/>
      <dgm:spPr/>
      <dgm:t>
        <a:bodyPr/>
        <a:lstStyle/>
        <a:p>
          <a:pPr latinLnBrk="1"/>
          <a:endParaRPr lang="ko-KR" altLang="en-US"/>
        </a:p>
      </dgm:t>
    </dgm:pt>
    <dgm:pt modelId="{0F3C1BDE-58B3-4C62-8A66-F2596CA426AC}" type="sibTrans" cxnId="{8B380FD3-BC93-47B8-9EBA-B07877B4BD69}">
      <dgm:prSet/>
      <dgm:spPr/>
      <dgm:t>
        <a:bodyPr/>
        <a:lstStyle/>
        <a:p>
          <a:pPr latinLnBrk="1"/>
          <a:endParaRPr lang="ko-KR" altLang="en-US"/>
        </a:p>
      </dgm:t>
    </dgm:pt>
    <dgm:pt modelId="{CDC58BA7-051D-4752-9713-7A9E4998FA55}">
      <dgm:prSet phldrT="[텍스트]"/>
      <dgm:spPr/>
      <dgm:t>
        <a:bodyPr/>
        <a:lstStyle/>
        <a:p>
          <a:pPr latinLnBrk="1"/>
          <a:r>
            <a:rPr lang="ko-KR" altLang="en-US" dirty="0"/>
            <a:t>기준 인분 선택</a:t>
          </a:r>
        </a:p>
      </dgm:t>
    </dgm:pt>
    <dgm:pt modelId="{091D525C-1F7E-43CE-B4EF-2CB5057AA1E6}" type="parTrans" cxnId="{F219A71F-07D4-4B02-9160-E6F90F7462F7}">
      <dgm:prSet/>
      <dgm:spPr/>
      <dgm:t>
        <a:bodyPr/>
        <a:lstStyle/>
        <a:p>
          <a:pPr latinLnBrk="1"/>
          <a:endParaRPr lang="ko-KR" altLang="en-US"/>
        </a:p>
      </dgm:t>
    </dgm:pt>
    <dgm:pt modelId="{9141D952-98EA-4C09-8E83-8853F5F68D1A}" type="sibTrans" cxnId="{F219A71F-07D4-4B02-9160-E6F90F7462F7}">
      <dgm:prSet/>
      <dgm:spPr/>
      <dgm:t>
        <a:bodyPr/>
        <a:lstStyle/>
        <a:p>
          <a:pPr latinLnBrk="1"/>
          <a:endParaRPr lang="ko-KR" altLang="en-US"/>
        </a:p>
      </dgm:t>
    </dgm:pt>
    <dgm:pt modelId="{E6BB2113-39FB-441D-999E-CC419B9179E6}">
      <dgm:prSet phldrT="[텍스트]"/>
      <dgm:spPr/>
      <dgm:t>
        <a:bodyPr/>
        <a:lstStyle/>
        <a:p>
          <a:pPr latinLnBrk="1"/>
          <a:r>
            <a:rPr lang="ko-KR" altLang="en-US" dirty="0"/>
            <a:t>관리자 위임</a:t>
          </a:r>
        </a:p>
      </dgm:t>
    </dgm:pt>
    <dgm:pt modelId="{1DE4ECEC-B1F4-425A-9729-10D4D99F6819}" type="parTrans" cxnId="{F1453140-8F48-4944-A843-32FEA86CAD37}">
      <dgm:prSet/>
      <dgm:spPr/>
      <dgm:t>
        <a:bodyPr/>
        <a:lstStyle/>
        <a:p>
          <a:pPr latinLnBrk="1"/>
          <a:endParaRPr lang="ko-KR" altLang="en-US"/>
        </a:p>
      </dgm:t>
    </dgm:pt>
    <dgm:pt modelId="{EC485F3A-9FFF-405C-9FE6-ED04FD5BBC65}" type="sibTrans" cxnId="{F1453140-8F48-4944-A843-32FEA86CAD37}">
      <dgm:prSet/>
      <dgm:spPr/>
      <dgm:t>
        <a:bodyPr/>
        <a:lstStyle/>
        <a:p>
          <a:pPr latinLnBrk="1"/>
          <a:endParaRPr lang="ko-KR" altLang="en-US"/>
        </a:p>
      </dgm:t>
    </dgm:pt>
    <dgm:pt modelId="{6439A441-3AA7-48A1-B407-C04FCD25A011}">
      <dgm:prSet phldrT="[텍스트]"/>
      <dgm:spPr/>
      <dgm:t>
        <a:bodyPr/>
        <a:lstStyle/>
        <a:p>
          <a:pPr latinLnBrk="1"/>
          <a:r>
            <a:rPr lang="ko-KR" altLang="en-US" dirty="0"/>
            <a:t>회원 관리</a:t>
          </a:r>
        </a:p>
      </dgm:t>
    </dgm:pt>
    <dgm:pt modelId="{8C203B57-00FF-4904-97B6-CC57080B8F2F}" type="parTrans" cxnId="{C6D816C4-74EB-407D-B41C-ADBB96790ACF}">
      <dgm:prSet/>
      <dgm:spPr/>
      <dgm:t>
        <a:bodyPr/>
        <a:lstStyle/>
        <a:p>
          <a:pPr latinLnBrk="1"/>
          <a:endParaRPr lang="ko-KR" altLang="en-US"/>
        </a:p>
      </dgm:t>
    </dgm:pt>
    <dgm:pt modelId="{1DE37269-500F-4FFC-9355-B7A9871D770D}" type="sibTrans" cxnId="{C6D816C4-74EB-407D-B41C-ADBB96790ACF}">
      <dgm:prSet/>
      <dgm:spPr/>
      <dgm:t>
        <a:bodyPr/>
        <a:lstStyle/>
        <a:p>
          <a:pPr latinLnBrk="1"/>
          <a:endParaRPr lang="ko-KR" altLang="en-US"/>
        </a:p>
      </dgm:t>
    </dgm:pt>
    <dgm:pt modelId="{B5AC69C4-7BDE-4886-B847-03DE3AB97E67}">
      <dgm:prSet phldrT="[텍스트]"/>
      <dgm:spPr/>
      <dgm:t>
        <a:bodyPr/>
        <a:lstStyle/>
        <a:p>
          <a:pPr latinLnBrk="1"/>
          <a:r>
            <a:rPr lang="ko-KR" altLang="en-US" dirty="0"/>
            <a:t>회원 강제 탈퇴</a:t>
          </a:r>
        </a:p>
      </dgm:t>
    </dgm:pt>
    <dgm:pt modelId="{6E882592-A513-4A78-8190-8836DFB074C9}" type="parTrans" cxnId="{E8E10B7A-AEED-43A9-B4B8-0C45C9119DBF}">
      <dgm:prSet/>
      <dgm:spPr/>
      <dgm:t>
        <a:bodyPr/>
        <a:lstStyle/>
        <a:p>
          <a:pPr latinLnBrk="1"/>
          <a:endParaRPr lang="ko-KR" altLang="en-US"/>
        </a:p>
      </dgm:t>
    </dgm:pt>
    <dgm:pt modelId="{37561B4A-9441-436A-8C49-B678AE95E9F1}" type="sibTrans" cxnId="{E8E10B7A-AEED-43A9-B4B8-0C45C9119DBF}">
      <dgm:prSet/>
      <dgm:spPr/>
      <dgm:t>
        <a:bodyPr/>
        <a:lstStyle/>
        <a:p>
          <a:pPr latinLnBrk="1"/>
          <a:endParaRPr lang="ko-KR" altLang="en-US"/>
        </a:p>
      </dgm:t>
    </dgm:pt>
    <dgm:pt modelId="{9B118C17-1B51-4F9E-943E-7ED804ABB535}">
      <dgm:prSet phldrT="[텍스트]"/>
      <dgm:spPr/>
      <dgm:t>
        <a:bodyPr/>
        <a:lstStyle/>
        <a:p>
          <a:pPr latinLnBrk="1"/>
          <a:r>
            <a:rPr lang="ko-KR" altLang="en-US" dirty="0"/>
            <a:t>레시피 </a:t>
          </a:r>
          <a:r>
            <a:rPr lang="ko-KR" altLang="en-US" dirty="0" err="1"/>
            <a:t>아카이빙</a:t>
          </a:r>
          <a:r>
            <a:rPr lang="ko-KR" altLang="en-US" dirty="0"/>
            <a:t> 접근성 설정</a:t>
          </a:r>
        </a:p>
      </dgm:t>
    </dgm:pt>
    <dgm:pt modelId="{7DDE8B96-1250-4B2E-8C19-9A06B14B226E}" type="parTrans" cxnId="{8814C374-6D11-4461-9E50-41ED0DBCEA84}">
      <dgm:prSet/>
      <dgm:spPr/>
      <dgm:t>
        <a:bodyPr/>
        <a:lstStyle/>
        <a:p>
          <a:pPr latinLnBrk="1"/>
          <a:endParaRPr lang="ko-KR" altLang="en-US"/>
        </a:p>
      </dgm:t>
    </dgm:pt>
    <dgm:pt modelId="{CE7856D2-6601-4576-9B22-055D0C84675C}" type="sibTrans" cxnId="{8814C374-6D11-4461-9E50-41ED0DBCEA84}">
      <dgm:prSet/>
      <dgm:spPr/>
      <dgm:t>
        <a:bodyPr/>
        <a:lstStyle/>
        <a:p>
          <a:pPr latinLnBrk="1"/>
          <a:endParaRPr lang="ko-KR" altLang="en-US"/>
        </a:p>
      </dgm:t>
    </dgm:pt>
    <dgm:pt modelId="{795668E9-B865-4E64-82D0-0BD36483E811}">
      <dgm:prSet phldrT="[텍스트]"/>
      <dgm:spPr/>
      <dgm:t>
        <a:bodyPr/>
        <a:lstStyle/>
        <a:p>
          <a:pPr latinLnBrk="1"/>
          <a:r>
            <a:rPr lang="ko-KR" altLang="en-US" dirty="0"/>
            <a:t>기존 관리자는 일반 부원</a:t>
          </a:r>
        </a:p>
      </dgm:t>
    </dgm:pt>
    <dgm:pt modelId="{075F526B-9B92-4F02-9256-9EDF9FDBB79F}" type="parTrans" cxnId="{B4C6FBD5-A573-470C-8808-5965337C9380}">
      <dgm:prSet/>
      <dgm:spPr/>
      <dgm:t>
        <a:bodyPr/>
        <a:lstStyle/>
        <a:p>
          <a:pPr latinLnBrk="1"/>
          <a:endParaRPr lang="ko-KR" altLang="en-US"/>
        </a:p>
      </dgm:t>
    </dgm:pt>
    <dgm:pt modelId="{A8ED23A0-4567-4B1E-8D53-7276A3A1A853}" type="sibTrans" cxnId="{B4C6FBD5-A573-470C-8808-5965337C9380}">
      <dgm:prSet/>
      <dgm:spPr/>
      <dgm:t>
        <a:bodyPr/>
        <a:lstStyle/>
        <a:p>
          <a:pPr latinLnBrk="1"/>
          <a:endParaRPr lang="ko-KR" altLang="en-US"/>
        </a:p>
      </dgm:t>
    </dgm:pt>
    <dgm:pt modelId="{392B87A8-337A-4135-9564-6AC449106937}">
      <dgm:prSet phldrT="[텍스트]"/>
      <dgm:spPr/>
      <dgm:t>
        <a:bodyPr/>
        <a:lstStyle/>
        <a:p>
          <a:pPr latinLnBrk="1"/>
          <a:r>
            <a:rPr lang="ko-KR" altLang="en-US" dirty="0"/>
            <a:t>마이 페이지</a:t>
          </a:r>
        </a:p>
      </dgm:t>
    </dgm:pt>
    <dgm:pt modelId="{56D24206-2837-4A2A-9B94-775FE387CE4B}" type="parTrans" cxnId="{EBA403E9-BDE2-41EE-8841-87C7EBEBDB7C}">
      <dgm:prSet/>
      <dgm:spPr/>
      <dgm:t>
        <a:bodyPr/>
        <a:lstStyle/>
        <a:p>
          <a:pPr latinLnBrk="1"/>
          <a:endParaRPr lang="ko-KR" altLang="en-US"/>
        </a:p>
      </dgm:t>
    </dgm:pt>
    <dgm:pt modelId="{53774DBE-B195-4178-A830-C13209C38DF9}" type="sibTrans" cxnId="{EBA403E9-BDE2-41EE-8841-87C7EBEBDB7C}">
      <dgm:prSet/>
      <dgm:spPr/>
      <dgm:t>
        <a:bodyPr/>
        <a:lstStyle/>
        <a:p>
          <a:pPr latinLnBrk="1"/>
          <a:endParaRPr lang="ko-KR" altLang="en-US"/>
        </a:p>
      </dgm:t>
    </dgm:pt>
    <dgm:pt modelId="{4A9A7291-8FA6-4FB0-9FCE-EE2D8FB5F481}">
      <dgm:prSet phldrT="[텍스트]"/>
      <dgm:spPr/>
      <dgm:t>
        <a:bodyPr/>
        <a:lstStyle/>
        <a:p>
          <a:pPr latinLnBrk="1"/>
          <a:r>
            <a:rPr lang="ko-KR" altLang="en-US" dirty="0"/>
            <a:t>회원 정보 수정</a:t>
          </a:r>
        </a:p>
      </dgm:t>
    </dgm:pt>
    <dgm:pt modelId="{FCB85A38-1FD8-46F4-BFFC-D42FFD9C2A68}" type="parTrans" cxnId="{C7F04549-8A95-434A-9FB8-3DFD3C1DB585}">
      <dgm:prSet/>
      <dgm:spPr/>
      <dgm:t>
        <a:bodyPr/>
        <a:lstStyle/>
        <a:p>
          <a:pPr latinLnBrk="1"/>
          <a:endParaRPr lang="ko-KR" altLang="en-US"/>
        </a:p>
      </dgm:t>
    </dgm:pt>
    <dgm:pt modelId="{29817E6A-626A-4BAC-8F6D-968D23E1A659}" type="sibTrans" cxnId="{C7F04549-8A95-434A-9FB8-3DFD3C1DB585}">
      <dgm:prSet/>
      <dgm:spPr/>
      <dgm:t>
        <a:bodyPr/>
        <a:lstStyle/>
        <a:p>
          <a:pPr latinLnBrk="1"/>
          <a:endParaRPr lang="ko-KR" altLang="en-US"/>
        </a:p>
      </dgm:t>
    </dgm:pt>
    <dgm:pt modelId="{AADA5206-EC36-4171-80CF-F1EBCDE6B230}">
      <dgm:prSet phldrT="[텍스트]"/>
      <dgm:spPr/>
      <dgm:t>
        <a:bodyPr/>
        <a:lstStyle/>
        <a:p>
          <a:pPr latinLnBrk="1"/>
          <a:r>
            <a:rPr lang="ko-KR" altLang="en-US" dirty="0"/>
            <a:t>회원 탈퇴</a:t>
          </a:r>
        </a:p>
      </dgm:t>
    </dgm:pt>
    <dgm:pt modelId="{3670EBAA-C86E-4081-800F-865C30538A6A}" type="parTrans" cxnId="{86014364-C873-4FD1-9E46-4A36391AFF14}">
      <dgm:prSet/>
      <dgm:spPr/>
      <dgm:t>
        <a:bodyPr/>
        <a:lstStyle/>
        <a:p>
          <a:pPr latinLnBrk="1"/>
          <a:endParaRPr lang="ko-KR" altLang="en-US"/>
        </a:p>
      </dgm:t>
    </dgm:pt>
    <dgm:pt modelId="{BA2B8724-207B-482F-A668-BAA26FFE07CE}" type="sibTrans" cxnId="{86014364-C873-4FD1-9E46-4A36391AFF14}">
      <dgm:prSet/>
      <dgm:spPr/>
      <dgm:t>
        <a:bodyPr/>
        <a:lstStyle/>
        <a:p>
          <a:pPr latinLnBrk="1"/>
          <a:endParaRPr lang="ko-KR" altLang="en-US"/>
        </a:p>
      </dgm:t>
    </dgm:pt>
    <dgm:pt modelId="{3C90C8C5-9F08-4CE3-BF3B-010A0687135A}">
      <dgm:prSet phldrT="[텍스트]"/>
      <dgm:spPr/>
      <dgm:t>
        <a:bodyPr/>
        <a:lstStyle/>
        <a:p>
          <a:pPr latinLnBrk="1"/>
          <a:r>
            <a:rPr lang="ko-KR" altLang="en-US" dirty="0"/>
            <a:t>식당 이름으로 검색</a:t>
          </a:r>
        </a:p>
      </dgm:t>
    </dgm:pt>
    <dgm:pt modelId="{2E400388-BE69-471C-BC93-F2EED82D7E7D}" type="parTrans" cxnId="{5EA3F4DE-0D76-4FF6-9D16-1978898678D7}">
      <dgm:prSet/>
      <dgm:spPr/>
      <dgm:t>
        <a:bodyPr/>
        <a:lstStyle/>
        <a:p>
          <a:pPr latinLnBrk="1"/>
          <a:endParaRPr lang="ko-KR" altLang="en-US"/>
        </a:p>
      </dgm:t>
    </dgm:pt>
    <dgm:pt modelId="{49A76C5B-F61E-48F0-A0D7-44B40EC42899}" type="sibTrans" cxnId="{5EA3F4DE-0D76-4FF6-9D16-1978898678D7}">
      <dgm:prSet/>
      <dgm:spPr/>
      <dgm:t>
        <a:bodyPr/>
        <a:lstStyle/>
        <a:p>
          <a:pPr latinLnBrk="1"/>
          <a:endParaRPr lang="ko-KR" altLang="en-US"/>
        </a:p>
      </dgm:t>
    </dgm:pt>
    <dgm:pt modelId="{5E891F41-7F8F-49A7-B400-A12452693282}">
      <dgm:prSet phldrT="[텍스트]"/>
      <dgm:spPr/>
      <dgm:t>
        <a:bodyPr/>
        <a:lstStyle/>
        <a:p>
          <a:pPr latinLnBrk="1"/>
          <a:r>
            <a:rPr lang="ko-KR" altLang="en-US" dirty="0"/>
            <a:t>위치 기반 검색</a:t>
          </a:r>
        </a:p>
      </dgm:t>
    </dgm:pt>
    <dgm:pt modelId="{42BCBCF5-684F-4497-9117-974AC89B0971}" type="parTrans" cxnId="{E445E7A5-AC98-4F2F-9D0A-2E4B67AEAD82}">
      <dgm:prSet/>
      <dgm:spPr/>
      <dgm:t>
        <a:bodyPr/>
        <a:lstStyle/>
        <a:p>
          <a:pPr latinLnBrk="1"/>
          <a:endParaRPr lang="ko-KR" altLang="en-US"/>
        </a:p>
      </dgm:t>
    </dgm:pt>
    <dgm:pt modelId="{A4837B50-5582-4411-9973-BC25E3C5FF50}" type="sibTrans" cxnId="{E445E7A5-AC98-4F2F-9D0A-2E4B67AEAD82}">
      <dgm:prSet/>
      <dgm:spPr/>
      <dgm:t>
        <a:bodyPr/>
        <a:lstStyle/>
        <a:p>
          <a:pPr latinLnBrk="1"/>
          <a:endParaRPr lang="ko-KR" altLang="en-US"/>
        </a:p>
      </dgm:t>
    </dgm:pt>
    <dgm:pt modelId="{4652883E-716A-4FC7-8062-6FEE6F563A1D}">
      <dgm:prSet phldrT="[텍스트]"/>
      <dgm:spPr/>
      <dgm:t>
        <a:bodyPr/>
        <a:lstStyle/>
        <a:p>
          <a:pPr latinLnBrk="1"/>
          <a:r>
            <a:rPr lang="ko-KR" altLang="en-US" dirty="0"/>
            <a:t>태그 기반 검색</a:t>
          </a:r>
        </a:p>
      </dgm:t>
    </dgm:pt>
    <dgm:pt modelId="{67640E51-ECAA-427C-9FE5-4571A2A87209}" type="parTrans" cxnId="{AC5B402D-5EE6-45ED-AAE6-B917ED91F694}">
      <dgm:prSet/>
      <dgm:spPr/>
      <dgm:t>
        <a:bodyPr/>
        <a:lstStyle/>
        <a:p>
          <a:pPr latinLnBrk="1"/>
          <a:endParaRPr lang="ko-KR" altLang="en-US"/>
        </a:p>
      </dgm:t>
    </dgm:pt>
    <dgm:pt modelId="{3589D40C-1D0D-4771-997F-AAD1497927CA}" type="sibTrans" cxnId="{AC5B402D-5EE6-45ED-AAE6-B917ED91F694}">
      <dgm:prSet/>
      <dgm:spPr/>
      <dgm:t>
        <a:bodyPr/>
        <a:lstStyle/>
        <a:p>
          <a:pPr latinLnBrk="1"/>
          <a:endParaRPr lang="ko-KR" altLang="en-US"/>
        </a:p>
      </dgm:t>
    </dgm:pt>
    <dgm:pt modelId="{703F0CC6-D7C3-486B-BA96-F5B4957452D6}" type="pres">
      <dgm:prSet presAssocID="{96E7FF16-C622-4985-A0AC-9A931F615B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66A3DE3-3305-4AE4-8C63-DB61ACB56CF6}" type="pres">
      <dgm:prSet presAssocID="{D8736768-2C1B-48A5-AE7A-6C8A45B3D9DF}" presName="root1" presStyleCnt="0"/>
      <dgm:spPr/>
    </dgm:pt>
    <dgm:pt modelId="{44075D99-5BE2-47AF-9F51-F769FC35518C}" type="pres">
      <dgm:prSet presAssocID="{D8736768-2C1B-48A5-AE7A-6C8A45B3D9DF}" presName="LevelOneTextNode" presStyleLbl="node0" presStyleIdx="0" presStyleCnt="4">
        <dgm:presLayoutVars>
          <dgm:chPref val="3"/>
        </dgm:presLayoutVars>
      </dgm:prSet>
      <dgm:spPr/>
    </dgm:pt>
    <dgm:pt modelId="{2CB57173-BB74-4352-80AE-1CEB5261037B}" type="pres">
      <dgm:prSet presAssocID="{D8736768-2C1B-48A5-AE7A-6C8A45B3D9DF}" presName="level2hierChild" presStyleCnt="0"/>
      <dgm:spPr/>
    </dgm:pt>
    <dgm:pt modelId="{90DD31E9-8AF2-46AC-BF2A-A34923C07FF0}" type="pres">
      <dgm:prSet presAssocID="{80575DF0-DFA0-4DB6-80D9-079F40F6973A}" presName="conn2-1" presStyleLbl="parChTrans1D2" presStyleIdx="0" presStyleCnt="10"/>
      <dgm:spPr/>
    </dgm:pt>
    <dgm:pt modelId="{30F40E02-4A3D-441C-B05A-E903F2DC342B}" type="pres">
      <dgm:prSet presAssocID="{80575DF0-DFA0-4DB6-80D9-079F40F6973A}" presName="connTx" presStyleLbl="parChTrans1D2" presStyleIdx="0" presStyleCnt="10"/>
      <dgm:spPr/>
    </dgm:pt>
    <dgm:pt modelId="{37231985-9F26-4FAA-BF50-85280CBA3A4F}" type="pres">
      <dgm:prSet presAssocID="{E845FA3D-5FB6-413E-8D13-5915F0A36A44}" presName="root2" presStyleCnt="0"/>
      <dgm:spPr/>
    </dgm:pt>
    <dgm:pt modelId="{BA0E0A2F-2BAE-4BA3-9024-EED1A0555877}" type="pres">
      <dgm:prSet presAssocID="{E845FA3D-5FB6-413E-8D13-5915F0A36A44}" presName="LevelTwoTextNode" presStyleLbl="node2" presStyleIdx="0" presStyleCnt="10">
        <dgm:presLayoutVars>
          <dgm:chPref val="3"/>
        </dgm:presLayoutVars>
      </dgm:prSet>
      <dgm:spPr/>
    </dgm:pt>
    <dgm:pt modelId="{A0378E88-96FB-4DD2-8B1B-7A409661A4B8}" type="pres">
      <dgm:prSet presAssocID="{E845FA3D-5FB6-413E-8D13-5915F0A36A44}" presName="level3hierChild" presStyleCnt="0"/>
      <dgm:spPr/>
    </dgm:pt>
    <dgm:pt modelId="{713C7D20-EBBB-4E37-85CF-1690FFBD1D6D}" type="pres">
      <dgm:prSet presAssocID="{4981E143-7EE1-428E-8D7D-FBE008F3E60F}" presName="conn2-1" presStyleLbl="parChTrans1D2" presStyleIdx="1" presStyleCnt="10"/>
      <dgm:spPr/>
    </dgm:pt>
    <dgm:pt modelId="{8D72C86A-8ABC-4B69-A5EA-C40A6F147DEE}" type="pres">
      <dgm:prSet presAssocID="{4981E143-7EE1-428E-8D7D-FBE008F3E60F}" presName="connTx" presStyleLbl="parChTrans1D2" presStyleIdx="1" presStyleCnt="10"/>
      <dgm:spPr/>
    </dgm:pt>
    <dgm:pt modelId="{248DB62F-A340-4776-B937-BF39155041D6}" type="pres">
      <dgm:prSet presAssocID="{6335BA67-7A39-43DC-A1E8-D39EE63D99B0}" presName="root2" presStyleCnt="0"/>
      <dgm:spPr/>
    </dgm:pt>
    <dgm:pt modelId="{37BBEE57-25CA-4D3A-BD43-439B85FF4019}" type="pres">
      <dgm:prSet presAssocID="{6335BA67-7A39-43DC-A1E8-D39EE63D99B0}" presName="LevelTwoTextNode" presStyleLbl="node2" presStyleIdx="1" presStyleCnt="10">
        <dgm:presLayoutVars>
          <dgm:chPref val="3"/>
        </dgm:presLayoutVars>
      </dgm:prSet>
      <dgm:spPr/>
    </dgm:pt>
    <dgm:pt modelId="{DC307909-9748-4AAF-B06C-4EFA370B7EE4}" type="pres">
      <dgm:prSet presAssocID="{6335BA67-7A39-43DC-A1E8-D39EE63D99B0}" presName="level3hierChild" presStyleCnt="0"/>
      <dgm:spPr/>
    </dgm:pt>
    <dgm:pt modelId="{2AA047FD-1128-4B52-8944-57A16305AF29}" type="pres">
      <dgm:prSet presAssocID="{BE491F76-72EB-432D-A5F5-A2961825C07F}" presName="conn2-1" presStyleLbl="parChTrans1D2" presStyleIdx="2" presStyleCnt="10"/>
      <dgm:spPr/>
    </dgm:pt>
    <dgm:pt modelId="{3D3DD560-0C4E-47D4-ACCB-B7FC251702EB}" type="pres">
      <dgm:prSet presAssocID="{BE491F76-72EB-432D-A5F5-A2961825C07F}" presName="connTx" presStyleLbl="parChTrans1D2" presStyleIdx="2" presStyleCnt="10"/>
      <dgm:spPr/>
    </dgm:pt>
    <dgm:pt modelId="{5481ACCF-6A67-45CD-88DE-9B770A5F3AAB}" type="pres">
      <dgm:prSet presAssocID="{975E03A5-4907-41BC-8BFD-7E1F431916AF}" presName="root2" presStyleCnt="0"/>
      <dgm:spPr/>
    </dgm:pt>
    <dgm:pt modelId="{C45FC0ED-FB79-42FE-85E4-8D9B56904955}" type="pres">
      <dgm:prSet presAssocID="{975E03A5-4907-41BC-8BFD-7E1F431916AF}" presName="LevelTwoTextNode" presStyleLbl="node2" presStyleIdx="2" presStyleCnt="10">
        <dgm:presLayoutVars>
          <dgm:chPref val="3"/>
        </dgm:presLayoutVars>
      </dgm:prSet>
      <dgm:spPr/>
    </dgm:pt>
    <dgm:pt modelId="{7002F61B-F793-4847-A354-B1433A97F1DD}" type="pres">
      <dgm:prSet presAssocID="{975E03A5-4907-41BC-8BFD-7E1F431916AF}" presName="level3hierChild" presStyleCnt="0"/>
      <dgm:spPr/>
    </dgm:pt>
    <dgm:pt modelId="{F61030F1-1009-441C-AA03-5D002BCB4373}" type="pres">
      <dgm:prSet presAssocID="{8174DD58-F19A-438F-A877-85A0AB51D868}" presName="conn2-1" presStyleLbl="parChTrans1D3" presStyleIdx="0" presStyleCnt="9"/>
      <dgm:spPr/>
    </dgm:pt>
    <dgm:pt modelId="{B037CB1B-CFE8-4A26-9D26-581529295682}" type="pres">
      <dgm:prSet presAssocID="{8174DD58-F19A-438F-A877-85A0AB51D868}" presName="connTx" presStyleLbl="parChTrans1D3" presStyleIdx="0" presStyleCnt="9"/>
      <dgm:spPr/>
    </dgm:pt>
    <dgm:pt modelId="{C396F371-626C-4FD0-B6D4-A0DAA7FCA8BB}" type="pres">
      <dgm:prSet presAssocID="{A4FE8243-EF7F-4970-BE5E-34EEF08DC944}" presName="root2" presStyleCnt="0"/>
      <dgm:spPr/>
    </dgm:pt>
    <dgm:pt modelId="{D8EFB427-1577-4C84-95BE-AF4C2C6FFB77}" type="pres">
      <dgm:prSet presAssocID="{A4FE8243-EF7F-4970-BE5E-34EEF08DC944}" presName="LevelTwoTextNode" presStyleLbl="node3" presStyleIdx="0" presStyleCnt="9">
        <dgm:presLayoutVars>
          <dgm:chPref val="3"/>
        </dgm:presLayoutVars>
      </dgm:prSet>
      <dgm:spPr/>
    </dgm:pt>
    <dgm:pt modelId="{F8FA4B83-923B-4154-B7CE-7B0360FB317D}" type="pres">
      <dgm:prSet presAssocID="{A4FE8243-EF7F-4970-BE5E-34EEF08DC944}" presName="level3hierChild" presStyleCnt="0"/>
      <dgm:spPr/>
    </dgm:pt>
    <dgm:pt modelId="{91EFC024-B119-4F8F-B68D-A9B679EA243C}" type="pres">
      <dgm:prSet presAssocID="{269FCA18-D411-4299-A7C2-708C90950E90}" presName="conn2-1" presStyleLbl="parChTrans1D2" presStyleIdx="3" presStyleCnt="10"/>
      <dgm:spPr/>
    </dgm:pt>
    <dgm:pt modelId="{28F679AD-5D1A-42B4-B799-A32A4479601B}" type="pres">
      <dgm:prSet presAssocID="{269FCA18-D411-4299-A7C2-708C90950E90}" presName="connTx" presStyleLbl="parChTrans1D2" presStyleIdx="3" presStyleCnt="10"/>
      <dgm:spPr/>
    </dgm:pt>
    <dgm:pt modelId="{C7277EA3-E5D1-429D-BD5E-FD5F75B06B8B}" type="pres">
      <dgm:prSet presAssocID="{7A50A18A-ECD4-4192-96A8-99E02E5780E2}" presName="root2" presStyleCnt="0"/>
      <dgm:spPr/>
    </dgm:pt>
    <dgm:pt modelId="{850217F8-E9CF-4632-856C-F069F8B6ECDF}" type="pres">
      <dgm:prSet presAssocID="{7A50A18A-ECD4-4192-96A8-99E02E5780E2}" presName="LevelTwoTextNode" presStyleLbl="node2" presStyleIdx="3" presStyleCnt="10">
        <dgm:presLayoutVars>
          <dgm:chPref val="3"/>
        </dgm:presLayoutVars>
      </dgm:prSet>
      <dgm:spPr/>
    </dgm:pt>
    <dgm:pt modelId="{06A3A3E7-3370-44AA-B290-93135665F73A}" type="pres">
      <dgm:prSet presAssocID="{7A50A18A-ECD4-4192-96A8-99E02E5780E2}" presName="level3hierChild" presStyleCnt="0"/>
      <dgm:spPr/>
    </dgm:pt>
    <dgm:pt modelId="{CE15CD7D-A2AA-49D4-8525-230F28297115}" type="pres">
      <dgm:prSet presAssocID="{392B87A8-337A-4135-9564-6AC449106937}" presName="root1" presStyleCnt="0"/>
      <dgm:spPr/>
    </dgm:pt>
    <dgm:pt modelId="{6D7B0F52-789B-42DF-A5EA-66D03D0D36D0}" type="pres">
      <dgm:prSet presAssocID="{392B87A8-337A-4135-9564-6AC449106937}" presName="LevelOneTextNode" presStyleLbl="node0" presStyleIdx="1" presStyleCnt="4">
        <dgm:presLayoutVars>
          <dgm:chPref val="3"/>
        </dgm:presLayoutVars>
      </dgm:prSet>
      <dgm:spPr/>
    </dgm:pt>
    <dgm:pt modelId="{696B6973-9452-4C89-8B61-01C89B3E0A8C}" type="pres">
      <dgm:prSet presAssocID="{392B87A8-337A-4135-9564-6AC449106937}" presName="level2hierChild" presStyleCnt="0"/>
      <dgm:spPr/>
    </dgm:pt>
    <dgm:pt modelId="{A6408415-E397-4AF5-8513-E0C6DC338249}" type="pres">
      <dgm:prSet presAssocID="{FCB85A38-1FD8-46F4-BFFC-D42FFD9C2A68}" presName="conn2-1" presStyleLbl="parChTrans1D2" presStyleIdx="4" presStyleCnt="10"/>
      <dgm:spPr/>
    </dgm:pt>
    <dgm:pt modelId="{7698F752-D600-48D8-9FA9-46D7DAF2CC1D}" type="pres">
      <dgm:prSet presAssocID="{FCB85A38-1FD8-46F4-BFFC-D42FFD9C2A68}" presName="connTx" presStyleLbl="parChTrans1D2" presStyleIdx="4" presStyleCnt="10"/>
      <dgm:spPr/>
    </dgm:pt>
    <dgm:pt modelId="{20B51D50-3262-4DBD-9B5D-7C4D56587C2E}" type="pres">
      <dgm:prSet presAssocID="{4A9A7291-8FA6-4FB0-9FCE-EE2D8FB5F481}" presName="root2" presStyleCnt="0"/>
      <dgm:spPr/>
    </dgm:pt>
    <dgm:pt modelId="{6A69B3F9-B08D-4011-AEEA-B2721FB1A132}" type="pres">
      <dgm:prSet presAssocID="{4A9A7291-8FA6-4FB0-9FCE-EE2D8FB5F481}" presName="LevelTwoTextNode" presStyleLbl="node2" presStyleIdx="4" presStyleCnt="10">
        <dgm:presLayoutVars>
          <dgm:chPref val="3"/>
        </dgm:presLayoutVars>
      </dgm:prSet>
      <dgm:spPr/>
    </dgm:pt>
    <dgm:pt modelId="{65238C39-2A09-493A-AE65-C143E85E9A6A}" type="pres">
      <dgm:prSet presAssocID="{4A9A7291-8FA6-4FB0-9FCE-EE2D8FB5F481}" presName="level3hierChild" presStyleCnt="0"/>
      <dgm:spPr/>
    </dgm:pt>
    <dgm:pt modelId="{F2225A28-5E1C-4832-AA29-0B27EE0B75B1}" type="pres">
      <dgm:prSet presAssocID="{3670EBAA-C86E-4081-800F-865C30538A6A}" presName="conn2-1" presStyleLbl="parChTrans1D2" presStyleIdx="5" presStyleCnt="10"/>
      <dgm:spPr/>
    </dgm:pt>
    <dgm:pt modelId="{AB4A4C57-CD33-4566-921B-416608BC09A9}" type="pres">
      <dgm:prSet presAssocID="{3670EBAA-C86E-4081-800F-865C30538A6A}" presName="connTx" presStyleLbl="parChTrans1D2" presStyleIdx="5" presStyleCnt="10"/>
      <dgm:spPr/>
    </dgm:pt>
    <dgm:pt modelId="{17F4A037-B145-43E1-AA37-C5ABFBB01CC7}" type="pres">
      <dgm:prSet presAssocID="{AADA5206-EC36-4171-80CF-F1EBCDE6B230}" presName="root2" presStyleCnt="0"/>
      <dgm:spPr/>
    </dgm:pt>
    <dgm:pt modelId="{3D79E241-7F77-47AE-81C2-E88BA281DEC3}" type="pres">
      <dgm:prSet presAssocID="{AADA5206-EC36-4171-80CF-F1EBCDE6B230}" presName="LevelTwoTextNode" presStyleLbl="node2" presStyleIdx="5" presStyleCnt="10">
        <dgm:presLayoutVars>
          <dgm:chPref val="3"/>
        </dgm:presLayoutVars>
      </dgm:prSet>
      <dgm:spPr/>
    </dgm:pt>
    <dgm:pt modelId="{328504A7-769A-458F-B245-659A5F5BE234}" type="pres">
      <dgm:prSet presAssocID="{AADA5206-EC36-4171-80CF-F1EBCDE6B230}" presName="level3hierChild" presStyleCnt="0"/>
      <dgm:spPr/>
    </dgm:pt>
    <dgm:pt modelId="{797E429D-74DC-4CBC-9266-74B5F6F09127}" type="pres">
      <dgm:prSet presAssocID="{904C028A-112B-4D4C-A7E6-DC32988725E8}" presName="root1" presStyleCnt="0"/>
      <dgm:spPr/>
    </dgm:pt>
    <dgm:pt modelId="{4A177974-1D58-448D-BB12-4C28B1D68EAA}" type="pres">
      <dgm:prSet presAssocID="{904C028A-112B-4D4C-A7E6-DC32988725E8}" presName="LevelOneTextNode" presStyleLbl="node0" presStyleIdx="2" presStyleCnt="4">
        <dgm:presLayoutVars>
          <dgm:chPref val="3"/>
        </dgm:presLayoutVars>
      </dgm:prSet>
      <dgm:spPr/>
    </dgm:pt>
    <dgm:pt modelId="{ECA1B7A0-1B98-4F4C-9FCB-D860CCE38055}" type="pres">
      <dgm:prSet presAssocID="{904C028A-112B-4D4C-A7E6-DC32988725E8}" presName="level2hierChild" presStyleCnt="0"/>
      <dgm:spPr/>
    </dgm:pt>
    <dgm:pt modelId="{90E3F101-26BC-416A-8C47-0BB6D83AC433}" type="pres">
      <dgm:prSet presAssocID="{F8E1DD90-1F79-4E2E-8A1B-759929883045}" presName="conn2-1" presStyleLbl="parChTrans1D2" presStyleIdx="6" presStyleCnt="10"/>
      <dgm:spPr/>
    </dgm:pt>
    <dgm:pt modelId="{75362A89-16BB-452C-BEA3-FDBAFD2CEB04}" type="pres">
      <dgm:prSet presAssocID="{F8E1DD90-1F79-4E2E-8A1B-759929883045}" presName="connTx" presStyleLbl="parChTrans1D2" presStyleIdx="6" presStyleCnt="10"/>
      <dgm:spPr/>
    </dgm:pt>
    <dgm:pt modelId="{7EF35CEE-A707-4F11-8E25-608C318815C3}" type="pres">
      <dgm:prSet presAssocID="{7F42BACC-51F0-4480-A6D9-AF665C60DAA9}" presName="root2" presStyleCnt="0"/>
      <dgm:spPr/>
    </dgm:pt>
    <dgm:pt modelId="{DC1C4AED-8CA9-4804-AF2E-4E3D67F31241}" type="pres">
      <dgm:prSet presAssocID="{7F42BACC-51F0-4480-A6D9-AF665C60DAA9}" presName="LevelTwoTextNode" presStyleLbl="node2" presStyleIdx="6" presStyleCnt="10">
        <dgm:presLayoutVars>
          <dgm:chPref val="3"/>
        </dgm:presLayoutVars>
      </dgm:prSet>
      <dgm:spPr/>
    </dgm:pt>
    <dgm:pt modelId="{4DB57327-D265-4483-97A7-B6CFBCF01D40}" type="pres">
      <dgm:prSet presAssocID="{7F42BACC-51F0-4480-A6D9-AF665C60DAA9}" presName="level3hierChild" presStyleCnt="0"/>
      <dgm:spPr/>
    </dgm:pt>
    <dgm:pt modelId="{2535CD5A-033E-4FC3-B3DD-57D1536EC60A}" type="pres">
      <dgm:prSet presAssocID="{39F16B54-3284-4A34-99BA-485EBFDB4381}" presName="conn2-1" presStyleLbl="parChTrans1D3" presStyleIdx="1" presStyleCnt="9"/>
      <dgm:spPr/>
    </dgm:pt>
    <dgm:pt modelId="{47FE1B90-8149-4EB5-8139-A43444F50D2E}" type="pres">
      <dgm:prSet presAssocID="{39F16B54-3284-4A34-99BA-485EBFDB4381}" presName="connTx" presStyleLbl="parChTrans1D3" presStyleIdx="1" presStyleCnt="9"/>
      <dgm:spPr/>
    </dgm:pt>
    <dgm:pt modelId="{435CE496-73A2-4F08-9C41-F5AC926518F9}" type="pres">
      <dgm:prSet presAssocID="{7F560C14-BDBD-41B2-B1A6-E756DB008972}" presName="root2" presStyleCnt="0"/>
      <dgm:spPr/>
    </dgm:pt>
    <dgm:pt modelId="{035A21C9-1D22-4FBF-A5FC-7AE412285B60}" type="pres">
      <dgm:prSet presAssocID="{7F560C14-BDBD-41B2-B1A6-E756DB008972}" presName="LevelTwoTextNode" presStyleLbl="node3" presStyleIdx="1" presStyleCnt="9">
        <dgm:presLayoutVars>
          <dgm:chPref val="3"/>
        </dgm:presLayoutVars>
      </dgm:prSet>
      <dgm:spPr/>
    </dgm:pt>
    <dgm:pt modelId="{EC7B1C0A-2038-4CF5-B4C5-3DD7AF3C9166}" type="pres">
      <dgm:prSet presAssocID="{7F560C14-BDBD-41B2-B1A6-E756DB008972}" presName="level3hierChild" presStyleCnt="0"/>
      <dgm:spPr/>
    </dgm:pt>
    <dgm:pt modelId="{9DF5D0F1-EFCA-434A-8181-328FB63463BA}" type="pres">
      <dgm:prSet presAssocID="{2E400388-BE69-471C-BC93-F2EED82D7E7D}" presName="conn2-1" presStyleLbl="parChTrans1D4" presStyleIdx="0" presStyleCnt="17"/>
      <dgm:spPr/>
    </dgm:pt>
    <dgm:pt modelId="{2A836B7B-206A-4297-9434-9CC54BE6B547}" type="pres">
      <dgm:prSet presAssocID="{2E400388-BE69-471C-BC93-F2EED82D7E7D}" presName="connTx" presStyleLbl="parChTrans1D4" presStyleIdx="0" presStyleCnt="17"/>
      <dgm:spPr/>
    </dgm:pt>
    <dgm:pt modelId="{E09C223E-BC8E-4D32-8793-FB027706831A}" type="pres">
      <dgm:prSet presAssocID="{3C90C8C5-9F08-4CE3-BF3B-010A0687135A}" presName="root2" presStyleCnt="0"/>
      <dgm:spPr/>
    </dgm:pt>
    <dgm:pt modelId="{93A663DA-EAA1-4826-A1BE-0D7BBECD93F2}" type="pres">
      <dgm:prSet presAssocID="{3C90C8C5-9F08-4CE3-BF3B-010A0687135A}" presName="LevelTwoTextNode" presStyleLbl="node4" presStyleIdx="0" presStyleCnt="17">
        <dgm:presLayoutVars>
          <dgm:chPref val="3"/>
        </dgm:presLayoutVars>
      </dgm:prSet>
      <dgm:spPr/>
    </dgm:pt>
    <dgm:pt modelId="{746D9993-1EA6-4080-A846-1679417125CB}" type="pres">
      <dgm:prSet presAssocID="{3C90C8C5-9F08-4CE3-BF3B-010A0687135A}" presName="level3hierChild" presStyleCnt="0"/>
      <dgm:spPr/>
    </dgm:pt>
    <dgm:pt modelId="{73D2C1AB-3706-46E2-AB13-028D9D9D87F7}" type="pres">
      <dgm:prSet presAssocID="{42BCBCF5-684F-4497-9117-974AC89B0971}" presName="conn2-1" presStyleLbl="parChTrans1D4" presStyleIdx="1" presStyleCnt="17"/>
      <dgm:spPr/>
    </dgm:pt>
    <dgm:pt modelId="{1857689A-4D85-4934-9C4A-08C9DFC6FC3F}" type="pres">
      <dgm:prSet presAssocID="{42BCBCF5-684F-4497-9117-974AC89B0971}" presName="connTx" presStyleLbl="parChTrans1D4" presStyleIdx="1" presStyleCnt="17"/>
      <dgm:spPr/>
    </dgm:pt>
    <dgm:pt modelId="{F449490F-7931-4916-AA8C-8928C76DB3C6}" type="pres">
      <dgm:prSet presAssocID="{5E891F41-7F8F-49A7-B400-A12452693282}" presName="root2" presStyleCnt="0"/>
      <dgm:spPr/>
    </dgm:pt>
    <dgm:pt modelId="{90AD8A46-5D32-4D9A-BFF8-9373475246BB}" type="pres">
      <dgm:prSet presAssocID="{5E891F41-7F8F-49A7-B400-A12452693282}" presName="LevelTwoTextNode" presStyleLbl="node4" presStyleIdx="1" presStyleCnt="17">
        <dgm:presLayoutVars>
          <dgm:chPref val="3"/>
        </dgm:presLayoutVars>
      </dgm:prSet>
      <dgm:spPr/>
    </dgm:pt>
    <dgm:pt modelId="{6977CAB0-5178-4683-8658-440F4529EE4D}" type="pres">
      <dgm:prSet presAssocID="{5E891F41-7F8F-49A7-B400-A12452693282}" presName="level3hierChild" presStyleCnt="0"/>
      <dgm:spPr/>
    </dgm:pt>
    <dgm:pt modelId="{59F90C9E-D4D0-4B5D-943E-F11620DFB78A}" type="pres">
      <dgm:prSet presAssocID="{67640E51-ECAA-427C-9FE5-4571A2A87209}" presName="conn2-1" presStyleLbl="parChTrans1D4" presStyleIdx="2" presStyleCnt="17"/>
      <dgm:spPr/>
    </dgm:pt>
    <dgm:pt modelId="{FA2C749F-4F6E-474F-B534-322292C1CF5C}" type="pres">
      <dgm:prSet presAssocID="{67640E51-ECAA-427C-9FE5-4571A2A87209}" presName="connTx" presStyleLbl="parChTrans1D4" presStyleIdx="2" presStyleCnt="17"/>
      <dgm:spPr/>
    </dgm:pt>
    <dgm:pt modelId="{BED44299-BB4C-4A34-8886-C17AA3832864}" type="pres">
      <dgm:prSet presAssocID="{4652883E-716A-4FC7-8062-6FEE6F563A1D}" presName="root2" presStyleCnt="0"/>
      <dgm:spPr/>
    </dgm:pt>
    <dgm:pt modelId="{2DA1513B-2B4E-4144-999D-9C84A6C19BA6}" type="pres">
      <dgm:prSet presAssocID="{4652883E-716A-4FC7-8062-6FEE6F563A1D}" presName="LevelTwoTextNode" presStyleLbl="node4" presStyleIdx="2" presStyleCnt="17">
        <dgm:presLayoutVars>
          <dgm:chPref val="3"/>
        </dgm:presLayoutVars>
      </dgm:prSet>
      <dgm:spPr/>
    </dgm:pt>
    <dgm:pt modelId="{F8477B95-3730-4937-B879-3F0876EBFB00}" type="pres">
      <dgm:prSet presAssocID="{4652883E-716A-4FC7-8062-6FEE6F563A1D}" presName="level3hierChild" presStyleCnt="0"/>
      <dgm:spPr/>
    </dgm:pt>
    <dgm:pt modelId="{7F9B4419-C0B5-4281-A2B8-F54C69822692}" type="pres">
      <dgm:prSet presAssocID="{3B37A5BF-87E0-4BE9-9444-3062523B15F4}" presName="conn2-1" presStyleLbl="parChTrans1D3" presStyleIdx="2" presStyleCnt="9"/>
      <dgm:spPr/>
    </dgm:pt>
    <dgm:pt modelId="{56F1ACF7-24DD-4D4B-8D6C-B70BC3BC232C}" type="pres">
      <dgm:prSet presAssocID="{3B37A5BF-87E0-4BE9-9444-3062523B15F4}" presName="connTx" presStyleLbl="parChTrans1D3" presStyleIdx="2" presStyleCnt="9"/>
      <dgm:spPr/>
    </dgm:pt>
    <dgm:pt modelId="{F1DD74C4-4145-49BD-96DA-5A75545325E8}" type="pres">
      <dgm:prSet presAssocID="{A5CA1C99-B834-4FC9-AE95-C63748097CBD}" presName="root2" presStyleCnt="0"/>
      <dgm:spPr/>
    </dgm:pt>
    <dgm:pt modelId="{B9092845-702C-472B-8A92-7576D7B53D61}" type="pres">
      <dgm:prSet presAssocID="{A5CA1C99-B834-4FC9-AE95-C63748097CBD}" presName="LevelTwoTextNode" presStyleLbl="node3" presStyleIdx="2" presStyleCnt="9">
        <dgm:presLayoutVars>
          <dgm:chPref val="3"/>
        </dgm:presLayoutVars>
      </dgm:prSet>
      <dgm:spPr/>
    </dgm:pt>
    <dgm:pt modelId="{5F83E64F-24D1-4C68-9FC9-3E7EBB995340}" type="pres">
      <dgm:prSet presAssocID="{A5CA1C99-B834-4FC9-AE95-C63748097CBD}" presName="level3hierChild" presStyleCnt="0"/>
      <dgm:spPr/>
    </dgm:pt>
    <dgm:pt modelId="{53FB671B-9A01-4D66-BED6-BAF863EEB9F0}" type="pres">
      <dgm:prSet presAssocID="{BB2222BD-A635-412B-853E-37AAE835F6A3}" presName="conn2-1" presStyleLbl="parChTrans1D4" presStyleIdx="3" presStyleCnt="17"/>
      <dgm:spPr/>
    </dgm:pt>
    <dgm:pt modelId="{F9EA73A0-6C0B-421B-AB37-0E95C1940D0A}" type="pres">
      <dgm:prSet presAssocID="{BB2222BD-A635-412B-853E-37AAE835F6A3}" presName="connTx" presStyleLbl="parChTrans1D4" presStyleIdx="3" presStyleCnt="17"/>
      <dgm:spPr/>
    </dgm:pt>
    <dgm:pt modelId="{B4E10697-7B79-4EAD-8684-0DBE4D3D8E8D}" type="pres">
      <dgm:prSet presAssocID="{6AA85520-6F15-424B-990F-708282A84FA4}" presName="root2" presStyleCnt="0"/>
      <dgm:spPr/>
    </dgm:pt>
    <dgm:pt modelId="{BD047550-D751-412B-A0B5-95FEEFAF3A64}" type="pres">
      <dgm:prSet presAssocID="{6AA85520-6F15-424B-990F-708282A84FA4}" presName="LevelTwoTextNode" presStyleLbl="node4" presStyleIdx="3" presStyleCnt="17" custScaleX="105678">
        <dgm:presLayoutVars>
          <dgm:chPref val="3"/>
        </dgm:presLayoutVars>
      </dgm:prSet>
      <dgm:spPr/>
    </dgm:pt>
    <dgm:pt modelId="{6ECB2B55-AE65-449B-BB1E-98C2F4E37751}" type="pres">
      <dgm:prSet presAssocID="{6AA85520-6F15-424B-990F-708282A84FA4}" presName="level3hierChild" presStyleCnt="0"/>
      <dgm:spPr/>
    </dgm:pt>
    <dgm:pt modelId="{73E19E35-53B5-4A07-93C2-A5F4907956EB}" type="pres">
      <dgm:prSet presAssocID="{2F2E396E-3030-4B53-8504-59327B746A15}" presName="conn2-1" presStyleLbl="parChTrans1D4" presStyleIdx="4" presStyleCnt="17"/>
      <dgm:spPr/>
    </dgm:pt>
    <dgm:pt modelId="{7A52C31C-324F-4B45-9DF7-FB85FE5F081B}" type="pres">
      <dgm:prSet presAssocID="{2F2E396E-3030-4B53-8504-59327B746A15}" presName="connTx" presStyleLbl="parChTrans1D4" presStyleIdx="4" presStyleCnt="17"/>
      <dgm:spPr/>
    </dgm:pt>
    <dgm:pt modelId="{99998F4F-19BA-4FBA-9BCB-9330AC36547A}" type="pres">
      <dgm:prSet presAssocID="{059FB52B-9F2C-484E-B3D0-A48DE02B4783}" presName="root2" presStyleCnt="0"/>
      <dgm:spPr/>
    </dgm:pt>
    <dgm:pt modelId="{66D4154D-31E6-4934-8B76-18B36DD28F2D}" type="pres">
      <dgm:prSet presAssocID="{059FB52B-9F2C-484E-B3D0-A48DE02B4783}" presName="LevelTwoTextNode" presStyleLbl="node4" presStyleIdx="4" presStyleCnt="17" custScaleX="209160">
        <dgm:presLayoutVars>
          <dgm:chPref val="3"/>
        </dgm:presLayoutVars>
      </dgm:prSet>
      <dgm:spPr/>
    </dgm:pt>
    <dgm:pt modelId="{E5BC3D35-9903-4EB1-9FFA-0AD1A540CD7A}" type="pres">
      <dgm:prSet presAssocID="{059FB52B-9F2C-484E-B3D0-A48DE02B4783}" presName="level3hierChild" presStyleCnt="0"/>
      <dgm:spPr/>
    </dgm:pt>
    <dgm:pt modelId="{23632871-4EA3-4B3E-BA59-FF7999E874E4}" type="pres">
      <dgm:prSet presAssocID="{811BE84C-65A8-4092-8735-710B6C0E9AC9}" presName="conn2-1" presStyleLbl="parChTrans1D4" presStyleIdx="5" presStyleCnt="17"/>
      <dgm:spPr/>
    </dgm:pt>
    <dgm:pt modelId="{F37FD6B1-87FE-4321-9CFC-C9E76AD8D87E}" type="pres">
      <dgm:prSet presAssocID="{811BE84C-65A8-4092-8735-710B6C0E9AC9}" presName="connTx" presStyleLbl="parChTrans1D4" presStyleIdx="5" presStyleCnt="17"/>
      <dgm:spPr/>
    </dgm:pt>
    <dgm:pt modelId="{0FB340AE-A370-41AB-B1E0-431155A8BA45}" type="pres">
      <dgm:prSet presAssocID="{34E3F73E-0BFA-45A6-93D0-6B369E45BDA6}" presName="root2" presStyleCnt="0"/>
      <dgm:spPr/>
    </dgm:pt>
    <dgm:pt modelId="{E64C7058-5089-477B-812E-227C5E5A678F}" type="pres">
      <dgm:prSet presAssocID="{34E3F73E-0BFA-45A6-93D0-6B369E45BDA6}" presName="LevelTwoTextNode" presStyleLbl="node4" presStyleIdx="5" presStyleCnt="17">
        <dgm:presLayoutVars>
          <dgm:chPref val="3"/>
        </dgm:presLayoutVars>
      </dgm:prSet>
      <dgm:spPr/>
    </dgm:pt>
    <dgm:pt modelId="{4502C436-E5D8-4441-9B47-C24C872407A1}" type="pres">
      <dgm:prSet presAssocID="{34E3F73E-0BFA-45A6-93D0-6B369E45BDA6}" presName="level3hierChild" presStyleCnt="0"/>
      <dgm:spPr/>
    </dgm:pt>
    <dgm:pt modelId="{B541CCAF-F3AD-4CD1-87C6-317F89069FB5}" type="pres">
      <dgm:prSet presAssocID="{B6C1739E-2F24-4704-8545-47BF0DC3F6AB}" presName="conn2-1" presStyleLbl="parChTrans1D4" presStyleIdx="6" presStyleCnt="17"/>
      <dgm:spPr/>
    </dgm:pt>
    <dgm:pt modelId="{490593AA-3AE6-437B-9E67-B928771157F1}" type="pres">
      <dgm:prSet presAssocID="{B6C1739E-2F24-4704-8545-47BF0DC3F6AB}" presName="connTx" presStyleLbl="parChTrans1D4" presStyleIdx="6" presStyleCnt="17"/>
      <dgm:spPr/>
    </dgm:pt>
    <dgm:pt modelId="{AE09D443-7C5B-4B46-B4F2-C2FB76CA7F21}" type="pres">
      <dgm:prSet presAssocID="{8B82A41D-1F13-4BCF-B400-29DC962F1288}" presName="root2" presStyleCnt="0"/>
      <dgm:spPr/>
    </dgm:pt>
    <dgm:pt modelId="{2B4BAA2A-0B6E-4C8C-AB90-25A43C3C870F}" type="pres">
      <dgm:prSet presAssocID="{8B82A41D-1F13-4BCF-B400-29DC962F1288}" presName="LevelTwoTextNode" presStyleLbl="node4" presStyleIdx="6" presStyleCnt="17" custScaleX="209160">
        <dgm:presLayoutVars>
          <dgm:chPref val="3"/>
        </dgm:presLayoutVars>
      </dgm:prSet>
      <dgm:spPr/>
    </dgm:pt>
    <dgm:pt modelId="{8A234300-F4DD-468A-ADEF-A646EF0D4204}" type="pres">
      <dgm:prSet presAssocID="{8B82A41D-1F13-4BCF-B400-29DC962F1288}" presName="level3hierChild" presStyleCnt="0"/>
      <dgm:spPr/>
    </dgm:pt>
    <dgm:pt modelId="{635BBE02-478B-43D7-AF99-876D969C0E6B}" type="pres">
      <dgm:prSet presAssocID="{2F2097F5-9B43-4AA2-808B-58C3B4ABAFD1}" presName="conn2-1" presStyleLbl="parChTrans1D4" presStyleIdx="7" presStyleCnt="17"/>
      <dgm:spPr/>
    </dgm:pt>
    <dgm:pt modelId="{93B11451-D904-4DD2-9554-2411A25ED6C8}" type="pres">
      <dgm:prSet presAssocID="{2F2097F5-9B43-4AA2-808B-58C3B4ABAFD1}" presName="connTx" presStyleLbl="parChTrans1D4" presStyleIdx="7" presStyleCnt="17"/>
      <dgm:spPr/>
    </dgm:pt>
    <dgm:pt modelId="{92627911-1E3F-4D63-96AB-00C2081C517A}" type="pres">
      <dgm:prSet presAssocID="{03075DE7-E49B-4C35-B50D-2D43992C8743}" presName="root2" presStyleCnt="0"/>
      <dgm:spPr/>
    </dgm:pt>
    <dgm:pt modelId="{021FFD75-4D5D-47E5-9730-3D88F2EDD60E}" type="pres">
      <dgm:prSet presAssocID="{03075DE7-E49B-4C35-B50D-2D43992C8743}" presName="LevelTwoTextNode" presStyleLbl="node4" presStyleIdx="7" presStyleCnt="17">
        <dgm:presLayoutVars>
          <dgm:chPref val="3"/>
        </dgm:presLayoutVars>
      </dgm:prSet>
      <dgm:spPr/>
    </dgm:pt>
    <dgm:pt modelId="{47FEC20D-4C83-4FA6-AC1E-E44489DCBABF}" type="pres">
      <dgm:prSet presAssocID="{03075DE7-E49B-4C35-B50D-2D43992C8743}" presName="level3hierChild" presStyleCnt="0"/>
      <dgm:spPr/>
    </dgm:pt>
    <dgm:pt modelId="{1991F152-0351-4F90-A33E-F93F4C5E5BB9}" type="pres">
      <dgm:prSet presAssocID="{9D822279-9663-406B-994A-DBD5EBD36D45}" presName="conn2-1" presStyleLbl="parChTrans1D4" presStyleIdx="8" presStyleCnt="17"/>
      <dgm:spPr/>
    </dgm:pt>
    <dgm:pt modelId="{99CBBB1A-238C-42AB-A172-010A02BA6457}" type="pres">
      <dgm:prSet presAssocID="{9D822279-9663-406B-994A-DBD5EBD36D45}" presName="connTx" presStyleLbl="parChTrans1D4" presStyleIdx="8" presStyleCnt="17"/>
      <dgm:spPr/>
    </dgm:pt>
    <dgm:pt modelId="{1011E6DF-C7C3-4313-8153-BEC1C869089E}" type="pres">
      <dgm:prSet presAssocID="{731ACA00-2005-405C-A10D-72D2BBD1E801}" presName="root2" presStyleCnt="0"/>
      <dgm:spPr/>
    </dgm:pt>
    <dgm:pt modelId="{68FEC00E-07E4-4C31-961B-88E1B75FF0AA}" type="pres">
      <dgm:prSet presAssocID="{731ACA00-2005-405C-A10D-72D2BBD1E801}" presName="LevelTwoTextNode" presStyleLbl="node4" presStyleIdx="8" presStyleCnt="17">
        <dgm:presLayoutVars>
          <dgm:chPref val="3"/>
        </dgm:presLayoutVars>
      </dgm:prSet>
      <dgm:spPr/>
    </dgm:pt>
    <dgm:pt modelId="{D41DE301-EB7D-4512-942D-45D73A977ADA}" type="pres">
      <dgm:prSet presAssocID="{731ACA00-2005-405C-A10D-72D2BBD1E801}" presName="level3hierChild" presStyleCnt="0"/>
      <dgm:spPr/>
    </dgm:pt>
    <dgm:pt modelId="{D610A6D1-D3DF-42B5-9830-93A7D344D75B}" type="pres">
      <dgm:prSet presAssocID="{9D73BED4-5AAE-4CE6-BB46-BA52A22255AC}" presName="conn2-1" presStyleLbl="parChTrans1D4" presStyleIdx="9" presStyleCnt="17"/>
      <dgm:spPr/>
    </dgm:pt>
    <dgm:pt modelId="{148EFED8-CCB3-4E12-BF7F-2EC4CA1C22D7}" type="pres">
      <dgm:prSet presAssocID="{9D73BED4-5AAE-4CE6-BB46-BA52A22255AC}" presName="connTx" presStyleLbl="parChTrans1D4" presStyleIdx="9" presStyleCnt="17"/>
      <dgm:spPr/>
    </dgm:pt>
    <dgm:pt modelId="{91B85632-ECA9-4F94-9561-8DB72479ED6F}" type="pres">
      <dgm:prSet presAssocID="{3697EFE5-743A-475F-9019-FB037E0A4B19}" presName="root2" presStyleCnt="0"/>
      <dgm:spPr/>
    </dgm:pt>
    <dgm:pt modelId="{39EA03EA-390F-421B-8B43-FFAD90EA62AE}" type="pres">
      <dgm:prSet presAssocID="{3697EFE5-743A-475F-9019-FB037E0A4B19}" presName="LevelTwoTextNode" presStyleLbl="node4" presStyleIdx="9" presStyleCnt="17">
        <dgm:presLayoutVars>
          <dgm:chPref val="3"/>
        </dgm:presLayoutVars>
      </dgm:prSet>
      <dgm:spPr/>
    </dgm:pt>
    <dgm:pt modelId="{615840AA-5EAA-4784-9996-1E02FB805205}" type="pres">
      <dgm:prSet presAssocID="{3697EFE5-743A-475F-9019-FB037E0A4B19}" presName="level3hierChild" presStyleCnt="0"/>
      <dgm:spPr/>
    </dgm:pt>
    <dgm:pt modelId="{6E9A9A9D-2C1B-41B0-913F-0F157AE3CF7D}" type="pres">
      <dgm:prSet presAssocID="{11DB0E06-3A11-4559-8B5E-E1A5A807E335}" presName="conn2-1" presStyleLbl="parChTrans1D2" presStyleIdx="7" presStyleCnt="10"/>
      <dgm:spPr/>
    </dgm:pt>
    <dgm:pt modelId="{5B6889D0-3F35-4163-9800-DDA02AE49AB5}" type="pres">
      <dgm:prSet presAssocID="{11DB0E06-3A11-4559-8B5E-E1A5A807E335}" presName="connTx" presStyleLbl="parChTrans1D2" presStyleIdx="7" presStyleCnt="10"/>
      <dgm:spPr/>
    </dgm:pt>
    <dgm:pt modelId="{8CE110AF-3414-4677-8A60-AA23EE398F54}" type="pres">
      <dgm:prSet presAssocID="{F7B8C614-1660-4EF8-A784-E047166CE006}" presName="root2" presStyleCnt="0"/>
      <dgm:spPr/>
    </dgm:pt>
    <dgm:pt modelId="{6CC6B8DC-15EA-48CF-8C3E-1021FA574CB5}" type="pres">
      <dgm:prSet presAssocID="{F7B8C614-1660-4EF8-A784-E047166CE006}" presName="LevelTwoTextNode" presStyleLbl="node2" presStyleIdx="7" presStyleCnt="10">
        <dgm:presLayoutVars>
          <dgm:chPref val="3"/>
        </dgm:presLayoutVars>
      </dgm:prSet>
      <dgm:spPr/>
    </dgm:pt>
    <dgm:pt modelId="{D68D2804-5B12-4BA0-8865-C7692FAD75F0}" type="pres">
      <dgm:prSet presAssocID="{F7B8C614-1660-4EF8-A784-E047166CE006}" presName="level3hierChild" presStyleCnt="0"/>
      <dgm:spPr/>
    </dgm:pt>
    <dgm:pt modelId="{00D408F4-67FF-4681-99DB-CBE841F3014A}" type="pres">
      <dgm:prSet presAssocID="{24C7455C-679D-4642-9E41-F2710F11E655}" presName="conn2-1" presStyleLbl="parChTrans1D3" presStyleIdx="3" presStyleCnt="9"/>
      <dgm:spPr/>
    </dgm:pt>
    <dgm:pt modelId="{92D10FE1-4FF4-4813-9538-A2D89B47B8E8}" type="pres">
      <dgm:prSet presAssocID="{24C7455C-679D-4642-9E41-F2710F11E655}" presName="connTx" presStyleLbl="parChTrans1D3" presStyleIdx="3" presStyleCnt="9"/>
      <dgm:spPr/>
    </dgm:pt>
    <dgm:pt modelId="{7F5D9EDF-7484-468D-A533-FC48DA0E5BAE}" type="pres">
      <dgm:prSet presAssocID="{D242278A-A82B-4F5A-B150-8C9D4925BAF3}" presName="root2" presStyleCnt="0"/>
      <dgm:spPr/>
    </dgm:pt>
    <dgm:pt modelId="{B1C4EA39-AE40-4B1D-B9DC-CB8D793FD962}" type="pres">
      <dgm:prSet presAssocID="{D242278A-A82B-4F5A-B150-8C9D4925BAF3}" presName="LevelTwoTextNode" presStyleLbl="node3" presStyleIdx="3" presStyleCnt="9">
        <dgm:presLayoutVars>
          <dgm:chPref val="3"/>
        </dgm:presLayoutVars>
      </dgm:prSet>
      <dgm:spPr/>
    </dgm:pt>
    <dgm:pt modelId="{8BCCBA37-76DB-483F-A220-A95C23F99E60}" type="pres">
      <dgm:prSet presAssocID="{D242278A-A82B-4F5A-B150-8C9D4925BAF3}" presName="level3hierChild" presStyleCnt="0"/>
      <dgm:spPr/>
    </dgm:pt>
    <dgm:pt modelId="{DAAD3DEB-2930-4975-AC7D-F25D941E8032}" type="pres">
      <dgm:prSet presAssocID="{67838C44-CFB3-4643-AC67-40FBE35CE1FC}" presName="conn2-1" presStyleLbl="parChTrans1D4" presStyleIdx="10" presStyleCnt="17"/>
      <dgm:spPr/>
    </dgm:pt>
    <dgm:pt modelId="{0C544E38-3CC6-4A5E-8F07-4D04D0116B26}" type="pres">
      <dgm:prSet presAssocID="{67838C44-CFB3-4643-AC67-40FBE35CE1FC}" presName="connTx" presStyleLbl="parChTrans1D4" presStyleIdx="10" presStyleCnt="17"/>
      <dgm:spPr/>
    </dgm:pt>
    <dgm:pt modelId="{0A5A9613-773A-4B92-BB96-D863E1764273}" type="pres">
      <dgm:prSet presAssocID="{9C07619E-86CE-4526-988E-476962D88500}" presName="root2" presStyleCnt="0"/>
      <dgm:spPr/>
    </dgm:pt>
    <dgm:pt modelId="{892D3DC0-395B-4A38-8635-A0F4F65E6F65}" type="pres">
      <dgm:prSet presAssocID="{9C07619E-86CE-4526-988E-476962D88500}" presName="LevelTwoTextNode" presStyleLbl="node4" presStyleIdx="10" presStyleCnt="17">
        <dgm:presLayoutVars>
          <dgm:chPref val="3"/>
        </dgm:presLayoutVars>
      </dgm:prSet>
      <dgm:spPr/>
    </dgm:pt>
    <dgm:pt modelId="{C2055350-F836-4242-8489-8168FDAD8411}" type="pres">
      <dgm:prSet presAssocID="{9C07619E-86CE-4526-988E-476962D88500}" presName="level3hierChild" presStyleCnt="0"/>
      <dgm:spPr/>
    </dgm:pt>
    <dgm:pt modelId="{C0F6E15B-F79E-4626-B3C2-04B4BFE7CEF4}" type="pres">
      <dgm:prSet presAssocID="{658639F0-1699-4A01-9928-5288ED9C7742}" presName="conn2-1" presStyleLbl="parChTrans1D4" presStyleIdx="11" presStyleCnt="17"/>
      <dgm:spPr/>
    </dgm:pt>
    <dgm:pt modelId="{A389413E-AB9A-4016-BF18-F58F1D2C1CDD}" type="pres">
      <dgm:prSet presAssocID="{658639F0-1699-4A01-9928-5288ED9C7742}" presName="connTx" presStyleLbl="parChTrans1D4" presStyleIdx="11" presStyleCnt="17"/>
      <dgm:spPr/>
    </dgm:pt>
    <dgm:pt modelId="{3294EFE6-A639-4E4D-9218-0416D9E4CBFC}" type="pres">
      <dgm:prSet presAssocID="{9DCBCAF2-83EA-4767-97C3-1143AAB28EFB}" presName="root2" presStyleCnt="0"/>
      <dgm:spPr/>
    </dgm:pt>
    <dgm:pt modelId="{ED799F25-66C5-47FA-82C4-FDA86438AE22}" type="pres">
      <dgm:prSet presAssocID="{9DCBCAF2-83EA-4767-97C3-1143AAB28EFB}" presName="LevelTwoTextNode" presStyleLbl="node4" presStyleIdx="11" presStyleCnt="17">
        <dgm:presLayoutVars>
          <dgm:chPref val="3"/>
        </dgm:presLayoutVars>
      </dgm:prSet>
      <dgm:spPr/>
    </dgm:pt>
    <dgm:pt modelId="{FCAACCF9-66FD-480F-9046-A51F0FE0465E}" type="pres">
      <dgm:prSet presAssocID="{9DCBCAF2-83EA-4767-97C3-1143AAB28EFB}" presName="level3hierChild" presStyleCnt="0"/>
      <dgm:spPr/>
    </dgm:pt>
    <dgm:pt modelId="{2F251D20-786C-444F-AD6E-B2068D79491C}" type="pres">
      <dgm:prSet presAssocID="{D3C03C69-AC74-474C-B013-18F82C50A30E}" presName="conn2-1" presStyleLbl="parChTrans1D4" presStyleIdx="12" presStyleCnt="17"/>
      <dgm:spPr/>
    </dgm:pt>
    <dgm:pt modelId="{82436919-595D-4BBE-8D38-B06B9A4AA9AF}" type="pres">
      <dgm:prSet presAssocID="{D3C03C69-AC74-474C-B013-18F82C50A30E}" presName="connTx" presStyleLbl="parChTrans1D4" presStyleIdx="12" presStyleCnt="17"/>
      <dgm:spPr/>
    </dgm:pt>
    <dgm:pt modelId="{4A9C0611-9297-43F5-8F87-FC7E3505F8C9}" type="pres">
      <dgm:prSet presAssocID="{A557B95D-8104-4D1E-B554-6FFFFA8C268C}" presName="root2" presStyleCnt="0"/>
      <dgm:spPr/>
    </dgm:pt>
    <dgm:pt modelId="{DA3E59FB-38DE-4145-923D-7953454D185D}" type="pres">
      <dgm:prSet presAssocID="{A557B95D-8104-4D1E-B554-6FFFFA8C268C}" presName="LevelTwoTextNode" presStyleLbl="node4" presStyleIdx="12" presStyleCnt="17" custScaleX="243350">
        <dgm:presLayoutVars>
          <dgm:chPref val="3"/>
        </dgm:presLayoutVars>
      </dgm:prSet>
      <dgm:spPr/>
    </dgm:pt>
    <dgm:pt modelId="{74867417-8F5B-498A-9BA9-929A801FC2F5}" type="pres">
      <dgm:prSet presAssocID="{A557B95D-8104-4D1E-B554-6FFFFA8C268C}" presName="level3hierChild" presStyleCnt="0"/>
      <dgm:spPr/>
    </dgm:pt>
    <dgm:pt modelId="{3462EC53-AD98-4235-8444-88B73EBBB756}" type="pres">
      <dgm:prSet presAssocID="{E73BB10F-4BB4-409A-AAC9-9D6FB469973B}" presName="conn2-1" presStyleLbl="parChTrans1D3" presStyleIdx="4" presStyleCnt="9"/>
      <dgm:spPr/>
    </dgm:pt>
    <dgm:pt modelId="{0682EE42-5C33-4565-8A37-7BEC497D97D0}" type="pres">
      <dgm:prSet presAssocID="{E73BB10F-4BB4-409A-AAC9-9D6FB469973B}" presName="connTx" presStyleLbl="parChTrans1D3" presStyleIdx="4" presStyleCnt="9"/>
      <dgm:spPr/>
    </dgm:pt>
    <dgm:pt modelId="{97A20BEC-10CB-4180-A12A-BB8BA28E970D}" type="pres">
      <dgm:prSet presAssocID="{1E83D073-9E42-4806-AF45-9C59266A8045}" presName="root2" presStyleCnt="0"/>
      <dgm:spPr/>
    </dgm:pt>
    <dgm:pt modelId="{DD1078B7-D280-4626-A4B0-681D589F8583}" type="pres">
      <dgm:prSet presAssocID="{1E83D073-9E42-4806-AF45-9C59266A8045}" presName="LevelTwoTextNode" presStyleLbl="node3" presStyleIdx="4" presStyleCnt="9">
        <dgm:presLayoutVars>
          <dgm:chPref val="3"/>
        </dgm:presLayoutVars>
      </dgm:prSet>
      <dgm:spPr/>
    </dgm:pt>
    <dgm:pt modelId="{009A1427-052B-4BF5-9D1F-846A54AF0766}" type="pres">
      <dgm:prSet presAssocID="{1E83D073-9E42-4806-AF45-9C59266A8045}" presName="level3hierChild" presStyleCnt="0"/>
      <dgm:spPr/>
    </dgm:pt>
    <dgm:pt modelId="{E2446C6F-A599-4099-9839-C06DB58389D4}" type="pres">
      <dgm:prSet presAssocID="{DEDD8B72-7C49-41B6-9ADD-FBCD11DCE068}" presName="conn2-1" presStyleLbl="parChTrans1D4" presStyleIdx="13" presStyleCnt="17"/>
      <dgm:spPr/>
    </dgm:pt>
    <dgm:pt modelId="{10A9D785-E82E-4844-A662-FDBFEBCFA55D}" type="pres">
      <dgm:prSet presAssocID="{DEDD8B72-7C49-41B6-9ADD-FBCD11DCE068}" presName="connTx" presStyleLbl="parChTrans1D4" presStyleIdx="13" presStyleCnt="17"/>
      <dgm:spPr/>
    </dgm:pt>
    <dgm:pt modelId="{6F3D6D9B-1A9A-42ED-8875-D5BDB55BF9B4}" type="pres">
      <dgm:prSet presAssocID="{906647DF-8D16-4B27-8F9F-EE334589F6C6}" presName="root2" presStyleCnt="0"/>
      <dgm:spPr/>
    </dgm:pt>
    <dgm:pt modelId="{7D170ACF-B848-4209-99D8-B0687F11C9BF}" type="pres">
      <dgm:prSet presAssocID="{906647DF-8D16-4B27-8F9F-EE334589F6C6}" presName="LevelTwoTextNode" presStyleLbl="node4" presStyleIdx="13" presStyleCnt="17" custScaleX="124278">
        <dgm:presLayoutVars>
          <dgm:chPref val="3"/>
        </dgm:presLayoutVars>
      </dgm:prSet>
      <dgm:spPr/>
    </dgm:pt>
    <dgm:pt modelId="{330316DB-B60E-434D-88D3-B530255AE1FF}" type="pres">
      <dgm:prSet presAssocID="{906647DF-8D16-4B27-8F9F-EE334589F6C6}" presName="level3hierChild" presStyleCnt="0"/>
      <dgm:spPr/>
    </dgm:pt>
    <dgm:pt modelId="{E22204D8-0C3C-413A-B4F7-461DC0B74E5F}" type="pres">
      <dgm:prSet presAssocID="{ED235A4E-66DC-48B4-9417-A2A96DC73F27}" presName="conn2-1" presStyleLbl="parChTrans1D4" presStyleIdx="14" presStyleCnt="17"/>
      <dgm:spPr/>
    </dgm:pt>
    <dgm:pt modelId="{B6F88AB4-D6C9-4072-9B16-1578BC8AE864}" type="pres">
      <dgm:prSet presAssocID="{ED235A4E-66DC-48B4-9417-A2A96DC73F27}" presName="connTx" presStyleLbl="parChTrans1D4" presStyleIdx="14" presStyleCnt="17"/>
      <dgm:spPr/>
    </dgm:pt>
    <dgm:pt modelId="{611E477E-5AE1-4C7F-B89C-CF7429AF2822}" type="pres">
      <dgm:prSet presAssocID="{4E2B0726-8BA7-4417-BA86-4DCD738C208E}" presName="root2" presStyleCnt="0"/>
      <dgm:spPr/>
    </dgm:pt>
    <dgm:pt modelId="{B685CCF9-611B-4072-92FF-AD5FF5DF1FB3}" type="pres">
      <dgm:prSet presAssocID="{4E2B0726-8BA7-4417-BA86-4DCD738C208E}" presName="LevelTwoTextNode" presStyleLbl="node4" presStyleIdx="14" presStyleCnt="17" custScaleX="219726">
        <dgm:presLayoutVars>
          <dgm:chPref val="3"/>
        </dgm:presLayoutVars>
      </dgm:prSet>
      <dgm:spPr/>
    </dgm:pt>
    <dgm:pt modelId="{5B31128B-BE20-4104-9AA0-CACC8101FA70}" type="pres">
      <dgm:prSet presAssocID="{4E2B0726-8BA7-4417-BA86-4DCD738C208E}" presName="level3hierChild" presStyleCnt="0"/>
      <dgm:spPr/>
    </dgm:pt>
    <dgm:pt modelId="{7793DFA1-187C-4E1A-AAD3-5C9D13619416}" type="pres">
      <dgm:prSet presAssocID="{C28B0901-C80E-4462-B6FB-DCDFF3BA7383}" presName="conn2-1" presStyleLbl="parChTrans1D4" presStyleIdx="15" presStyleCnt="17"/>
      <dgm:spPr/>
    </dgm:pt>
    <dgm:pt modelId="{470D3B28-AB25-47F8-AC36-18DEFBDF6511}" type="pres">
      <dgm:prSet presAssocID="{C28B0901-C80E-4462-B6FB-DCDFF3BA7383}" presName="connTx" presStyleLbl="parChTrans1D4" presStyleIdx="15" presStyleCnt="17"/>
      <dgm:spPr/>
    </dgm:pt>
    <dgm:pt modelId="{186928EF-E135-432F-ABAD-115CEF611374}" type="pres">
      <dgm:prSet presAssocID="{037A5269-9864-479F-B0A6-94C222175040}" presName="root2" presStyleCnt="0"/>
      <dgm:spPr/>
    </dgm:pt>
    <dgm:pt modelId="{B626EDAE-1F35-40B3-81E9-B11E2FA53A4F}" type="pres">
      <dgm:prSet presAssocID="{037A5269-9864-479F-B0A6-94C222175040}" presName="LevelTwoTextNode" presStyleLbl="node4" presStyleIdx="15" presStyleCnt="17" custScaleX="221419">
        <dgm:presLayoutVars>
          <dgm:chPref val="3"/>
        </dgm:presLayoutVars>
      </dgm:prSet>
      <dgm:spPr/>
    </dgm:pt>
    <dgm:pt modelId="{187651B6-E44B-4F4D-BC2C-FFA45D7608B8}" type="pres">
      <dgm:prSet presAssocID="{037A5269-9864-479F-B0A6-94C222175040}" presName="level3hierChild" presStyleCnt="0"/>
      <dgm:spPr/>
    </dgm:pt>
    <dgm:pt modelId="{D6FA4472-D5DC-415B-BFCA-19B80FD4B516}" type="pres">
      <dgm:prSet presAssocID="{091D525C-1F7E-43CE-B4EF-2CB5057AA1E6}" presName="conn2-1" presStyleLbl="parChTrans1D4" presStyleIdx="16" presStyleCnt="17"/>
      <dgm:spPr/>
    </dgm:pt>
    <dgm:pt modelId="{C9EB845C-DE84-466B-97CF-708108F996E6}" type="pres">
      <dgm:prSet presAssocID="{091D525C-1F7E-43CE-B4EF-2CB5057AA1E6}" presName="connTx" presStyleLbl="parChTrans1D4" presStyleIdx="16" presStyleCnt="17"/>
      <dgm:spPr/>
    </dgm:pt>
    <dgm:pt modelId="{3E61EBA7-BBB0-4CB4-9DA0-5F20A25CC37F}" type="pres">
      <dgm:prSet presAssocID="{CDC58BA7-051D-4752-9713-7A9E4998FA55}" presName="root2" presStyleCnt="0"/>
      <dgm:spPr/>
    </dgm:pt>
    <dgm:pt modelId="{AC4CE367-85FC-4492-A75D-C9637C9C0A3D}" type="pres">
      <dgm:prSet presAssocID="{CDC58BA7-051D-4752-9713-7A9E4998FA55}" presName="LevelTwoTextNode" presStyleLbl="node4" presStyleIdx="16" presStyleCnt="17" custScaleX="141032">
        <dgm:presLayoutVars>
          <dgm:chPref val="3"/>
        </dgm:presLayoutVars>
      </dgm:prSet>
      <dgm:spPr/>
    </dgm:pt>
    <dgm:pt modelId="{9BBC4EC4-F5E6-46A7-A570-EF111EC1B2CA}" type="pres">
      <dgm:prSet presAssocID="{CDC58BA7-051D-4752-9713-7A9E4998FA55}" presName="level3hierChild" presStyleCnt="0"/>
      <dgm:spPr/>
    </dgm:pt>
    <dgm:pt modelId="{36BC7F7C-E79D-4910-8605-DBC604FB0ED6}" type="pres">
      <dgm:prSet presAssocID="{397C2263-8D01-4CFA-AA07-E4AC5B42F0C5}" presName="conn2-1" presStyleLbl="parChTrans1D3" presStyleIdx="5" presStyleCnt="9"/>
      <dgm:spPr/>
    </dgm:pt>
    <dgm:pt modelId="{5423FC26-7C6B-4C93-B98F-2E7D80D126BB}" type="pres">
      <dgm:prSet presAssocID="{397C2263-8D01-4CFA-AA07-E4AC5B42F0C5}" presName="connTx" presStyleLbl="parChTrans1D3" presStyleIdx="5" presStyleCnt="9"/>
      <dgm:spPr/>
    </dgm:pt>
    <dgm:pt modelId="{A7570238-A6B7-46C0-8D58-01148E46ABFB}" type="pres">
      <dgm:prSet presAssocID="{9F5CC699-BCDE-437A-BCBB-C9D833CFAEBD}" presName="root2" presStyleCnt="0"/>
      <dgm:spPr/>
    </dgm:pt>
    <dgm:pt modelId="{11D9DE26-6EC6-4D48-A1DE-57E81C45A1B0}" type="pres">
      <dgm:prSet presAssocID="{9F5CC699-BCDE-437A-BCBB-C9D833CFAEBD}" presName="LevelTwoTextNode" presStyleLbl="node3" presStyleIdx="5" presStyleCnt="9">
        <dgm:presLayoutVars>
          <dgm:chPref val="3"/>
        </dgm:presLayoutVars>
      </dgm:prSet>
      <dgm:spPr/>
    </dgm:pt>
    <dgm:pt modelId="{28F41448-17F8-4871-AD2E-5E3D32DCCE12}" type="pres">
      <dgm:prSet presAssocID="{9F5CC699-BCDE-437A-BCBB-C9D833CFAEBD}" presName="level3hierChild" presStyleCnt="0"/>
      <dgm:spPr/>
    </dgm:pt>
    <dgm:pt modelId="{877294B5-BE2F-48E0-B30F-C19A4DBCB5FA}" type="pres">
      <dgm:prSet presAssocID="{A5DBF836-D8A6-4B72-BBEF-AB4C33DEDAD7}" presName="root1" presStyleCnt="0"/>
      <dgm:spPr/>
    </dgm:pt>
    <dgm:pt modelId="{276A06D5-EED8-45AE-AB48-E4D559FBD4CE}" type="pres">
      <dgm:prSet presAssocID="{A5DBF836-D8A6-4B72-BBEF-AB4C33DEDAD7}" presName="LevelOneTextNode" presStyleLbl="node0" presStyleIdx="3" presStyleCnt="4">
        <dgm:presLayoutVars>
          <dgm:chPref val="3"/>
        </dgm:presLayoutVars>
      </dgm:prSet>
      <dgm:spPr/>
    </dgm:pt>
    <dgm:pt modelId="{F88CB4DB-5B89-47FF-960F-C8F11B2627D3}" type="pres">
      <dgm:prSet presAssocID="{A5DBF836-D8A6-4B72-BBEF-AB4C33DEDAD7}" presName="level2hierChild" presStyleCnt="0"/>
      <dgm:spPr/>
    </dgm:pt>
    <dgm:pt modelId="{541C7404-2D3A-499D-9539-5B0A1E4141F3}" type="pres">
      <dgm:prSet presAssocID="{1DE4ECEC-B1F4-425A-9729-10D4D99F6819}" presName="conn2-1" presStyleLbl="parChTrans1D2" presStyleIdx="8" presStyleCnt="10"/>
      <dgm:spPr/>
    </dgm:pt>
    <dgm:pt modelId="{6ABEBE81-011E-4EF4-8674-F590209BCA5A}" type="pres">
      <dgm:prSet presAssocID="{1DE4ECEC-B1F4-425A-9729-10D4D99F6819}" presName="connTx" presStyleLbl="parChTrans1D2" presStyleIdx="8" presStyleCnt="10"/>
      <dgm:spPr/>
    </dgm:pt>
    <dgm:pt modelId="{31FE411A-7968-4B01-90C1-C74B50FA022C}" type="pres">
      <dgm:prSet presAssocID="{E6BB2113-39FB-441D-999E-CC419B9179E6}" presName="root2" presStyleCnt="0"/>
      <dgm:spPr/>
    </dgm:pt>
    <dgm:pt modelId="{68DBE456-22DD-4D71-96CA-340166DEB385}" type="pres">
      <dgm:prSet presAssocID="{E6BB2113-39FB-441D-999E-CC419B9179E6}" presName="LevelTwoTextNode" presStyleLbl="node2" presStyleIdx="8" presStyleCnt="10">
        <dgm:presLayoutVars>
          <dgm:chPref val="3"/>
        </dgm:presLayoutVars>
      </dgm:prSet>
      <dgm:spPr/>
    </dgm:pt>
    <dgm:pt modelId="{CD437150-5BB9-43AE-8596-F8D27A4C2348}" type="pres">
      <dgm:prSet presAssocID="{E6BB2113-39FB-441D-999E-CC419B9179E6}" presName="level3hierChild" presStyleCnt="0"/>
      <dgm:spPr/>
    </dgm:pt>
    <dgm:pt modelId="{A32397AA-DCC1-4382-92B9-473E12612776}" type="pres">
      <dgm:prSet presAssocID="{075F526B-9B92-4F02-9256-9EDF9FDBB79F}" presName="conn2-1" presStyleLbl="parChTrans1D3" presStyleIdx="6" presStyleCnt="9"/>
      <dgm:spPr/>
    </dgm:pt>
    <dgm:pt modelId="{2CC472FE-1550-493F-A113-EB0B748C33EF}" type="pres">
      <dgm:prSet presAssocID="{075F526B-9B92-4F02-9256-9EDF9FDBB79F}" presName="connTx" presStyleLbl="parChTrans1D3" presStyleIdx="6" presStyleCnt="9"/>
      <dgm:spPr/>
    </dgm:pt>
    <dgm:pt modelId="{318C8BF0-3EAC-4295-ABB0-C083619E89AA}" type="pres">
      <dgm:prSet presAssocID="{795668E9-B865-4E64-82D0-0BD36483E811}" presName="root2" presStyleCnt="0"/>
      <dgm:spPr/>
    </dgm:pt>
    <dgm:pt modelId="{B0C456FF-4CA9-4F9C-BF87-8D4F39C4CFF5}" type="pres">
      <dgm:prSet presAssocID="{795668E9-B865-4E64-82D0-0BD36483E811}" presName="LevelTwoTextNode" presStyleLbl="node3" presStyleIdx="6" presStyleCnt="9">
        <dgm:presLayoutVars>
          <dgm:chPref val="3"/>
        </dgm:presLayoutVars>
      </dgm:prSet>
      <dgm:spPr/>
    </dgm:pt>
    <dgm:pt modelId="{D0F26C1E-550B-4A2C-8391-5ED4CD6BDBB2}" type="pres">
      <dgm:prSet presAssocID="{795668E9-B865-4E64-82D0-0BD36483E811}" presName="level3hierChild" presStyleCnt="0"/>
      <dgm:spPr/>
    </dgm:pt>
    <dgm:pt modelId="{2459FCC8-AE66-4CFB-8649-BBF4C5830C99}" type="pres">
      <dgm:prSet presAssocID="{8C203B57-00FF-4904-97B6-CC57080B8F2F}" presName="conn2-1" presStyleLbl="parChTrans1D2" presStyleIdx="9" presStyleCnt="10"/>
      <dgm:spPr/>
    </dgm:pt>
    <dgm:pt modelId="{40839789-BB95-4532-AC02-82759B2CE265}" type="pres">
      <dgm:prSet presAssocID="{8C203B57-00FF-4904-97B6-CC57080B8F2F}" presName="connTx" presStyleLbl="parChTrans1D2" presStyleIdx="9" presStyleCnt="10"/>
      <dgm:spPr/>
    </dgm:pt>
    <dgm:pt modelId="{9192CE2F-4531-411F-AF43-709C0F55B4B9}" type="pres">
      <dgm:prSet presAssocID="{6439A441-3AA7-48A1-B407-C04FCD25A011}" presName="root2" presStyleCnt="0"/>
      <dgm:spPr/>
    </dgm:pt>
    <dgm:pt modelId="{794BEB8E-BF50-4C2A-B274-113F157FD982}" type="pres">
      <dgm:prSet presAssocID="{6439A441-3AA7-48A1-B407-C04FCD25A011}" presName="LevelTwoTextNode" presStyleLbl="node2" presStyleIdx="9" presStyleCnt="10">
        <dgm:presLayoutVars>
          <dgm:chPref val="3"/>
        </dgm:presLayoutVars>
      </dgm:prSet>
      <dgm:spPr/>
    </dgm:pt>
    <dgm:pt modelId="{1D91A5F0-A8A6-4140-BC57-ABFB970A1907}" type="pres">
      <dgm:prSet presAssocID="{6439A441-3AA7-48A1-B407-C04FCD25A011}" presName="level3hierChild" presStyleCnt="0"/>
      <dgm:spPr/>
    </dgm:pt>
    <dgm:pt modelId="{2BF36595-0B1F-40AB-A52E-104B2AA25924}" type="pres">
      <dgm:prSet presAssocID="{6E882592-A513-4A78-8190-8836DFB074C9}" presName="conn2-1" presStyleLbl="parChTrans1D3" presStyleIdx="7" presStyleCnt="9"/>
      <dgm:spPr/>
    </dgm:pt>
    <dgm:pt modelId="{43F9714A-4D42-45BB-A0AB-0124349795C1}" type="pres">
      <dgm:prSet presAssocID="{6E882592-A513-4A78-8190-8836DFB074C9}" presName="connTx" presStyleLbl="parChTrans1D3" presStyleIdx="7" presStyleCnt="9"/>
      <dgm:spPr/>
    </dgm:pt>
    <dgm:pt modelId="{FF4C6654-D9E8-49AB-87BC-A833AC7232F9}" type="pres">
      <dgm:prSet presAssocID="{B5AC69C4-7BDE-4886-B847-03DE3AB97E67}" presName="root2" presStyleCnt="0"/>
      <dgm:spPr/>
    </dgm:pt>
    <dgm:pt modelId="{46567A55-5B92-4119-BACB-725E8AE04B70}" type="pres">
      <dgm:prSet presAssocID="{B5AC69C4-7BDE-4886-B847-03DE3AB97E67}" presName="LevelTwoTextNode" presStyleLbl="node3" presStyleIdx="7" presStyleCnt="9">
        <dgm:presLayoutVars>
          <dgm:chPref val="3"/>
        </dgm:presLayoutVars>
      </dgm:prSet>
      <dgm:spPr/>
    </dgm:pt>
    <dgm:pt modelId="{DE34580E-97F9-4E6B-9400-AF776B9FE446}" type="pres">
      <dgm:prSet presAssocID="{B5AC69C4-7BDE-4886-B847-03DE3AB97E67}" presName="level3hierChild" presStyleCnt="0"/>
      <dgm:spPr/>
    </dgm:pt>
    <dgm:pt modelId="{0C8C493C-3D3C-4A6C-9044-9FE244C81EBA}" type="pres">
      <dgm:prSet presAssocID="{7DDE8B96-1250-4B2E-8C19-9A06B14B226E}" presName="conn2-1" presStyleLbl="parChTrans1D3" presStyleIdx="8" presStyleCnt="9"/>
      <dgm:spPr/>
    </dgm:pt>
    <dgm:pt modelId="{B7217F0D-C203-4AE5-B085-CC28EA6889F7}" type="pres">
      <dgm:prSet presAssocID="{7DDE8B96-1250-4B2E-8C19-9A06B14B226E}" presName="connTx" presStyleLbl="parChTrans1D3" presStyleIdx="8" presStyleCnt="9"/>
      <dgm:spPr/>
    </dgm:pt>
    <dgm:pt modelId="{F0F8B786-F716-4487-B1D4-3BF9D729288B}" type="pres">
      <dgm:prSet presAssocID="{9B118C17-1B51-4F9E-943E-7ED804ABB535}" presName="root2" presStyleCnt="0"/>
      <dgm:spPr/>
    </dgm:pt>
    <dgm:pt modelId="{D33B5334-787F-4C48-ACCF-010246664DAB}" type="pres">
      <dgm:prSet presAssocID="{9B118C17-1B51-4F9E-943E-7ED804ABB535}" presName="LevelTwoTextNode" presStyleLbl="node3" presStyleIdx="8" presStyleCnt="9">
        <dgm:presLayoutVars>
          <dgm:chPref val="3"/>
        </dgm:presLayoutVars>
      </dgm:prSet>
      <dgm:spPr/>
    </dgm:pt>
    <dgm:pt modelId="{374CEFDD-BC87-46EC-B747-81C132F9D8BD}" type="pres">
      <dgm:prSet presAssocID="{9B118C17-1B51-4F9E-943E-7ED804ABB535}" presName="level3hierChild" presStyleCnt="0"/>
      <dgm:spPr/>
    </dgm:pt>
  </dgm:ptLst>
  <dgm:cxnLst>
    <dgm:cxn modelId="{74EC3D00-29B8-4CF1-B122-0D9ECA5CB8B4}" type="presOf" srcId="{9D73BED4-5AAE-4CE6-BB46-BA52A22255AC}" destId="{148EFED8-CCB3-4E12-BF7F-2EC4CA1C22D7}" srcOrd="1" destOrd="0" presId="urn:microsoft.com/office/officeart/2005/8/layout/hierarchy2"/>
    <dgm:cxn modelId="{F7425300-3C85-48B9-B8AE-5927E6195E8B}" type="presOf" srcId="{96E7FF16-C622-4985-A0AC-9A931F615BC0}" destId="{703F0CC6-D7C3-486B-BA96-F5B4957452D6}" srcOrd="0" destOrd="0" presId="urn:microsoft.com/office/officeart/2005/8/layout/hierarchy2"/>
    <dgm:cxn modelId="{D9548B00-BC44-4CEF-8E6A-CBADD5303F02}" type="presOf" srcId="{658639F0-1699-4A01-9928-5288ED9C7742}" destId="{A389413E-AB9A-4016-BF18-F58F1D2C1CDD}" srcOrd="1" destOrd="0" presId="urn:microsoft.com/office/officeart/2005/8/layout/hierarchy2"/>
    <dgm:cxn modelId="{1C503D03-5EE2-4FD8-A930-003E31855344}" type="presOf" srcId="{7A50A18A-ECD4-4192-96A8-99E02E5780E2}" destId="{850217F8-E9CF-4632-856C-F069F8B6ECDF}" srcOrd="0" destOrd="0" presId="urn:microsoft.com/office/officeart/2005/8/layout/hierarchy2"/>
    <dgm:cxn modelId="{21DC9D03-6195-400C-BA53-A7F1D4D3AC95}" type="presOf" srcId="{9DCBCAF2-83EA-4767-97C3-1143AAB28EFB}" destId="{ED799F25-66C5-47FA-82C4-FDA86438AE22}" srcOrd="0" destOrd="0" presId="urn:microsoft.com/office/officeart/2005/8/layout/hierarchy2"/>
    <dgm:cxn modelId="{97D0C103-7B0B-471D-84BA-22690AFE8835}" srcId="{A5CA1C99-B834-4FC9-AE95-C63748097CBD}" destId="{8B82A41D-1F13-4BCF-B400-29DC962F1288}" srcOrd="2" destOrd="0" parTransId="{B6C1739E-2F24-4704-8545-47BF0DC3F6AB}" sibTransId="{D6C36C65-56F0-4559-9A2F-945D13B2960D}"/>
    <dgm:cxn modelId="{342BD203-C026-4D7D-9A87-D0FE1D6DDC48}" type="presOf" srcId="{6335BA67-7A39-43DC-A1E8-D39EE63D99B0}" destId="{37BBEE57-25CA-4D3A-BD43-439B85FF4019}" srcOrd="0" destOrd="0" presId="urn:microsoft.com/office/officeart/2005/8/layout/hierarchy2"/>
    <dgm:cxn modelId="{2DAD5F05-3759-4D0D-8256-FE606FDA8B1D}" type="presOf" srcId="{3670EBAA-C86E-4081-800F-865C30538A6A}" destId="{F2225A28-5E1C-4832-AA29-0B27EE0B75B1}" srcOrd="0" destOrd="0" presId="urn:microsoft.com/office/officeart/2005/8/layout/hierarchy2"/>
    <dgm:cxn modelId="{AE8F7505-3153-425C-A0CD-A2636D330F9F}" type="presOf" srcId="{8C203B57-00FF-4904-97B6-CC57080B8F2F}" destId="{2459FCC8-AE66-4CFB-8649-BBF4C5830C99}" srcOrd="0" destOrd="0" presId="urn:microsoft.com/office/officeart/2005/8/layout/hierarchy2"/>
    <dgm:cxn modelId="{72EA8609-2DB5-4DAC-8092-98EFFF2AD5D0}" type="presOf" srcId="{E73BB10F-4BB4-409A-AAC9-9D6FB469973B}" destId="{3462EC53-AD98-4235-8444-88B73EBBB756}" srcOrd="0" destOrd="0" presId="urn:microsoft.com/office/officeart/2005/8/layout/hierarchy2"/>
    <dgm:cxn modelId="{6935310D-7539-4C72-86C9-7F23930C3C55}" srcId="{059FB52B-9F2C-484E-B3D0-A48DE02B4783}" destId="{34E3F73E-0BFA-45A6-93D0-6B369E45BDA6}" srcOrd="0" destOrd="0" parTransId="{811BE84C-65A8-4092-8735-710B6C0E9AC9}" sibTransId="{33EB4716-F7BD-4098-8E4B-BAEA27A1A4CD}"/>
    <dgm:cxn modelId="{C2CEC111-2344-4BF3-9EDD-2BC42C38933A}" srcId="{A5CA1C99-B834-4FC9-AE95-C63748097CBD}" destId="{03075DE7-E49B-4C35-B50D-2D43992C8743}" srcOrd="3" destOrd="0" parTransId="{2F2097F5-9B43-4AA2-808B-58C3B4ABAFD1}" sibTransId="{032161FA-21B1-4E46-B6CB-F02D4C504D43}"/>
    <dgm:cxn modelId="{0FEF9615-4718-4499-9E8A-ACDE1089CBAB}" type="presOf" srcId="{8B82A41D-1F13-4BCF-B400-29DC962F1288}" destId="{2B4BAA2A-0B6E-4C8C-AB90-25A43C3C870F}" srcOrd="0" destOrd="0" presId="urn:microsoft.com/office/officeart/2005/8/layout/hierarchy2"/>
    <dgm:cxn modelId="{97D51816-89B6-4764-8E9C-B7468498DE22}" type="presOf" srcId="{24C7455C-679D-4642-9E41-F2710F11E655}" destId="{00D408F4-67FF-4681-99DB-CBE841F3014A}" srcOrd="0" destOrd="0" presId="urn:microsoft.com/office/officeart/2005/8/layout/hierarchy2"/>
    <dgm:cxn modelId="{F9E3E219-5938-4A43-A197-4F0BB254C59B}" type="presOf" srcId="{24C7455C-679D-4642-9E41-F2710F11E655}" destId="{92D10FE1-4FF4-4813-9538-A2D89B47B8E8}" srcOrd="1" destOrd="0" presId="urn:microsoft.com/office/officeart/2005/8/layout/hierarchy2"/>
    <dgm:cxn modelId="{BF49151A-2C1B-4F63-A3B7-25D2E24EC279}" type="presOf" srcId="{9F5CC699-BCDE-437A-BCBB-C9D833CFAEBD}" destId="{11D9DE26-6EC6-4D48-A1DE-57E81C45A1B0}" srcOrd="0" destOrd="0" presId="urn:microsoft.com/office/officeart/2005/8/layout/hierarchy2"/>
    <dgm:cxn modelId="{9216351A-4904-4646-9D2D-1F0BD0CC863C}" type="presOf" srcId="{091D525C-1F7E-43CE-B4EF-2CB5057AA1E6}" destId="{D6FA4472-D5DC-415B-BFCA-19B80FD4B516}" srcOrd="0" destOrd="0" presId="urn:microsoft.com/office/officeart/2005/8/layout/hierarchy2"/>
    <dgm:cxn modelId="{3533E01A-A6BB-4558-9DDA-99DE88A79373}" type="presOf" srcId="{42BCBCF5-684F-4497-9117-974AC89B0971}" destId="{73D2C1AB-3706-46E2-AB13-028D9D9D87F7}" srcOrd="0" destOrd="0" presId="urn:microsoft.com/office/officeart/2005/8/layout/hierarchy2"/>
    <dgm:cxn modelId="{C1C7E61A-F5CD-4684-B306-6DBE2C7DB76E}" type="presOf" srcId="{ED235A4E-66DC-48B4-9417-A2A96DC73F27}" destId="{B6F88AB4-D6C9-4072-9B16-1578BC8AE864}" srcOrd="1" destOrd="0" presId="urn:microsoft.com/office/officeart/2005/8/layout/hierarchy2"/>
    <dgm:cxn modelId="{03BB281C-C935-457F-9A48-EF956E043D59}" srcId="{F7B8C614-1660-4EF8-A784-E047166CE006}" destId="{D242278A-A82B-4F5A-B150-8C9D4925BAF3}" srcOrd="0" destOrd="0" parTransId="{24C7455C-679D-4642-9E41-F2710F11E655}" sibTransId="{9189E12F-9390-4E3F-8EC2-698891C1C5CF}"/>
    <dgm:cxn modelId="{D2B8491E-65A3-4775-8AA3-A32240443AB7}" type="presOf" srcId="{4981E143-7EE1-428E-8D7D-FBE008F3E60F}" destId="{713C7D20-EBBB-4E37-85CF-1690FFBD1D6D}" srcOrd="0" destOrd="0" presId="urn:microsoft.com/office/officeart/2005/8/layout/hierarchy2"/>
    <dgm:cxn modelId="{F219A71F-07D4-4B02-9160-E6F90F7462F7}" srcId="{1E83D073-9E42-4806-AF45-9C59266A8045}" destId="{CDC58BA7-051D-4752-9713-7A9E4998FA55}" srcOrd="3" destOrd="0" parTransId="{091D525C-1F7E-43CE-B4EF-2CB5057AA1E6}" sibTransId="{9141D952-98EA-4C09-8E83-8853F5F68D1A}"/>
    <dgm:cxn modelId="{DB9B1B22-BEF7-4824-9188-2381D36B87DC}" type="presOf" srcId="{9C07619E-86CE-4526-988E-476962D88500}" destId="{892D3DC0-395B-4A38-8635-A0F4F65E6F65}" srcOrd="0" destOrd="0" presId="urn:microsoft.com/office/officeart/2005/8/layout/hierarchy2"/>
    <dgm:cxn modelId="{E3944C22-42D0-4DFA-8070-DEA4BE3ED0BA}" type="presOf" srcId="{811BE84C-65A8-4092-8735-710B6C0E9AC9}" destId="{F37FD6B1-87FE-4321-9CFC-C9E76AD8D87E}" srcOrd="1" destOrd="0" presId="urn:microsoft.com/office/officeart/2005/8/layout/hierarchy2"/>
    <dgm:cxn modelId="{E6D14F25-1F05-4CDC-9523-9F2D6487236D}" type="presOf" srcId="{D3C03C69-AC74-474C-B013-18F82C50A30E}" destId="{82436919-595D-4BBE-8D38-B06B9A4AA9AF}" srcOrd="1" destOrd="0" presId="urn:microsoft.com/office/officeart/2005/8/layout/hierarchy2"/>
    <dgm:cxn modelId="{A848AE26-1109-41EC-B2B1-8A565EB8D4E2}" srcId="{1E83D073-9E42-4806-AF45-9C59266A8045}" destId="{906647DF-8D16-4B27-8F9F-EE334589F6C6}" srcOrd="0" destOrd="0" parTransId="{DEDD8B72-7C49-41B6-9ADD-FBCD11DCE068}" sibTransId="{8AE6D51C-8C1A-485D-B29F-0079A5DF1C1E}"/>
    <dgm:cxn modelId="{4E251C27-04DA-489B-A000-A4C9C6EACDD8}" srcId="{A5CA1C99-B834-4FC9-AE95-C63748097CBD}" destId="{3697EFE5-743A-475F-9019-FB037E0A4B19}" srcOrd="5" destOrd="0" parTransId="{9D73BED4-5AAE-4CE6-BB46-BA52A22255AC}" sibTransId="{F80A0707-4D95-47AD-860E-927C4D04793E}"/>
    <dgm:cxn modelId="{3AE46227-7B96-4914-9A25-532063D142E8}" type="presOf" srcId="{7F42BACC-51F0-4480-A6D9-AF665C60DAA9}" destId="{DC1C4AED-8CA9-4804-AF2E-4E3D67F31241}" srcOrd="0" destOrd="0" presId="urn:microsoft.com/office/officeart/2005/8/layout/hierarchy2"/>
    <dgm:cxn modelId="{1CDCED28-3A97-471B-8A98-14017F1B0932}" type="presOf" srcId="{A4FE8243-EF7F-4970-BE5E-34EEF08DC944}" destId="{D8EFB427-1577-4C84-95BE-AF4C2C6FFB77}" srcOrd="0" destOrd="0" presId="urn:microsoft.com/office/officeart/2005/8/layout/hierarchy2"/>
    <dgm:cxn modelId="{4A095629-1919-49BC-8C92-B706A45CD995}" type="presOf" srcId="{11DB0E06-3A11-4559-8B5E-E1A5A807E335}" destId="{5B6889D0-3F35-4163-9800-DDA02AE49AB5}" srcOrd="1" destOrd="0" presId="urn:microsoft.com/office/officeart/2005/8/layout/hierarchy2"/>
    <dgm:cxn modelId="{5C30C62A-D469-4639-AACD-DFDDA7596422}" srcId="{D242278A-A82B-4F5A-B150-8C9D4925BAF3}" destId="{9C07619E-86CE-4526-988E-476962D88500}" srcOrd="0" destOrd="0" parTransId="{67838C44-CFB3-4643-AC67-40FBE35CE1FC}" sibTransId="{915BD64D-F46A-4EF0-8F70-8260CBB99BB2}"/>
    <dgm:cxn modelId="{AC5B402D-5EE6-45ED-AAE6-B917ED91F694}" srcId="{7F560C14-BDBD-41B2-B1A6-E756DB008972}" destId="{4652883E-716A-4FC7-8062-6FEE6F563A1D}" srcOrd="2" destOrd="0" parTransId="{67640E51-ECAA-427C-9FE5-4571A2A87209}" sibTransId="{3589D40C-1D0D-4771-997F-AAD1497927CA}"/>
    <dgm:cxn modelId="{72011530-F5F1-453C-B4D0-DD455389F744}" srcId="{9C07619E-86CE-4526-988E-476962D88500}" destId="{9DCBCAF2-83EA-4767-97C3-1143AAB28EFB}" srcOrd="0" destOrd="0" parTransId="{658639F0-1699-4A01-9928-5288ED9C7742}" sibTransId="{EFB1473D-2FA1-4A30-9DB6-0A41B565AD31}"/>
    <dgm:cxn modelId="{0F6CDA31-DC02-47EC-8128-98AF330C9C0A}" type="presOf" srcId="{795668E9-B865-4E64-82D0-0BD36483E811}" destId="{B0C456FF-4CA9-4F9C-BF87-8D4F39C4CFF5}" srcOrd="0" destOrd="0" presId="urn:microsoft.com/office/officeart/2005/8/layout/hierarchy2"/>
    <dgm:cxn modelId="{8B20D536-9188-4A96-9099-E3AC35C957A5}" type="presOf" srcId="{67838C44-CFB3-4643-AC67-40FBE35CE1FC}" destId="{0C544E38-3CC6-4A5E-8F07-4D04D0116B26}" srcOrd="1" destOrd="0" presId="urn:microsoft.com/office/officeart/2005/8/layout/hierarchy2"/>
    <dgm:cxn modelId="{EF534438-2A35-441B-8F4C-39359223241A}" type="presOf" srcId="{3C90C8C5-9F08-4CE3-BF3B-010A0687135A}" destId="{93A663DA-EAA1-4826-A1BE-0D7BBECD93F2}" srcOrd="0" destOrd="0" presId="urn:microsoft.com/office/officeart/2005/8/layout/hierarchy2"/>
    <dgm:cxn modelId="{BF76BF39-BD5D-4607-AF66-2D2F35DD5F66}" type="presOf" srcId="{C28B0901-C80E-4462-B6FB-DCDFF3BA7383}" destId="{470D3B28-AB25-47F8-AC36-18DEFBDF6511}" srcOrd="1" destOrd="0" presId="urn:microsoft.com/office/officeart/2005/8/layout/hierarchy2"/>
    <dgm:cxn modelId="{0D2FAB3D-FA7F-490E-A485-EAE33DFFFE7B}" type="presOf" srcId="{075F526B-9B92-4F02-9256-9EDF9FDBB79F}" destId="{2CC472FE-1550-493F-A113-EB0B748C33EF}" srcOrd="1" destOrd="0" presId="urn:microsoft.com/office/officeart/2005/8/layout/hierarchy2"/>
    <dgm:cxn modelId="{97267E3F-D735-404D-8477-DC2AA47A13F5}" type="presOf" srcId="{BB2222BD-A635-412B-853E-37AAE835F6A3}" destId="{53FB671B-9A01-4D66-BED6-BAF863EEB9F0}" srcOrd="0" destOrd="0" presId="urn:microsoft.com/office/officeart/2005/8/layout/hierarchy2"/>
    <dgm:cxn modelId="{F1453140-8F48-4944-A843-32FEA86CAD37}" srcId="{A5DBF836-D8A6-4B72-BBEF-AB4C33DEDAD7}" destId="{E6BB2113-39FB-441D-999E-CC419B9179E6}" srcOrd="0" destOrd="0" parTransId="{1DE4ECEC-B1F4-425A-9729-10D4D99F6819}" sibTransId="{EC485F3A-9FFF-405C-9FE6-ED04FD5BBC65}"/>
    <dgm:cxn modelId="{E5D95D40-3D5B-4AA5-A06F-2E58C924CA61}" type="presOf" srcId="{E845FA3D-5FB6-413E-8D13-5915F0A36A44}" destId="{BA0E0A2F-2BAE-4BA3-9024-EED1A0555877}" srcOrd="0" destOrd="0" presId="urn:microsoft.com/office/officeart/2005/8/layout/hierarchy2"/>
    <dgm:cxn modelId="{C1C54E40-572A-40AD-A553-1FEE6748A4D4}" type="presOf" srcId="{6E882592-A513-4A78-8190-8836DFB074C9}" destId="{2BF36595-0B1F-40AB-A52E-104B2AA25924}" srcOrd="0" destOrd="0" presId="urn:microsoft.com/office/officeart/2005/8/layout/hierarchy2"/>
    <dgm:cxn modelId="{B53D255B-899D-4349-8188-3B63A07A88CE}" type="presOf" srcId="{4E2B0726-8BA7-4417-BA86-4DCD738C208E}" destId="{B685CCF9-611B-4072-92FF-AD5FF5DF1FB3}" srcOrd="0" destOrd="0" presId="urn:microsoft.com/office/officeart/2005/8/layout/hierarchy2"/>
    <dgm:cxn modelId="{89868C5D-7BC5-49B9-A2A1-862C444CE8EF}" type="presOf" srcId="{67838C44-CFB3-4643-AC67-40FBE35CE1FC}" destId="{DAAD3DEB-2930-4975-AC7D-F25D941E8032}" srcOrd="0" destOrd="0" presId="urn:microsoft.com/office/officeart/2005/8/layout/hierarchy2"/>
    <dgm:cxn modelId="{782EA45D-F954-4B2A-8A41-14F5801EF12F}" type="presOf" srcId="{2F2097F5-9B43-4AA2-808B-58C3B4ABAFD1}" destId="{635BBE02-478B-43D7-AF99-876D969C0E6B}" srcOrd="0" destOrd="0" presId="urn:microsoft.com/office/officeart/2005/8/layout/hierarchy2"/>
    <dgm:cxn modelId="{ACD77A60-C0AA-42C2-A3BE-E3F96B946C72}" type="presOf" srcId="{5E891F41-7F8F-49A7-B400-A12452693282}" destId="{90AD8A46-5D32-4D9A-BFF8-9373475246BB}" srcOrd="0" destOrd="0" presId="urn:microsoft.com/office/officeart/2005/8/layout/hierarchy2"/>
    <dgm:cxn modelId="{F500FA60-E247-45E6-91B4-8383E3A345F6}" type="presOf" srcId="{DEDD8B72-7C49-41B6-9ADD-FBCD11DCE068}" destId="{E2446C6F-A599-4099-9839-C06DB58389D4}" srcOrd="0" destOrd="0" presId="urn:microsoft.com/office/officeart/2005/8/layout/hierarchy2"/>
    <dgm:cxn modelId="{B8DD1641-4A00-467E-996C-E099B5F67D77}" type="presOf" srcId="{2E400388-BE69-471C-BC93-F2EED82D7E7D}" destId="{2A836B7B-206A-4297-9434-9CC54BE6B547}" srcOrd="1" destOrd="0" presId="urn:microsoft.com/office/officeart/2005/8/layout/hierarchy2"/>
    <dgm:cxn modelId="{C4690863-5C56-43A0-8A43-1272598F239A}" type="presOf" srcId="{6E882592-A513-4A78-8190-8836DFB074C9}" destId="{43F9714A-4D42-45BB-A0AB-0124349795C1}" srcOrd="1" destOrd="0" presId="urn:microsoft.com/office/officeart/2005/8/layout/hierarchy2"/>
    <dgm:cxn modelId="{A6476A63-7C88-453C-970C-B6A211A4BF7C}" type="presOf" srcId="{CDC58BA7-051D-4752-9713-7A9E4998FA55}" destId="{AC4CE367-85FC-4492-A75D-C9637C9C0A3D}" srcOrd="0" destOrd="0" presId="urn:microsoft.com/office/officeart/2005/8/layout/hierarchy2"/>
    <dgm:cxn modelId="{EE2C9863-472D-44F9-A532-DD6B41A734A5}" type="presOf" srcId="{B5AC69C4-7BDE-4886-B847-03DE3AB97E67}" destId="{46567A55-5B92-4119-BACB-725E8AE04B70}" srcOrd="0" destOrd="0" presId="urn:microsoft.com/office/officeart/2005/8/layout/hierarchy2"/>
    <dgm:cxn modelId="{86014364-C873-4FD1-9E46-4A36391AFF14}" srcId="{392B87A8-337A-4135-9564-6AC449106937}" destId="{AADA5206-EC36-4171-80CF-F1EBCDE6B230}" srcOrd="1" destOrd="0" parTransId="{3670EBAA-C86E-4081-800F-865C30538A6A}" sibTransId="{BA2B8724-207B-482F-A668-BAA26FFE07CE}"/>
    <dgm:cxn modelId="{728E9964-0BBE-48D5-B2E8-6DABFAB6E1DA}" srcId="{7F42BACC-51F0-4480-A6D9-AF665C60DAA9}" destId="{A5CA1C99-B834-4FC9-AE95-C63748097CBD}" srcOrd="1" destOrd="0" parTransId="{3B37A5BF-87E0-4BE9-9444-3062523B15F4}" sibTransId="{4C3163C7-ACEF-4D98-9995-9E0318927296}"/>
    <dgm:cxn modelId="{2677D645-657A-4CA7-9E57-148D033A85B4}" type="presOf" srcId="{42BCBCF5-684F-4497-9117-974AC89B0971}" destId="{1857689A-4D85-4934-9C4A-08C9DFC6FC3F}" srcOrd="1" destOrd="0" presId="urn:microsoft.com/office/officeart/2005/8/layout/hierarchy2"/>
    <dgm:cxn modelId="{DE7EE165-C228-43B6-8CAB-AB1CC9AB5C62}" srcId="{F7B8C614-1660-4EF8-A784-E047166CE006}" destId="{9F5CC699-BCDE-437A-BCBB-C9D833CFAEBD}" srcOrd="2" destOrd="0" parTransId="{397C2263-8D01-4CFA-AA07-E4AC5B42F0C5}" sibTransId="{E610B12F-12B2-4FA5-9FDF-8DE71B351BAE}"/>
    <dgm:cxn modelId="{CDF14A48-B9A6-47E3-A991-0ADD8BDA8DF7}" type="presOf" srcId="{3697EFE5-743A-475F-9019-FB037E0A4B19}" destId="{39EA03EA-390F-421B-8B43-FFAD90EA62AE}" srcOrd="0" destOrd="0" presId="urn:microsoft.com/office/officeart/2005/8/layout/hierarchy2"/>
    <dgm:cxn modelId="{C7F04549-8A95-434A-9FB8-3DFD3C1DB585}" srcId="{392B87A8-337A-4135-9564-6AC449106937}" destId="{4A9A7291-8FA6-4FB0-9FCE-EE2D8FB5F481}" srcOrd="0" destOrd="0" parTransId="{FCB85A38-1FD8-46F4-BFFC-D42FFD9C2A68}" sibTransId="{29817E6A-626A-4BAC-8F6D-968D23E1A659}"/>
    <dgm:cxn modelId="{7229296A-4BBA-4E16-BA0F-A800CCE6686E}" type="presOf" srcId="{2F2097F5-9B43-4AA2-808B-58C3B4ABAFD1}" destId="{93B11451-D904-4DD2-9554-2411A25ED6C8}" srcOrd="1" destOrd="0" presId="urn:microsoft.com/office/officeart/2005/8/layout/hierarchy2"/>
    <dgm:cxn modelId="{E659546A-1F10-4356-9B9D-B2B29F25A8AC}" type="presOf" srcId="{39F16B54-3284-4A34-99BA-485EBFDB4381}" destId="{2535CD5A-033E-4FC3-B3DD-57D1536EC60A}" srcOrd="0" destOrd="0" presId="urn:microsoft.com/office/officeart/2005/8/layout/hierarchy2"/>
    <dgm:cxn modelId="{D58BBC6A-0E8F-4979-A9CA-29234C1132CC}" type="presOf" srcId="{8C203B57-00FF-4904-97B6-CC57080B8F2F}" destId="{40839789-BB95-4532-AC02-82759B2CE265}" srcOrd="1" destOrd="0" presId="urn:microsoft.com/office/officeart/2005/8/layout/hierarchy2"/>
    <dgm:cxn modelId="{76C8FA6A-76B0-4CBD-9AEF-57ABB3677817}" type="presOf" srcId="{AADA5206-EC36-4171-80CF-F1EBCDE6B230}" destId="{3D79E241-7F77-47AE-81C2-E88BA281DEC3}" srcOrd="0" destOrd="0" presId="urn:microsoft.com/office/officeart/2005/8/layout/hierarchy2"/>
    <dgm:cxn modelId="{A161994B-98FD-4B16-BFA0-2EEC94D41747}" type="presOf" srcId="{091D525C-1F7E-43CE-B4EF-2CB5057AA1E6}" destId="{C9EB845C-DE84-466B-97CF-708108F996E6}" srcOrd="1" destOrd="0" presId="urn:microsoft.com/office/officeart/2005/8/layout/hierarchy2"/>
    <dgm:cxn modelId="{8BA4876C-F7CE-40DE-976F-A2DF8ECE33C3}" type="presOf" srcId="{2E400388-BE69-471C-BC93-F2EED82D7E7D}" destId="{9DF5D0F1-EFCA-434A-8181-328FB63463BA}" srcOrd="0" destOrd="0" presId="urn:microsoft.com/office/officeart/2005/8/layout/hierarchy2"/>
    <dgm:cxn modelId="{C4EDF66C-4098-4236-9A84-4566A276597B}" type="presOf" srcId="{03075DE7-E49B-4C35-B50D-2D43992C8743}" destId="{021FFD75-4D5D-47E5-9730-3D88F2EDD60E}" srcOrd="0" destOrd="0" presId="urn:microsoft.com/office/officeart/2005/8/layout/hierarchy2"/>
    <dgm:cxn modelId="{6C123D4D-A81D-4B7A-A3C7-104FE3D6F14B}" type="presOf" srcId="{2F2E396E-3030-4B53-8504-59327B746A15}" destId="{7A52C31C-324F-4B45-9DF7-FB85FE5F081B}" srcOrd="1" destOrd="0" presId="urn:microsoft.com/office/officeart/2005/8/layout/hierarchy2"/>
    <dgm:cxn modelId="{E76C886E-1828-4E8C-8660-F669BA498A5B}" srcId="{D8736768-2C1B-48A5-AE7A-6C8A45B3D9DF}" destId="{6335BA67-7A39-43DC-A1E8-D39EE63D99B0}" srcOrd="1" destOrd="0" parTransId="{4981E143-7EE1-428E-8D7D-FBE008F3E60F}" sibTransId="{F2EAA8F8-63D0-467E-BFA1-D77622580DA7}"/>
    <dgm:cxn modelId="{AD68EC6E-BF43-477C-99D3-5006DB3E9824}" srcId="{D8736768-2C1B-48A5-AE7A-6C8A45B3D9DF}" destId="{975E03A5-4907-41BC-8BFD-7E1F431916AF}" srcOrd="2" destOrd="0" parTransId="{BE491F76-72EB-432D-A5F5-A2961825C07F}" sibTransId="{7DE342C4-0C6E-4DEF-8FD4-CF8331A02E9C}"/>
    <dgm:cxn modelId="{557D3670-A423-4B3F-8F00-FD79C30DC3CE}" type="presOf" srcId="{BE491F76-72EB-432D-A5F5-A2961825C07F}" destId="{2AA047FD-1128-4B52-8944-57A16305AF29}" srcOrd="0" destOrd="0" presId="urn:microsoft.com/office/officeart/2005/8/layout/hierarchy2"/>
    <dgm:cxn modelId="{066C4050-6445-479A-85C9-D8256DA0BD59}" type="presOf" srcId="{904C028A-112B-4D4C-A7E6-DC32988725E8}" destId="{4A177974-1D58-448D-BB12-4C28B1D68EAA}" srcOrd="0" destOrd="0" presId="urn:microsoft.com/office/officeart/2005/8/layout/hierarchy2"/>
    <dgm:cxn modelId="{CCE2D150-ECE3-48B2-94A2-A64C97DDE8C7}" type="presOf" srcId="{3670EBAA-C86E-4081-800F-865C30538A6A}" destId="{AB4A4C57-CD33-4566-921B-416608BC09A9}" srcOrd="1" destOrd="0" presId="urn:microsoft.com/office/officeart/2005/8/layout/hierarchy2"/>
    <dgm:cxn modelId="{3B40DD51-D571-4D2F-A5A0-1991B95988F2}" srcId="{96E7FF16-C622-4985-A0AC-9A931F615BC0}" destId="{A5DBF836-D8A6-4B72-BBEF-AB4C33DEDAD7}" srcOrd="3" destOrd="0" parTransId="{BFB40D36-922C-4703-A836-BF32E232A966}" sibTransId="{1B22AD43-3345-43F9-82C9-789CF3386511}"/>
    <dgm:cxn modelId="{3234BA72-86D7-41B6-BE78-43C5FB4DF512}" srcId="{975E03A5-4907-41BC-8BFD-7E1F431916AF}" destId="{A4FE8243-EF7F-4970-BE5E-34EEF08DC944}" srcOrd="0" destOrd="0" parTransId="{8174DD58-F19A-438F-A877-85A0AB51D868}" sibTransId="{CABAE117-A30F-4580-B6EE-1BEF976635CF}"/>
    <dgm:cxn modelId="{8814C374-6D11-4461-9E50-41ED0DBCEA84}" srcId="{6439A441-3AA7-48A1-B407-C04FCD25A011}" destId="{9B118C17-1B51-4F9E-943E-7ED804ABB535}" srcOrd="1" destOrd="0" parTransId="{7DDE8B96-1250-4B2E-8C19-9A06B14B226E}" sibTransId="{CE7856D2-6601-4576-9B22-055D0C84675C}"/>
    <dgm:cxn modelId="{1CC20356-139C-45D1-97AE-0011DE93691C}" type="presOf" srcId="{658639F0-1699-4A01-9928-5288ED9C7742}" destId="{C0F6E15B-F79E-4626-B3C2-04B4BFE7CEF4}" srcOrd="0" destOrd="0" presId="urn:microsoft.com/office/officeart/2005/8/layout/hierarchy2"/>
    <dgm:cxn modelId="{B9408456-B2D8-44B9-8C42-B23D99D49C37}" type="presOf" srcId="{059FB52B-9F2C-484E-B3D0-A48DE02B4783}" destId="{66D4154D-31E6-4934-8B76-18B36DD28F2D}" srcOrd="0" destOrd="0" presId="urn:microsoft.com/office/officeart/2005/8/layout/hierarchy2"/>
    <dgm:cxn modelId="{D1658B56-0E44-41E1-9649-CA694FDDC4F5}" type="presOf" srcId="{811BE84C-65A8-4092-8735-710B6C0E9AC9}" destId="{23632871-4EA3-4B3E-BA59-FF7999E874E4}" srcOrd="0" destOrd="0" presId="urn:microsoft.com/office/officeart/2005/8/layout/hierarchy2"/>
    <dgm:cxn modelId="{33A4EB56-5AFF-4E60-831B-15DACBEB23F2}" srcId="{1E83D073-9E42-4806-AF45-9C59266A8045}" destId="{4E2B0726-8BA7-4417-BA86-4DCD738C208E}" srcOrd="1" destOrd="0" parTransId="{ED235A4E-66DC-48B4-9417-A2A96DC73F27}" sibTransId="{C3FA4230-8E2D-4E3A-A24D-BD11A4E6F0EA}"/>
    <dgm:cxn modelId="{EA095277-5396-4BDD-97C9-F5471D9DFB4F}" type="presOf" srcId="{FCB85A38-1FD8-46F4-BFFC-D42FFD9C2A68}" destId="{A6408415-E397-4AF5-8513-E0C6DC338249}" srcOrd="0" destOrd="0" presId="urn:microsoft.com/office/officeart/2005/8/layout/hierarchy2"/>
    <dgm:cxn modelId="{CF51B157-968D-406F-BAFE-8940A44D8A58}" type="presOf" srcId="{4652883E-716A-4FC7-8062-6FEE6F563A1D}" destId="{2DA1513B-2B4E-4144-999D-9C84A6C19BA6}" srcOrd="0" destOrd="0" presId="urn:microsoft.com/office/officeart/2005/8/layout/hierarchy2"/>
    <dgm:cxn modelId="{4B72DF78-29D0-4CE3-BD9F-51E55B9F8E58}" type="presOf" srcId="{DEDD8B72-7C49-41B6-9ADD-FBCD11DCE068}" destId="{10A9D785-E82E-4844-A662-FDBFEBCFA55D}" srcOrd="1" destOrd="0" presId="urn:microsoft.com/office/officeart/2005/8/layout/hierarchy2"/>
    <dgm:cxn modelId="{A45E6679-8BB8-47C1-8312-AB4CA3AEA275}" type="presOf" srcId="{4981E143-7EE1-428E-8D7D-FBE008F3E60F}" destId="{8D72C86A-8ABC-4B69-A5EA-C40A6F147DEE}" srcOrd="1" destOrd="0" presId="urn:microsoft.com/office/officeart/2005/8/layout/hierarchy2"/>
    <dgm:cxn modelId="{582F5279-D18F-42D1-9E24-331723A8C160}" type="presOf" srcId="{A5CA1C99-B834-4FC9-AE95-C63748097CBD}" destId="{B9092845-702C-472B-8A92-7576D7B53D61}" srcOrd="0" destOrd="0" presId="urn:microsoft.com/office/officeart/2005/8/layout/hierarchy2"/>
    <dgm:cxn modelId="{E8E10B7A-AEED-43A9-B4B8-0C45C9119DBF}" srcId="{6439A441-3AA7-48A1-B407-C04FCD25A011}" destId="{B5AC69C4-7BDE-4886-B847-03DE3AB97E67}" srcOrd="0" destOrd="0" parTransId="{6E882592-A513-4A78-8190-8836DFB074C9}" sibTransId="{37561B4A-9441-436A-8C49-B678AE95E9F1}"/>
    <dgm:cxn modelId="{4278457C-5CB2-4D3D-B7EA-99C75DEB78A2}" type="presOf" srcId="{D242278A-A82B-4F5A-B150-8C9D4925BAF3}" destId="{B1C4EA39-AE40-4B1D-B9DC-CB8D793FD962}" srcOrd="0" destOrd="0" presId="urn:microsoft.com/office/officeart/2005/8/layout/hierarchy2"/>
    <dgm:cxn modelId="{143DF87D-FAC6-4FB3-88BD-C0D9182B7DF6}" srcId="{A5CA1C99-B834-4FC9-AE95-C63748097CBD}" destId="{059FB52B-9F2C-484E-B3D0-A48DE02B4783}" srcOrd="1" destOrd="0" parTransId="{2F2E396E-3030-4B53-8504-59327B746A15}" sibTransId="{361E85DE-4589-4B4E-B683-1D088A848722}"/>
    <dgm:cxn modelId="{038DCD7F-6B6A-43F7-8AF6-0D051A33A812}" type="presOf" srcId="{6AA85520-6F15-424B-990F-708282A84FA4}" destId="{BD047550-D751-412B-A0B5-95FEEFAF3A64}" srcOrd="0" destOrd="0" presId="urn:microsoft.com/office/officeart/2005/8/layout/hierarchy2"/>
    <dgm:cxn modelId="{584F4E81-DD05-4AE7-86FE-F337BFD69D1A}" type="presOf" srcId="{075F526B-9B92-4F02-9256-9EDF9FDBB79F}" destId="{A32397AA-DCC1-4382-92B9-473E12612776}" srcOrd="0" destOrd="0" presId="urn:microsoft.com/office/officeart/2005/8/layout/hierarchy2"/>
    <dgm:cxn modelId="{75AE9486-C36C-4BEF-887D-3B1378ADA4AF}" srcId="{904C028A-112B-4D4C-A7E6-DC32988725E8}" destId="{7F42BACC-51F0-4480-A6D9-AF665C60DAA9}" srcOrd="0" destOrd="0" parTransId="{F8E1DD90-1F79-4E2E-8A1B-759929883045}" sibTransId="{22A923E2-EB66-4A86-877E-D892065C0727}"/>
    <dgm:cxn modelId="{A500ED89-D475-44B0-AA4E-1859F61D0A21}" type="presOf" srcId="{731ACA00-2005-405C-A10D-72D2BBD1E801}" destId="{68FEC00E-07E4-4C31-961B-88E1B75FF0AA}" srcOrd="0" destOrd="0" presId="urn:microsoft.com/office/officeart/2005/8/layout/hierarchy2"/>
    <dgm:cxn modelId="{7741F889-A828-419D-9664-741BE59CE895}" type="presOf" srcId="{037A5269-9864-479F-B0A6-94C222175040}" destId="{B626EDAE-1F35-40B3-81E9-B11E2FA53A4F}" srcOrd="0" destOrd="0" presId="urn:microsoft.com/office/officeart/2005/8/layout/hierarchy2"/>
    <dgm:cxn modelId="{46994A8C-7040-46CD-AB0D-D531A5C176DD}" srcId="{904C028A-112B-4D4C-A7E6-DC32988725E8}" destId="{F7B8C614-1660-4EF8-A784-E047166CE006}" srcOrd="1" destOrd="0" parTransId="{11DB0E06-3A11-4559-8B5E-E1A5A807E335}" sibTransId="{0E1F08EB-6DF8-43F6-913E-2CAB6CB7B237}"/>
    <dgm:cxn modelId="{6AAC528E-65DF-41CF-A5FF-32F64CAA2259}" type="presOf" srcId="{67640E51-ECAA-427C-9FE5-4571A2A87209}" destId="{59F90C9E-D4D0-4B5D-943E-F11620DFB78A}" srcOrd="0" destOrd="0" presId="urn:microsoft.com/office/officeart/2005/8/layout/hierarchy2"/>
    <dgm:cxn modelId="{D156238F-7820-44A2-9524-B9E2158F9C6D}" type="presOf" srcId="{397C2263-8D01-4CFA-AA07-E4AC5B42F0C5}" destId="{36BC7F7C-E79D-4910-8605-DBC604FB0ED6}" srcOrd="0" destOrd="0" presId="urn:microsoft.com/office/officeart/2005/8/layout/hierarchy2"/>
    <dgm:cxn modelId="{AFC2EA95-206A-4F72-B125-FB5AAEBC5F3A}" type="presOf" srcId="{BB2222BD-A635-412B-853E-37AAE835F6A3}" destId="{F9EA73A0-6C0B-421B-AB37-0E95C1940D0A}" srcOrd="1" destOrd="0" presId="urn:microsoft.com/office/officeart/2005/8/layout/hierarchy2"/>
    <dgm:cxn modelId="{3719E496-A526-45CB-859A-5F336712536D}" type="presOf" srcId="{7F560C14-BDBD-41B2-B1A6-E756DB008972}" destId="{035A21C9-1D22-4FBF-A5FC-7AE412285B60}" srcOrd="0" destOrd="0" presId="urn:microsoft.com/office/officeart/2005/8/layout/hierarchy2"/>
    <dgm:cxn modelId="{5FE1FE98-1FA5-4B43-8500-9AE96BE5EDF4}" type="presOf" srcId="{E73BB10F-4BB4-409A-AAC9-9D6FB469973B}" destId="{0682EE42-5C33-4565-8A37-7BEC497D97D0}" srcOrd="1" destOrd="0" presId="urn:microsoft.com/office/officeart/2005/8/layout/hierarchy2"/>
    <dgm:cxn modelId="{2AFA309A-ED1D-4BF1-A035-FDB2B1D4469D}" srcId="{D8736768-2C1B-48A5-AE7A-6C8A45B3D9DF}" destId="{E845FA3D-5FB6-413E-8D13-5915F0A36A44}" srcOrd="0" destOrd="0" parTransId="{80575DF0-DFA0-4DB6-80D9-079F40F6973A}" sibTransId="{6FB6F7A2-1119-4E46-8A61-6E8C375D43C2}"/>
    <dgm:cxn modelId="{3901AA9B-4936-4BB8-B4F3-CC948C4FE20A}" type="presOf" srcId="{C28B0901-C80E-4462-B6FB-DCDFF3BA7383}" destId="{7793DFA1-187C-4E1A-AAD3-5C9D13619416}" srcOrd="0" destOrd="0" presId="urn:microsoft.com/office/officeart/2005/8/layout/hierarchy2"/>
    <dgm:cxn modelId="{9B90779F-45D2-4DCA-8168-143335599A1B}" type="presOf" srcId="{11DB0E06-3A11-4559-8B5E-E1A5A807E335}" destId="{6E9A9A9D-2C1B-41B0-913F-0F157AE3CF7D}" srcOrd="0" destOrd="0" presId="urn:microsoft.com/office/officeart/2005/8/layout/hierarchy2"/>
    <dgm:cxn modelId="{B1E0779F-2FF9-4D4C-B6C8-96BC8137ABFE}" type="presOf" srcId="{269FCA18-D411-4299-A7C2-708C90950E90}" destId="{91EFC024-B119-4F8F-B68D-A9B679EA243C}" srcOrd="0" destOrd="0" presId="urn:microsoft.com/office/officeart/2005/8/layout/hierarchy2"/>
    <dgm:cxn modelId="{9F5C67A4-DFC9-44EF-A8E8-3AF469498C36}" type="presOf" srcId="{34E3F73E-0BFA-45A6-93D0-6B369E45BDA6}" destId="{E64C7058-5089-477B-812E-227C5E5A678F}" srcOrd="0" destOrd="0" presId="urn:microsoft.com/office/officeart/2005/8/layout/hierarchy2"/>
    <dgm:cxn modelId="{5D573FA5-3F76-4BE6-93B8-25298759A919}" type="presOf" srcId="{6439A441-3AA7-48A1-B407-C04FCD25A011}" destId="{794BEB8E-BF50-4C2A-B274-113F157FD982}" srcOrd="0" destOrd="0" presId="urn:microsoft.com/office/officeart/2005/8/layout/hierarchy2"/>
    <dgm:cxn modelId="{E445E7A5-AC98-4F2F-9D0A-2E4B67AEAD82}" srcId="{7F560C14-BDBD-41B2-B1A6-E756DB008972}" destId="{5E891F41-7F8F-49A7-B400-A12452693282}" srcOrd="1" destOrd="0" parTransId="{42BCBCF5-684F-4497-9117-974AC89B0971}" sibTransId="{A4837B50-5582-4411-9973-BC25E3C5FF50}"/>
    <dgm:cxn modelId="{01A9C9A6-97BD-4BB1-B4D2-E54C5054EF49}" type="presOf" srcId="{FCB85A38-1FD8-46F4-BFFC-D42FFD9C2A68}" destId="{7698F752-D600-48D8-9FA9-46D7DAF2CC1D}" srcOrd="1" destOrd="0" presId="urn:microsoft.com/office/officeart/2005/8/layout/hierarchy2"/>
    <dgm:cxn modelId="{51A8F2A6-9803-4B92-A8BE-06007D8D987E}" type="presOf" srcId="{A557B95D-8104-4D1E-B554-6FFFFA8C268C}" destId="{DA3E59FB-38DE-4145-923D-7953454D185D}" srcOrd="0" destOrd="0" presId="urn:microsoft.com/office/officeart/2005/8/layout/hierarchy2"/>
    <dgm:cxn modelId="{4FFBEDA7-FE55-4E38-AA11-5FE64301D0BE}" type="presOf" srcId="{269FCA18-D411-4299-A7C2-708C90950E90}" destId="{28F679AD-5D1A-42B4-B799-A32A4479601B}" srcOrd="1" destOrd="0" presId="urn:microsoft.com/office/officeart/2005/8/layout/hierarchy2"/>
    <dgm:cxn modelId="{CBC5AEAB-F9F4-4635-A6EE-F50EF9B23538}" srcId="{A5CA1C99-B834-4FC9-AE95-C63748097CBD}" destId="{6AA85520-6F15-424B-990F-708282A84FA4}" srcOrd="0" destOrd="0" parTransId="{BB2222BD-A635-412B-853E-37AAE835F6A3}" sibTransId="{5E1B7344-350F-4313-BD1F-0980E570279F}"/>
    <dgm:cxn modelId="{63FE1FAD-0DB7-4E01-BBFF-C1173DEF68C7}" type="presOf" srcId="{80575DF0-DFA0-4DB6-80D9-079F40F6973A}" destId="{30F40E02-4A3D-441C-B05A-E903F2DC342B}" srcOrd="1" destOrd="0" presId="urn:microsoft.com/office/officeart/2005/8/layout/hierarchy2"/>
    <dgm:cxn modelId="{F4640DB0-0F6B-4C74-80CA-B7D489AAA000}" type="presOf" srcId="{9D73BED4-5AAE-4CE6-BB46-BA52A22255AC}" destId="{D610A6D1-D3DF-42B5-9830-93A7D344D75B}" srcOrd="0" destOrd="0" presId="urn:microsoft.com/office/officeart/2005/8/layout/hierarchy2"/>
    <dgm:cxn modelId="{10C5C8B0-5336-4AFD-8EBD-F0184CCB8CCD}" srcId="{96E7FF16-C622-4985-A0AC-9A931F615BC0}" destId="{D8736768-2C1B-48A5-AE7A-6C8A45B3D9DF}" srcOrd="0" destOrd="0" parTransId="{12F926F6-3009-4CC2-90AC-EDE4236E056A}" sibTransId="{055920E7-72A9-40B6-9E22-D1E01E13ACF1}"/>
    <dgm:cxn modelId="{4F779EB1-79FC-49CA-BD72-C44D9ED53BA0}" type="presOf" srcId="{2F2E396E-3030-4B53-8504-59327B746A15}" destId="{73E19E35-53B5-4A07-93C2-A5F4907956EB}" srcOrd="0" destOrd="0" presId="urn:microsoft.com/office/officeart/2005/8/layout/hierarchy2"/>
    <dgm:cxn modelId="{B10ADCB5-F77D-41EE-B542-83BB22C785A2}" type="presOf" srcId="{8174DD58-F19A-438F-A877-85A0AB51D868}" destId="{B037CB1B-CFE8-4A26-9D26-581529295682}" srcOrd="1" destOrd="0" presId="urn:microsoft.com/office/officeart/2005/8/layout/hierarchy2"/>
    <dgm:cxn modelId="{2B9690B6-0904-4A06-A771-B456F657DE3A}" srcId="{F7B8C614-1660-4EF8-A784-E047166CE006}" destId="{1E83D073-9E42-4806-AF45-9C59266A8045}" srcOrd="1" destOrd="0" parTransId="{E73BB10F-4BB4-409A-AAC9-9D6FB469973B}" sibTransId="{9D39277B-E45D-4BAC-BBB3-59DE2659C06C}"/>
    <dgm:cxn modelId="{DDA739BE-DBB0-4AA2-AABA-75BCD265CD03}" srcId="{D8736768-2C1B-48A5-AE7A-6C8A45B3D9DF}" destId="{7A50A18A-ECD4-4192-96A8-99E02E5780E2}" srcOrd="3" destOrd="0" parTransId="{269FCA18-D411-4299-A7C2-708C90950E90}" sibTransId="{A350FD5C-13AE-413C-93A6-44F29B449B2E}"/>
    <dgm:cxn modelId="{DE95D1BE-8F62-46CE-99FC-2209A08E1815}" type="presOf" srcId="{D8736768-2C1B-48A5-AE7A-6C8A45B3D9DF}" destId="{44075D99-5BE2-47AF-9F51-F769FC35518C}" srcOrd="0" destOrd="0" presId="urn:microsoft.com/office/officeart/2005/8/layout/hierarchy2"/>
    <dgm:cxn modelId="{191861C1-E7BE-4AC4-870A-F50854AAF298}" type="presOf" srcId="{39F16B54-3284-4A34-99BA-485EBFDB4381}" destId="{47FE1B90-8149-4EB5-8139-A43444F50D2E}" srcOrd="1" destOrd="0" presId="urn:microsoft.com/office/officeart/2005/8/layout/hierarchy2"/>
    <dgm:cxn modelId="{0EBD24C2-73BF-4462-8343-723D2BBA2791}" type="presOf" srcId="{1DE4ECEC-B1F4-425A-9729-10D4D99F6819}" destId="{541C7404-2D3A-499D-9539-5B0A1E4141F3}" srcOrd="0" destOrd="0" presId="urn:microsoft.com/office/officeart/2005/8/layout/hierarchy2"/>
    <dgm:cxn modelId="{818EDEC2-9C4D-441F-97DB-66CA43B2285F}" type="presOf" srcId="{D3C03C69-AC74-474C-B013-18F82C50A30E}" destId="{2F251D20-786C-444F-AD6E-B2068D79491C}" srcOrd="0" destOrd="0" presId="urn:microsoft.com/office/officeart/2005/8/layout/hierarchy2"/>
    <dgm:cxn modelId="{708B32C3-34EA-43C8-B577-77578810BC5D}" type="presOf" srcId="{906647DF-8D16-4B27-8F9F-EE334589F6C6}" destId="{7D170ACF-B848-4209-99D8-B0687F11C9BF}" srcOrd="0" destOrd="0" presId="urn:microsoft.com/office/officeart/2005/8/layout/hierarchy2"/>
    <dgm:cxn modelId="{C6D816C4-74EB-407D-B41C-ADBB96790ACF}" srcId="{A5DBF836-D8A6-4B72-BBEF-AB4C33DEDAD7}" destId="{6439A441-3AA7-48A1-B407-C04FCD25A011}" srcOrd="1" destOrd="0" parTransId="{8C203B57-00FF-4904-97B6-CC57080B8F2F}" sibTransId="{1DE37269-500F-4FFC-9355-B7A9871D770D}"/>
    <dgm:cxn modelId="{4608F0C6-6CA9-4960-B603-AD1DFA31C774}" type="presOf" srcId="{B6C1739E-2F24-4704-8545-47BF0DC3F6AB}" destId="{490593AA-3AE6-437B-9E67-B928771157F1}" srcOrd="1" destOrd="0" presId="urn:microsoft.com/office/officeart/2005/8/layout/hierarchy2"/>
    <dgm:cxn modelId="{294716CA-4AE8-48E1-ABAF-6536572BC904}" type="presOf" srcId="{397C2263-8D01-4CFA-AA07-E4AC5B42F0C5}" destId="{5423FC26-7C6B-4C93-B98F-2E7D80D126BB}" srcOrd="1" destOrd="0" presId="urn:microsoft.com/office/officeart/2005/8/layout/hierarchy2"/>
    <dgm:cxn modelId="{A3B245CB-3A95-40F4-A03F-1063A182901D}" type="presOf" srcId="{7DDE8B96-1250-4B2E-8C19-9A06B14B226E}" destId="{B7217F0D-C203-4AE5-B085-CC28EA6889F7}" srcOrd="1" destOrd="0" presId="urn:microsoft.com/office/officeart/2005/8/layout/hierarchy2"/>
    <dgm:cxn modelId="{A55B4ACC-DDC0-45E2-B28A-46CDC807A32C}" type="presOf" srcId="{E6BB2113-39FB-441D-999E-CC419B9179E6}" destId="{68DBE456-22DD-4D71-96CA-340166DEB385}" srcOrd="0" destOrd="0" presId="urn:microsoft.com/office/officeart/2005/8/layout/hierarchy2"/>
    <dgm:cxn modelId="{11B5B8CF-D37D-43DD-8B16-3C22930EB7A5}" type="presOf" srcId="{9D822279-9663-406B-994A-DBD5EBD36D45}" destId="{1991F152-0351-4F90-A33E-F93F4C5E5BB9}" srcOrd="0" destOrd="0" presId="urn:microsoft.com/office/officeart/2005/8/layout/hierarchy2"/>
    <dgm:cxn modelId="{42CC95D2-98FE-4E4A-8271-1745EF7726B2}" type="presOf" srcId="{A5DBF836-D8A6-4B72-BBEF-AB4C33DEDAD7}" destId="{276A06D5-EED8-45AE-AB48-E4D559FBD4CE}" srcOrd="0" destOrd="0" presId="urn:microsoft.com/office/officeart/2005/8/layout/hierarchy2"/>
    <dgm:cxn modelId="{8B380FD3-BC93-47B8-9EBA-B07877B4BD69}" srcId="{9DCBCAF2-83EA-4767-97C3-1143AAB28EFB}" destId="{A557B95D-8104-4D1E-B554-6FFFFA8C268C}" srcOrd="0" destOrd="0" parTransId="{D3C03C69-AC74-474C-B013-18F82C50A30E}" sibTransId="{0F3C1BDE-58B3-4C62-8A66-F2596CA426AC}"/>
    <dgm:cxn modelId="{975CDBD5-397E-4781-8583-6E31995DEF35}" type="presOf" srcId="{80575DF0-DFA0-4DB6-80D9-079F40F6973A}" destId="{90DD31E9-8AF2-46AC-BF2A-A34923C07FF0}" srcOrd="0" destOrd="0" presId="urn:microsoft.com/office/officeart/2005/8/layout/hierarchy2"/>
    <dgm:cxn modelId="{B4C6FBD5-A573-470C-8808-5965337C9380}" srcId="{E6BB2113-39FB-441D-999E-CC419B9179E6}" destId="{795668E9-B865-4E64-82D0-0BD36483E811}" srcOrd="0" destOrd="0" parTransId="{075F526B-9B92-4F02-9256-9EDF9FDBB79F}" sibTransId="{A8ED23A0-4567-4B1E-8D53-7276A3A1A853}"/>
    <dgm:cxn modelId="{B54B08D6-E0FB-49A8-B871-B5E51034AC9D}" type="presOf" srcId="{392B87A8-337A-4135-9564-6AC449106937}" destId="{6D7B0F52-789B-42DF-A5EA-66D03D0D36D0}" srcOrd="0" destOrd="0" presId="urn:microsoft.com/office/officeart/2005/8/layout/hierarchy2"/>
    <dgm:cxn modelId="{B19F47D6-FEE3-44D6-8A2B-CF1734D05F28}" srcId="{96E7FF16-C622-4985-A0AC-9A931F615BC0}" destId="{904C028A-112B-4D4C-A7E6-DC32988725E8}" srcOrd="2" destOrd="0" parTransId="{672A81C0-5378-43F4-B77D-E3643E7E9D40}" sibTransId="{57B209EC-6313-4180-8E90-F06924A7D0B1}"/>
    <dgm:cxn modelId="{A6D48CD6-540E-424C-A3DB-67F3F210E770}" srcId="{A5CA1C99-B834-4FC9-AE95-C63748097CBD}" destId="{731ACA00-2005-405C-A10D-72D2BBD1E801}" srcOrd="4" destOrd="0" parTransId="{9D822279-9663-406B-994A-DBD5EBD36D45}" sibTransId="{E54AB9B1-5BD1-4D45-937E-FA840DF9E212}"/>
    <dgm:cxn modelId="{C19A74D9-028F-4B2A-942F-28E94C91DE1B}" srcId="{1E83D073-9E42-4806-AF45-9C59266A8045}" destId="{037A5269-9864-479F-B0A6-94C222175040}" srcOrd="2" destOrd="0" parTransId="{C28B0901-C80E-4462-B6FB-DCDFF3BA7383}" sibTransId="{86458A67-100C-4D81-BBF1-1D756B1E109D}"/>
    <dgm:cxn modelId="{A1CAEADB-DB8D-4B67-B9C3-1BB8DEC08A6D}" type="presOf" srcId="{3B37A5BF-87E0-4BE9-9444-3062523B15F4}" destId="{56F1ACF7-24DD-4D4B-8D6C-B70BC3BC232C}" srcOrd="1" destOrd="0" presId="urn:microsoft.com/office/officeart/2005/8/layout/hierarchy2"/>
    <dgm:cxn modelId="{AFFDC7DC-4075-4E45-882C-27D63EEEA3B1}" type="presOf" srcId="{9D822279-9663-406B-994A-DBD5EBD36D45}" destId="{99CBBB1A-238C-42AB-A172-010A02BA6457}" srcOrd="1" destOrd="0" presId="urn:microsoft.com/office/officeart/2005/8/layout/hierarchy2"/>
    <dgm:cxn modelId="{F755B9DD-1EEC-4419-A29B-B2CECAD947F8}" type="presOf" srcId="{3B37A5BF-87E0-4BE9-9444-3062523B15F4}" destId="{7F9B4419-C0B5-4281-A2B8-F54C69822692}" srcOrd="0" destOrd="0" presId="urn:microsoft.com/office/officeart/2005/8/layout/hierarchy2"/>
    <dgm:cxn modelId="{5EA3F4DE-0D76-4FF6-9D16-1978898678D7}" srcId="{7F560C14-BDBD-41B2-B1A6-E756DB008972}" destId="{3C90C8C5-9F08-4CE3-BF3B-010A0687135A}" srcOrd="0" destOrd="0" parTransId="{2E400388-BE69-471C-BC93-F2EED82D7E7D}" sibTransId="{49A76C5B-F61E-48F0-A0D7-44B40EC42899}"/>
    <dgm:cxn modelId="{545183DF-1DE5-4CEB-8795-57E927247615}" type="presOf" srcId="{F7B8C614-1660-4EF8-A784-E047166CE006}" destId="{6CC6B8DC-15EA-48CF-8C3E-1021FA574CB5}" srcOrd="0" destOrd="0" presId="urn:microsoft.com/office/officeart/2005/8/layout/hierarchy2"/>
    <dgm:cxn modelId="{ACF076E0-BEA2-4DDF-8FC4-6928FD764E44}" type="presOf" srcId="{9B118C17-1B51-4F9E-943E-7ED804ABB535}" destId="{D33B5334-787F-4C48-ACCF-010246664DAB}" srcOrd="0" destOrd="0" presId="urn:microsoft.com/office/officeart/2005/8/layout/hierarchy2"/>
    <dgm:cxn modelId="{F2E2BDE0-267A-4819-9FCF-74C0D3AE95D3}" type="presOf" srcId="{ED235A4E-66DC-48B4-9417-A2A96DC73F27}" destId="{E22204D8-0C3C-413A-B4F7-461DC0B74E5F}" srcOrd="0" destOrd="0" presId="urn:microsoft.com/office/officeart/2005/8/layout/hierarchy2"/>
    <dgm:cxn modelId="{537C75E1-B326-4433-A7BE-3CAE27C3FB65}" type="presOf" srcId="{F8E1DD90-1F79-4E2E-8A1B-759929883045}" destId="{75362A89-16BB-452C-BEA3-FDBAFD2CEB04}" srcOrd="1" destOrd="0" presId="urn:microsoft.com/office/officeart/2005/8/layout/hierarchy2"/>
    <dgm:cxn modelId="{EF841AE3-2ECD-4907-863B-8B216CC7B3FF}" type="presOf" srcId="{7DDE8B96-1250-4B2E-8C19-9A06B14B226E}" destId="{0C8C493C-3D3C-4A6C-9044-9FE244C81EBA}" srcOrd="0" destOrd="0" presId="urn:microsoft.com/office/officeart/2005/8/layout/hierarchy2"/>
    <dgm:cxn modelId="{67628AE5-79BE-40D9-8A4F-71A94ACDDE5F}" type="presOf" srcId="{975E03A5-4907-41BC-8BFD-7E1F431916AF}" destId="{C45FC0ED-FB79-42FE-85E4-8D9B56904955}" srcOrd="0" destOrd="0" presId="urn:microsoft.com/office/officeart/2005/8/layout/hierarchy2"/>
    <dgm:cxn modelId="{A38A44E7-09F1-4C1E-BFCD-0D7D6AB292F3}" type="presOf" srcId="{8174DD58-F19A-438F-A877-85A0AB51D868}" destId="{F61030F1-1009-441C-AA03-5D002BCB4373}" srcOrd="0" destOrd="0" presId="urn:microsoft.com/office/officeart/2005/8/layout/hierarchy2"/>
    <dgm:cxn modelId="{EBA403E9-BDE2-41EE-8841-87C7EBEBDB7C}" srcId="{96E7FF16-C622-4985-A0AC-9A931F615BC0}" destId="{392B87A8-337A-4135-9564-6AC449106937}" srcOrd="1" destOrd="0" parTransId="{56D24206-2837-4A2A-9B94-775FE387CE4B}" sibTransId="{53774DBE-B195-4178-A830-C13209C38DF9}"/>
    <dgm:cxn modelId="{6B0561E9-C7E2-4D0E-BEAF-58B396AF92C1}" type="presOf" srcId="{BE491F76-72EB-432D-A5F5-A2961825C07F}" destId="{3D3DD560-0C4E-47D4-ACCB-B7FC251702EB}" srcOrd="1" destOrd="0" presId="urn:microsoft.com/office/officeart/2005/8/layout/hierarchy2"/>
    <dgm:cxn modelId="{6C636BEE-40BD-4FBF-8BE8-5C85CCF8F715}" type="presOf" srcId="{67640E51-ECAA-427C-9FE5-4571A2A87209}" destId="{FA2C749F-4F6E-474F-B534-322292C1CF5C}" srcOrd="1" destOrd="0" presId="urn:microsoft.com/office/officeart/2005/8/layout/hierarchy2"/>
    <dgm:cxn modelId="{2E1F4DEE-99DE-4F5E-BA2A-BA5D90D68665}" type="presOf" srcId="{1DE4ECEC-B1F4-425A-9729-10D4D99F6819}" destId="{6ABEBE81-011E-4EF4-8674-F590209BCA5A}" srcOrd="1" destOrd="0" presId="urn:microsoft.com/office/officeart/2005/8/layout/hierarchy2"/>
    <dgm:cxn modelId="{1AF261F4-73E5-4408-9305-3C336775ED3C}" type="presOf" srcId="{4A9A7291-8FA6-4FB0-9FCE-EE2D8FB5F481}" destId="{6A69B3F9-B08D-4011-AEEA-B2721FB1A132}" srcOrd="0" destOrd="0" presId="urn:microsoft.com/office/officeart/2005/8/layout/hierarchy2"/>
    <dgm:cxn modelId="{D2B70DF5-0FE8-48C3-9828-3696FA9A0E98}" type="presOf" srcId="{1E83D073-9E42-4806-AF45-9C59266A8045}" destId="{DD1078B7-D280-4626-A4B0-681D589F8583}" srcOrd="0" destOrd="0" presId="urn:microsoft.com/office/officeart/2005/8/layout/hierarchy2"/>
    <dgm:cxn modelId="{726B89F6-158E-4AC4-BC28-992D7D8914F8}" srcId="{7F42BACC-51F0-4480-A6D9-AF665C60DAA9}" destId="{7F560C14-BDBD-41B2-B1A6-E756DB008972}" srcOrd="0" destOrd="0" parTransId="{39F16B54-3284-4A34-99BA-485EBFDB4381}" sibTransId="{E725E66F-24A3-452E-8878-9CED049CC334}"/>
    <dgm:cxn modelId="{FBDB9EF7-3E29-4CFC-953A-8BA04C44C4AD}" type="presOf" srcId="{F8E1DD90-1F79-4E2E-8A1B-759929883045}" destId="{90E3F101-26BC-416A-8C47-0BB6D83AC433}" srcOrd="0" destOrd="0" presId="urn:microsoft.com/office/officeart/2005/8/layout/hierarchy2"/>
    <dgm:cxn modelId="{D93744FD-6D31-41C1-B48B-C6A24FB02696}" type="presOf" srcId="{B6C1739E-2F24-4704-8545-47BF0DC3F6AB}" destId="{B541CCAF-F3AD-4CD1-87C6-317F89069FB5}" srcOrd="0" destOrd="0" presId="urn:microsoft.com/office/officeart/2005/8/layout/hierarchy2"/>
    <dgm:cxn modelId="{FE82E955-9203-48D5-BA80-A09031E80C92}" type="presParOf" srcId="{703F0CC6-D7C3-486B-BA96-F5B4957452D6}" destId="{766A3DE3-3305-4AE4-8C63-DB61ACB56CF6}" srcOrd="0" destOrd="0" presId="urn:microsoft.com/office/officeart/2005/8/layout/hierarchy2"/>
    <dgm:cxn modelId="{A4A93552-B790-42E9-838D-6FD47C24F694}" type="presParOf" srcId="{766A3DE3-3305-4AE4-8C63-DB61ACB56CF6}" destId="{44075D99-5BE2-47AF-9F51-F769FC35518C}" srcOrd="0" destOrd="0" presId="urn:microsoft.com/office/officeart/2005/8/layout/hierarchy2"/>
    <dgm:cxn modelId="{D488B016-6772-45BD-86CD-D607EB85E81C}" type="presParOf" srcId="{766A3DE3-3305-4AE4-8C63-DB61ACB56CF6}" destId="{2CB57173-BB74-4352-80AE-1CEB5261037B}" srcOrd="1" destOrd="0" presId="urn:microsoft.com/office/officeart/2005/8/layout/hierarchy2"/>
    <dgm:cxn modelId="{953D2FF6-2EED-4DFE-BB4F-B18D516FC11A}" type="presParOf" srcId="{2CB57173-BB74-4352-80AE-1CEB5261037B}" destId="{90DD31E9-8AF2-46AC-BF2A-A34923C07FF0}" srcOrd="0" destOrd="0" presId="urn:microsoft.com/office/officeart/2005/8/layout/hierarchy2"/>
    <dgm:cxn modelId="{C57056D3-F33C-40DA-B012-4BF965CD5243}" type="presParOf" srcId="{90DD31E9-8AF2-46AC-BF2A-A34923C07FF0}" destId="{30F40E02-4A3D-441C-B05A-E903F2DC342B}" srcOrd="0" destOrd="0" presId="urn:microsoft.com/office/officeart/2005/8/layout/hierarchy2"/>
    <dgm:cxn modelId="{AE595E0F-1D2A-4B37-A49E-EA4B36369A3A}" type="presParOf" srcId="{2CB57173-BB74-4352-80AE-1CEB5261037B}" destId="{37231985-9F26-4FAA-BF50-85280CBA3A4F}" srcOrd="1" destOrd="0" presId="urn:microsoft.com/office/officeart/2005/8/layout/hierarchy2"/>
    <dgm:cxn modelId="{D853917E-71CD-4977-B39E-2D2DE1CDAC31}" type="presParOf" srcId="{37231985-9F26-4FAA-BF50-85280CBA3A4F}" destId="{BA0E0A2F-2BAE-4BA3-9024-EED1A0555877}" srcOrd="0" destOrd="0" presId="urn:microsoft.com/office/officeart/2005/8/layout/hierarchy2"/>
    <dgm:cxn modelId="{8CC160F6-DC3F-4F19-A403-34C8EBCA7A8E}" type="presParOf" srcId="{37231985-9F26-4FAA-BF50-85280CBA3A4F}" destId="{A0378E88-96FB-4DD2-8B1B-7A409661A4B8}" srcOrd="1" destOrd="0" presId="urn:microsoft.com/office/officeart/2005/8/layout/hierarchy2"/>
    <dgm:cxn modelId="{2E15741F-C13E-4DA8-9513-D8C150A74A2C}" type="presParOf" srcId="{2CB57173-BB74-4352-80AE-1CEB5261037B}" destId="{713C7D20-EBBB-4E37-85CF-1690FFBD1D6D}" srcOrd="2" destOrd="0" presId="urn:microsoft.com/office/officeart/2005/8/layout/hierarchy2"/>
    <dgm:cxn modelId="{AFEF3CA2-043C-45E9-A23D-E84B543721F4}" type="presParOf" srcId="{713C7D20-EBBB-4E37-85CF-1690FFBD1D6D}" destId="{8D72C86A-8ABC-4B69-A5EA-C40A6F147DEE}" srcOrd="0" destOrd="0" presId="urn:microsoft.com/office/officeart/2005/8/layout/hierarchy2"/>
    <dgm:cxn modelId="{E525D3A1-5169-4900-99B8-EA7F07ADA5EC}" type="presParOf" srcId="{2CB57173-BB74-4352-80AE-1CEB5261037B}" destId="{248DB62F-A340-4776-B937-BF39155041D6}" srcOrd="3" destOrd="0" presId="urn:microsoft.com/office/officeart/2005/8/layout/hierarchy2"/>
    <dgm:cxn modelId="{FDB1E4A7-05E3-4273-B5CB-4EA2246D1B1C}" type="presParOf" srcId="{248DB62F-A340-4776-B937-BF39155041D6}" destId="{37BBEE57-25CA-4D3A-BD43-439B85FF4019}" srcOrd="0" destOrd="0" presId="urn:microsoft.com/office/officeart/2005/8/layout/hierarchy2"/>
    <dgm:cxn modelId="{B6F27FDB-C470-4D84-8C75-3C91E9309856}" type="presParOf" srcId="{248DB62F-A340-4776-B937-BF39155041D6}" destId="{DC307909-9748-4AAF-B06C-4EFA370B7EE4}" srcOrd="1" destOrd="0" presId="urn:microsoft.com/office/officeart/2005/8/layout/hierarchy2"/>
    <dgm:cxn modelId="{B60CCB9A-BC5D-4D36-B3D9-7081E942AC65}" type="presParOf" srcId="{2CB57173-BB74-4352-80AE-1CEB5261037B}" destId="{2AA047FD-1128-4B52-8944-57A16305AF29}" srcOrd="4" destOrd="0" presId="urn:microsoft.com/office/officeart/2005/8/layout/hierarchy2"/>
    <dgm:cxn modelId="{E71C3EE4-4DE1-4106-A8CA-4ADD511EC32E}" type="presParOf" srcId="{2AA047FD-1128-4B52-8944-57A16305AF29}" destId="{3D3DD560-0C4E-47D4-ACCB-B7FC251702EB}" srcOrd="0" destOrd="0" presId="urn:microsoft.com/office/officeart/2005/8/layout/hierarchy2"/>
    <dgm:cxn modelId="{09B9C05F-CCE6-4A48-AE28-E3B6FCF27285}" type="presParOf" srcId="{2CB57173-BB74-4352-80AE-1CEB5261037B}" destId="{5481ACCF-6A67-45CD-88DE-9B770A5F3AAB}" srcOrd="5" destOrd="0" presId="urn:microsoft.com/office/officeart/2005/8/layout/hierarchy2"/>
    <dgm:cxn modelId="{1D42A6F6-0411-4B28-9767-6D519FB71346}" type="presParOf" srcId="{5481ACCF-6A67-45CD-88DE-9B770A5F3AAB}" destId="{C45FC0ED-FB79-42FE-85E4-8D9B56904955}" srcOrd="0" destOrd="0" presId="urn:microsoft.com/office/officeart/2005/8/layout/hierarchy2"/>
    <dgm:cxn modelId="{57787E9A-4E4B-4D9B-9DBF-9E4201ECE332}" type="presParOf" srcId="{5481ACCF-6A67-45CD-88DE-9B770A5F3AAB}" destId="{7002F61B-F793-4847-A354-B1433A97F1DD}" srcOrd="1" destOrd="0" presId="urn:microsoft.com/office/officeart/2005/8/layout/hierarchy2"/>
    <dgm:cxn modelId="{E7040935-84EB-494E-8316-BFC713CE3264}" type="presParOf" srcId="{7002F61B-F793-4847-A354-B1433A97F1DD}" destId="{F61030F1-1009-441C-AA03-5D002BCB4373}" srcOrd="0" destOrd="0" presId="urn:microsoft.com/office/officeart/2005/8/layout/hierarchy2"/>
    <dgm:cxn modelId="{DDC34D94-B10A-416A-A796-CC9B8AEE0F05}" type="presParOf" srcId="{F61030F1-1009-441C-AA03-5D002BCB4373}" destId="{B037CB1B-CFE8-4A26-9D26-581529295682}" srcOrd="0" destOrd="0" presId="urn:microsoft.com/office/officeart/2005/8/layout/hierarchy2"/>
    <dgm:cxn modelId="{363A15B7-E047-4B5A-9B62-6B9E1D1CD942}" type="presParOf" srcId="{7002F61B-F793-4847-A354-B1433A97F1DD}" destId="{C396F371-626C-4FD0-B6D4-A0DAA7FCA8BB}" srcOrd="1" destOrd="0" presId="urn:microsoft.com/office/officeart/2005/8/layout/hierarchy2"/>
    <dgm:cxn modelId="{BFF36666-ADCB-43A7-A393-051E804BFC95}" type="presParOf" srcId="{C396F371-626C-4FD0-B6D4-A0DAA7FCA8BB}" destId="{D8EFB427-1577-4C84-95BE-AF4C2C6FFB77}" srcOrd="0" destOrd="0" presId="urn:microsoft.com/office/officeart/2005/8/layout/hierarchy2"/>
    <dgm:cxn modelId="{23CDB7B5-946E-4CBC-A286-60E272399C9E}" type="presParOf" srcId="{C396F371-626C-4FD0-B6D4-A0DAA7FCA8BB}" destId="{F8FA4B83-923B-4154-B7CE-7B0360FB317D}" srcOrd="1" destOrd="0" presId="urn:microsoft.com/office/officeart/2005/8/layout/hierarchy2"/>
    <dgm:cxn modelId="{984AD209-6F06-4765-AF40-51CDFCE69C2E}" type="presParOf" srcId="{2CB57173-BB74-4352-80AE-1CEB5261037B}" destId="{91EFC024-B119-4F8F-B68D-A9B679EA243C}" srcOrd="6" destOrd="0" presId="urn:microsoft.com/office/officeart/2005/8/layout/hierarchy2"/>
    <dgm:cxn modelId="{A8485735-37AE-42C2-9733-8A52B4724891}" type="presParOf" srcId="{91EFC024-B119-4F8F-B68D-A9B679EA243C}" destId="{28F679AD-5D1A-42B4-B799-A32A4479601B}" srcOrd="0" destOrd="0" presId="urn:microsoft.com/office/officeart/2005/8/layout/hierarchy2"/>
    <dgm:cxn modelId="{F93A95CF-2F97-4DCE-97FE-93B08B48A44E}" type="presParOf" srcId="{2CB57173-BB74-4352-80AE-1CEB5261037B}" destId="{C7277EA3-E5D1-429D-BD5E-FD5F75B06B8B}" srcOrd="7" destOrd="0" presId="urn:microsoft.com/office/officeart/2005/8/layout/hierarchy2"/>
    <dgm:cxn modelId="{E05C5E38-51F7-43BD-9983-88489734C63B}" type="presParOf" srcId="{C7277EA3-E5D1-429D-BD5E-FD5F75B06B8B}" destId="{850217F8-E9CF-4632-856C-F069F8B6ECDF}" srcOrd="0" destOrd="0" presId="urn:microsoft.com/office/officeart/2005/8/layout/hierarchy2"/>
    <dgm:cxn modelId="{2EDBBF09-0617-4426-877D-FE1C3279CB31}" type="presParOf" srcId="{C7277EA3-E5D1-429D-BD5E-FD5F75B06B8B}" destId="{06A3A3E7-3370-44AA-B290-93135665F73A}" srcOrd="1" destOrd="0" presId="urn:microsoft.com/office/officeart/2005/8/layout/hierarchy2"/>
    <dgm:cxn modelId="{77BA62F9-15DB-4A85-A6AA-436CA31CD20D}" type="presParOf" srcId="{703F0CC6-D7C3-486B-BA96-F5B4957452D6}" destId="{CE15CD7D-A2AA-49D4-8525-230F28297115}" srcOrd="1" destOrd="0" presId="urn:microsoft.com/office/officeart/2005/8/layout/hierarchy2"/>
    <dgm:cxn modelId="{84D586E9-BEF7-437D-919E-4BF602318822}" type="presParOf" srcId="{CE15CD7D-A2AA-49D4-8525-230F28297115}" destId="{6D7B0F52-789B-42DF-A5EA-66D03D0D36D0}" srcOrd="0" destOrd="0" presId="urn:microsoft.com/office/officeart/2005/8/layout/hierarchy2"/>
    <dgm:cxn modelId="{E2A50170-5A07-4E3D-BDAF-0E8055A5F413}" type="presParOf" srcId="{CE15CD7D-A2AA-49D4-8525-230F28297115}" destId="{696B6973-9452-4C89-8B61-01C89B3E0A8C}" srcOrd="1" destOrd="0" presId="urn:microsoft.com/office/officeart/2005/8/layout/hierarchy2"/>
    <dgm:cxn modelId="{06910CFB-7D80-4299-871C-139EBB888803}" type="presParOf" srcId="{696B6973-9452-4C89-8B61-01C89B3E0A8C}" destId="{A6408415-E397-4AF5-8513-E0C6DC338249}" srcOrd="0" destOrd="0" presId="urn:microsoft.com/office/officeart/2005/8/layout/hierarchy2"/>
    <dgm:cxn modelId="{7B9E1AEF-078B-4595-A11F-64F9EB6FEE96}" type="presParOf" srcId="{A6408415-E397-4AF5-8513-E0C6DC338249}" destId="{7698F752-D600-48D8-9FA9-46D7DAF2CC1D}" srcOrd="0" destOrd="0" presId="urn:microsoft.com/office/officeart/2005/8/layout/hierarchy2"/>
    <dgm:cxn modelId="{F963E8DE-2C35-4D45-978F-69978A1CB274}" type="presParOf" srcId="{696B6973-9452-4C89-8B61-01C89B3E0A8C}" destId="{20B51D50-3262-4DBD-9B5D-7C4D56587C2E}" srcOrd="1" destOrd="0" presId="urn:microsoft.com/office/officeart/2005/8/layout/hierarchy2"/>
    <dgm:cxn modelId="{16D27D14-C482-43AE-9EDD-CC89564DA98E}" type="presParOf" srcId="{20B51D50-3262-4DBD-9B5D-7C4D56587C2E}" destId="{6A69B3F9-B08D-4011-AEEA-B2721FB1A132}" srcOrd="0" destOrd="0" presId="urn:microsoft.com/office/officeart/2005/8/layout/hierarchy2"/>
    <dgm:cxn modelId="{AA3D7D18-C372-4B8D-852A-67499DB6BF9C}" type="presParOf" srcId="{20B51D50-3262-4DBD-9B5D-7C4D56587C2E}" destId="{65238C39-2A09-493A-AE65-C143E85E9A6A}" srcOrd="1" destOrd="0" presId="urn:microsoft.com/office/officeart/2005/8/layout/hierarchy2"/>
    <dgm:cxn modelId="{F0B3AA43-BDCC-40EF-8514-F8E6E6243AE9}" type="presParOf" srcId="{696B6973-9452-4C89-8B61-01C89B3E0A8C}" destId="{F2225A28-5E1C-4832-AA29-0B27EE0B75B1}" srcOrd="2" destOrd="0" presId="urn:microsoft.com/office/officeart/2005/8/layout/hierarchy2"/>
    <dgm:cxn modelId="{B58FB603-602F-425D-BC04-BDBC946121FC}" type="presParOf" srcId="{F2225A28-5E1C-4832-AA29-0B27EE0B75B1}" destId="{AB4A4C57-CD33-4566-921B-416608BC09A9}" srcOrd="0" destOrd="0" presId="urn:microsoft.com/office/officeart/2005/8/layout/hierarchy2"/>
    <dgm:cxn modelId="{D20C14EB-513A-4E11-A304-233A4FD79CFA}" type="presParOf" srcId="{696B6973-9452-4C89-8B61-01C89B3E0A8C}" destId="{17F4A037-B145-43E1-AA37-C5ABFBB01CC7}" srcOrd="3" destOrd="0" presId="urn:microsoft.com/office/officeart/2005/8/layout/hierarchy2"/>
    <dgm:cxn modelId="{0FF05AC6-6045-4322-AD5A-FCDCFF5263D2}" type="presParOf" srcId="{17F4A037-B145-43E1-AA37-C5ABFBB01CC7}" destId="{3D79E241-7F77-47AE-81C2-E88BA281DEC3}" srcOrd="0" destOrd="0" presId="urn:microsoft.com/office/officeart/2005/8/layout/hierarchy2"/>
    <dgm:cxn modelId="{2FD2CA3D-5584-473A-95E3-DCBF6274E74C}" type="presParOf" srcId="{17F4A037-B145-43E1-AA37-C5ABFBB01CC7}" destId="{328504A7-769A-458F-B245-659A5F5BE234}" srcOrd="1" destOrd="0" presId="urn:microsoft.com/office/officeart/2005/8/layout/hierarchy2"/>
    <dgm:cxn modelId="{D4503C4C-AFB5-4F1A-8A65-8E6563C25E59}" type="presParOf" srcId="{703F0CC6-D7C3-486B-BA96-F5B4957452D6}" destId="{797E429D-74DC-4CBC-9266-74B5F6F09127}" srcOrd="2" destOrd="0" presId="urn:microsoft.com/office/officeart/2005/8/layout/hierarchy2"/>
    <dgm:cxn modelId="{87FD70A6-71D8-4329-8F6B-C63CCBDC1784}" type="presParOf" srcId="{797E429D-74DC-4CBC-9266-74B5F6F09127}" destId="{4A177974-1D58-448D-BB12-4C28B1D68EAA}" srcOrd="0" destOrd="0" presId="urn:microsoft.com/office/officeart/2005/8/layout/hierarchy2"/>
    <dgm:cxn modelId="{9F51B91F-514F-405A-ADF1-1902041F843A}" type="presParOf" srcId="{797E429D-74DC-4CBC-9266-74B5F6F09127}" destId="{ECA1B7A0-1B98-4F4C-9FCB-D860CCE38055}" srcOrd="1" destOrd="0" presId="urn:microsoft.com/office/officeart/2005/8/layout/hierarchy2"/>
    <dgm:cxn modelId="{CA3C5FF9-20EB-4160-B85C-5902C03E3F43}" type="presParOf" srcId="{ECA1B7A0-1B98-4F4C-9FCB-D860CCE38055}" destId="{90E3F101-26BC-416A-8C47-0BB6D83AC433}" srcOrd="0" destOrd="0" presId="urn:microsoft.com/office/officeart/2005/8/layout/hierarchy2"/>
    <dgm:cxn modelId="{3816904F-9417-42F4-A69A-1542DDED8FFE}" type="presParOf" srcId="{90E3F101-26BC-416A-8C47-0BB6D83AC433}" destId="{75362A89-16BB-452C-BEA3-FDBAFD2CEB04}" srcOrd="0" destOrd="0" presId="urn:microsoft.com/office/officeart/2005/8/layout/hierarchy2"/>
    <dgm:cxn modelId="{EE59CEEB-D466-4EE6-A5D4-60EAF904F459}" type="presParOf" srcId="{ECA1B7A0-1B98-4F4C-9FCB-D860CCE38055}" destId="{7EF35CEE-A707-4F11-8E25-608C318815C3}" srcOrd="1" destOrd="0" presId="urn:microsoft.com/office/officeart/2005/8/layout/hierarchy2"/>
    <dgm:cxn modelId="{13D95016-4C7F-4FC5-80E0-C24F66255BA5}" type="presParOf" srcId="{7EF35CEE-A707-4F11-8E25-608C318815C3}" destId="{DC1C4AED-8CA9-4804-AF2E-4E3D67F31241}" srcOrd="0" destOrd="0" presId="urn:microsoft.com/office/officeart/2005/8/layout/hierarchy2"/>
    <dgm:cxn modelId="{CE58BDCF-6673-4DA1-A2C2-1898F388E41A}" type="presParOf" srcId="{7EF35CEE-A707-4F11-8E25-608C318815C3}" destId="{4DB57327-D265-4483-97A7-B6CFBCF01D40}" srcOrd="1" destOrd="0" presId="urn:microsoft.com/office/officeart/2005/8/layout/hierarchy2"/>
    <dgm:cxn modelId="{001A1DA7-4CEB-48AE-AD9F-A062C9830653}" type="presParOf" srcId="{4DB57327-D265-4483-97A7-B6CFBCF01D40}" destId="{2535CD5A-033E-4FC3-B3DD-57D1536EC60A}" srcOrd="0" destOrd="0" presId="urn:microsoft.com/office/officeart/2005/8/layout/hierarchy2"/>
    <dgm:cxn modelId="{4D7108A8-F27C-4066-8D70-F28C3E569E0A}" type="presParOf" srcId="{2535CD5A-033E-4FC3-B3DD-57D1536EC60A}" destId="{47FE1B90-8149-4EB5-8139-A43444F50D2E}" srcOrd="0" destOrd="0" presId="urn:microsoft.com/office/officeart/2005/8/layout/hierarchy2"/>
    <dgm:cxn modelId="{B764EA10-EB66-49FF-8A66-B0F95EC5D7E0}" type="presParOf" srcId="{4DB57327-D265-4483-97A7-B6CFBCF01D40}" destId="{435CE496-73A2-4F08-9C41-F5AC926518F9}" srcOrd="1" destOrd="0" presId="urn:microsoft.com/office/officeart/2005/8/layout/hierarchy2"/>
    <dgm:cxn modelId="{8C712B9E-64EF-4C3E-A13E-9F4BE2962E9E}" type="presParOf" srcId="{435CE496-73A2-4F08-9C41-F5AC926518F9}" destId="{035A21C9-1D22-4FBF-A5FC-7AE412285B60}" srcOrd="0" destOrd="0" presId="urn:microsoft.com/office/officeart/2005/8/layout/hierarchy2"/>
    <dgm:cxn modelId="{BC0448DD-0366-4D83-A79F-96F8696CA632}" type="presParOf" srcId="{435CE496-73A2-4F08-9C41-F5AC926518F9}" destId="{EC7B1C0A-2038-4CF5-B4C5-3DD7AF3C9166}" srcOrd="1" destOrd="0" presId="urn:microsoft.com/office/officeart/2005/8/layout/hierarchy2"/>
    <dgm:cxn modelId="{F804393A-6FF7-4FDE-8DD3-590136AB5B33}" type="presParOf" srcId="{EC7B1C0A-2038-4CF5-B4C5-3DD7AF3C9166}" destId="{9DF5D0F1-EFCA-434A-8181-328FB63463BA}" srcOrd="0" destOrd="0" presId="urn:microsoft.com/office/officeart/2005/8/layout/hierarchy2"/>
    <dgm:cxn modelId="{0505EC2B-5B49-49CC-920B-71FC8F8B03FF}" type="presParOf" srcId="{9DF5D0F1-EFCA-434A-8181-328FB63463BA}" destId="{2A836B7B-206A-4297-9434-9CC54BE6B547}" srcOrd="0" destOrd="0" presId="urn:microsoft.com/office/officeart/2005/8/layout/hierarchy2"/>
    <dgm:cxn modelId="{B4213323-8D8B-4922-BA19-D94CAD0BF20D}" type="presParOf" srcId="{EC7B1C0A-2038-4CF5-B4C5-3DD7AF3C9166}" destId="{E09C223E-BC8E-4D32-8793-FB027706831A}" srcOrd="1" destOrd="0" presId="urn:microsoft.com/office/officeart/2005/8/layout/hierarchy2"/>
    <dgm:cxn modelId="{04188701-5792-44EF-B84A-E3238F2F60BD}" type="presParOf" srcId="{E09C223E-BC8E-4D32-8793-FB027706831A}" destId="{93A663DA-EAA1-4826-A1BE-0D7BBECD93F2}" srcOrd="0" destOrd="0" presId="urn:microsoft.com/office/officeart/2005/8/layout/hierarchy2"/>
    <dgm:cxn modelId="{DFE4F004-FAF7-4F38-A33C-726938D42F5B}" type="presParOf" srcId="{E09C223E-BC8E-4D32-8793-FB027706831A}" destId="{746D9993-1EA6-4080-A846-1679417125CB}" srcOrd="1" destOrd="0" presId="urn:microsoft.com/office/officeart/2005/8/layout/hierarchy2"/>
    <dgm:cxn modelId="{3ED56B05-8041-4027-8CB9-F40C5D1B417D}" type="presParOf" srcId="{EC7B1C0A-2038-4CF5-B4C5-3DD7AF3C9166}" destId="{73D2C1AB-3706-46E2-AB13-028D9D9D87F7}" srcOrd="2" destOrd="0" presId="urn:microsoft.com/office/officeart/2005/8/layout/hierarchy2"/>
    <dgm:cxn modelId="{1F2C2DF1-CB31-4353-9EBB-79F3101F14FF}" type="presParOf" srcId="{73D2C1AB-3706-46E2-AB13-028D9D9D87F7}" destId="{1857689A-4D85-4934-9C4A-08C9DFC6FC3F}" srcOrd="0" destOrd="0" presId="urn:microsoft.com/office/officeart/2005/8/layout/hierarchy2"/>
    <dgm:cxn modelId="{27C2EE61-05BC-4204-9EE9-1F311D43F7F3}" type="presParOf" srcId="{EC7B1C0A-2038-4CF5-B4C5-3DD7AF3C9166}" destId="{F449490F-7931-4916-AA8C-8928C76DB3C6}" srcOrd="3" destOrd="0" presId="urn:microsoft.com/office/officeart/2005/8/layout/hierarchy2"/>
    <dgm:cxn modelId="{63EB3A4A-485B-448C-A2C7-230CED850719}" type="presParOf" srcId="{F449490F-7931-4916-AA8C-8928C76DB3C6}" destId="{90AD8A46-5D32-4D9A-BFF8-9373475246BB}" srcOrd="0" destOrd="0" presId="urn:microsoft.com/office/officeart/2005/8/layout/hierarchy2"/>
    <dgm:cxn modelId="{E5516D69-0639-413D-BFED-ED2373976484}" type="presParOf" srcId="{F449490F-7931-4916-AA8C-8928C76DB3C6}" destId="{6977CAB0-5178-4683-8658-440F4529EE4D}" srcOrd="1" destOrd="0" presId="urn:microsoft.com/office/officeart/2005/8/layout/hierarchy2"/>
    <dgm:cxn modelId="{49535803-AC7D-4503-8CA9-FC21A849BEC8}" type="presParOf" srcId="{EC7B1C0A-2038-4CF5-B4C5-3DD7AF3C9166}" destId="{59F90C9E-D4D0-4B5D-943E-F11620DFB78A}" srcOrd="4" destOrd="0" presId="urn:microsoft.com/office/officeart/2005/8/layout/hierarchy2"/>
    <dgm:cxn modelId="{8A5384E8-F358-41CA-BF0A-066F82BB5F90}" type="presParOf" srcId="{59F90C9E-D4D0-4B5D-943E-F11620DFB78A}" destId="{FA2C749F-4F6E-474F-B534-322292C1CF5C}" srcOrd="0" destOrd="0" presId="urn:microsoft.com/office/officeart/2005/8/layout/hierarchy2"/>
    <dgm:cxn modelId="{0A1BFD3E-C2CD-40C7-986C-0EA1880FC7C1}" type="presParOf" srcId="{EC7B1C0A-2038-4CF5-B4C5-3DD7AF3C9166}" destId="{BED44299-BB4C-4A34-8886-C17AA3832864}" srcOrd="5" destOrd="0" presId="urn:microsoft.com/office/officeart/2005/8/layout/hierarchy2"/>
    <dgm:cxn modelId="{C9DA6BC2-98A1-4500-B928-925B3B3E18CB}" type="presParOf" srcId="{BED44299-BB4C-4A34-8886-C17AA3832864}" destId="{2DA1513B-2B4E-4144-999D-9C84A6C19BA6}" srcOrd="0" destOrd="0" presId="urn:microsoft.com/office/officeart/2005/8/layout/hierarchy2"/>
    <dgm:cxn modelId="{DA05557C-2CD7-42F2-BF6B-1EA8F6BA232E}" type="presParOf" srcId="{BED44299-BB4C-4A34-8886-C17AA3832864}" destId="{F8477B95-3730-4937-B879-3F0876EBFB00}" srcOrd="1" destOrd="0" presId="urn:microsoft.com/office/officeart/2005/8/layout/hierarchy2"/>
    <dgm:cxn modelId="{82845926-D3A3-4048-B859-2CC0551326BA}" type="presParOf" srcId="{4DB57327-D265-4483-97A7-B6CFBCF01D40}" destId="{7F9B4419-C0B5-4281-A2B8-F54C69822692}" srcOrd="2" destOrd="0" presId="urn:microsoft.com/office/officeart/2005/8/layout/hierarchy2"/>
    <dgm:cxn modelId="{8B0A2F05-2263-401A-B261-D097033850A7}" type="presParOf" srcId="{7F9B4419-C0B5-4281-A2B8-F54C69822692}" destId="{56F1ACF7-24DD-4D4B-8D6C-B70BC3BC232C}" srcOrd="0" destOrd="0" presId="urn:microsoft.com/office/officeart/2005/8/layout/hierarchy2"/>
    <dgm:cxn modelId="{B67F1C63-8FD1-441A-8C08-12E5571E94EF}" type="presParOf" srcId="{4DB57327-D265-4483-97A7-B6CFBCF01D40}" destId="{F1DD74C4-4145-49BD-96DA-5A75545325E8}" srcOrd="3" destOrd="0" presId="urn:microsoft.com/office/officeart/2005/8/layout/hierarchy2"/>
    <dgm:cxn modelId="{CA2FB34E-3A7D-4B7F-95A9-9705235E628C}" type="presParOf" srcId="{F1DD74C4-4145-49BD-96DA-5A75545325E8}" destId="{B9092845-702C-472B-8A92-7576D7B53D61}" srcOrd="0" destOrd="0" presId="urn:microsoft.com/office/officeart/2005/8/layout/hierarchy2"/>
    <dgm:cxn modelId="{430E0D7A-A76C-4EF1-BDF2-D0FDF0A17C2E}" type="presParOf" srcId="{F1DD74C4-4145-49BD-96DA-5A75545325E8}" destId="{5F83E64F-24D1-4C68-9FC9-3E7EBB995340}" srcOrd="1" destOrd="0" presId="urn:microsoft.com/office/officeart/2005/8/layout/hierarchy2"/>
    <dgm:cxn modelId="{EBCF0D0D-1FFF-4B9B-ACED-806C9ABBE863}" type="presParOf" srcId="{5F83E64F-24D1-4C68-9FC9-3E7EBB995340}" destId="{53FB671B-9A01-4D66-BED6-BAF863EEB9F0}" srcOrd="0" destOrd="0" presId="urn:microsoft.com/office/officeart/2005/8/layout/hierarchy2"/>
    <dgm:cxn modelId="{773F4815-A0D4-4F3A-811A-38FE6B7134E3}" type="presParOf" srcId="{53FB671B-9A01-4D66-BED6-BAF863EEB9F0}" destId="{F9EA73A0-6C0B-421B-AB37-0E95C1940D0A}" srcOrd="0" destOrd="0" presId="urn:microsoft.com/office/officeart/2005/8/layout/hierarchy2"/>
    <dgm:cxn modelId="{D5B49C94-EA6D-428B-8D75-D9E61BF56338}" type="presParOf" srcId="{5F83E64F-24D1-4C68-9FC9-3E7EBB995340}" destId="{B4E10697-7B79-4EAD-8684-0DBE4D3D8E8D}" srcOrd="1" destOrd="0" presId="urn:microsoft.com/office/officeart/2005/8/layout/hierarchy2"/>
    <dgm:cxn modelId="{03B02DF0-EB7A-452B-AAAB-2FFE52DFDBCF}" type="presParOf" srcId="{B4E10697-7B79-4EAD-8684-0DBE4D3D8E8D}" destId="{BD047550-D751-412B-A0B5-95FEEFAF3A64}" srcOrd="0" destOrd="0" presId="urn:microsoft.com/office/officeart/2005/8/layout/hierarchy2"/>
    <dgm:cxn modelId="{7C665563-AF0A-41B0-9A67-30FCD8F2797E}" type="presParOf" srcId="{B4E10697-7B79-4EAD-8684-0DBE4D3D8E8D}" destId="{6ECB2B55-AE65-449B-BB1E-98C2F4E37751}" srcOrd="1" destOrd="0" presId="urn:microsoft.com/office/officeart/2005/8/layout/hierarchy2"/>
    <dgm:cxn modelId="{A6500E9D-CD75-418E-911B-2CD63B702BEA}" type="presParOf" srcId="{5F83E64F-24D1-4C68-9FC9-3E7EBB995340}" destId="{73E19E35-53B5-4A07-93C2-A5F4907956EB}" srcOrd="2" destOrd="0" presId="urn:microsoft.com/office/officeart/2005/8/layout/hierarchy2"/>
    <dgm:cxn modelId="{404BB295-3726-4707-96D3-120A9249D57C}" type="presParOf" srcId="{73E19E35-53B5-4A07-93C2-A5F4907956EB}" destId="{7A52C31C-324F-4B45-9DF7-FB85FE5F081B}" srcOrd="0" destOrd="0" presId="urn:microsoft.com/office/officeart/2005/8/layout/hierarchy2"/>
    <dgm:cxn modelId="{CC02B08C-158C-4668-9B93-4094742B29AD}" type="presParOf" srcId="{5F83E64F-24D1-4C68-9FC9-3E7EBB995340}" destId="{99998F4F-19BA-4FBA-9BCB-9330AC36547A}" srcOrd="3" destOrd="0" presId="urn:microsoft.com/office/officeart/2005/8/layout/hierarchy2"/>
    <dgm:cxn modelId="{D8D650A0-610D-466F-9E61-B6814E690344}" type="presParOf" srcId="{99998F4F-19BA-4FBA-9BCB-9330AC36547A}" destId="{66D4154D-31E6-4934-8B76-18B36DD28F2D}" srcOrd="0" destOrd="0" presId="urn:microsoft.com/office/officeart/2005/8/layout/hierarchy2"/>
    <dgm:cxn modelId="{4B1ABFB1-ED92-4911-A23E-D8D974A4C2F8}" type="presParOf" srcId="{99998F4F-19BA-4FBA-9BCB-9330AC36547A}" destId="{E5BC3D35-9903-4EB1-9FFA-0AD1A540CD7A}" srcOrd="1" destOrd="0" presId="urn:microsoft.com/office/officeart/2005/8/layout/hierarchy2"/>
    <dgm:cxn modelId="{FE88E224-9056-4C1D-A629-DBFB4B1D2BE5}" type="presParOf" srcId="{E5BC3D35-9903-4EB1-9FFA-0AD1A540CD7A}" destId="{23632871-4EA3-4B3E-BA59-FF7999E874E4}" srcOrd="0" destOrd="0" presId="urn:microsoft.com/office/officeart/2005/8/layout/hierarchy2"/>
    <dgm:cxn modelId="{C3C1E6CB-63C4-4943-A61D-C08C6FD5C798}" type="presParOf" srcId="{23632871-4EA3-4B3E-BA59-FF7999E874E4}" destId="{F37FD6B1-87FE-4321-9CFC-C9E76AD8D87E}" srcOrd="0" destOrd="0" presId="urn:microsoft.com/office/officeart/2005/8/layout/hierarchy2"/>
    <dgm:cxn modelId="{C4460B3A-AC8A-466C-A872-8B0C78B7EF3A}" type="presParOf" srcId="{E5BC3D35-9903-4EB1-9FFA-0AD1A540CD7A}" destId="{0FB340AE-A370-41AB-B1E0-431155A8BA45}" srcOrd="1" destOrd="0" presId="urn:microsoft.com/office/officeart/2005/8/layout/hierarchy2"/>
    <dgm:cxn modelId="{B5540641-00E1-48AA-B9E8-5E7C9D95F9E5}" type="presParOf" srcId="{0FB340AE-A370-41AB-B1E0-431155A8BA45}" destId="{E64C7058-5089-477B-812E-227C5E5A678F}" srcOrd="0" destOrd="0" presId="urn:microsoft.com/office/officeart/2005/8/layout/hierarchy2"/>
    <dgm:cxn modelId="{94675AA5-B72B-47B5-8D98-922952CDD1A9}" type="presParOf" srcId="{0FB340AE-A370-41AB-B1E0-431155A8BA45}" destId="{4502C436-E5D8-4441-9B47-C24C872407A1}" srcOrd="1" destOrd="0" presId="urn:microsoft.com/office/officeart/2005/8/layout/hierarchy2"/>
    <dgm:cxn modelId="{77D02C1E-23FD-41E8-B406-6C9EEEC7D77A}" type="presParOf" srcId="{5F83E64F-24D1-4C68-9FC9-3E7EBB995340}" destId="{B541CCAF-F3AD-4CD1-87C6-317F89069FB5}" srcOrd="4" destOrd="0" presId="urn:microsoft.com/office/officeart/2005/8/layout/hierarchy2"/>
    <dgm:cxn modelId="{2F0C419B-57B5-40AB-88BC-CE89AB42DA13}" type="presParOf" srcId="{B541CCAF-F3AD-4CD1-87C6-317F89069FB5}" destId="{490593AA-3AE6-437B-9E67-B928771157F1}" srcOrd="0" destOrd="0" presId="urn:microsoft.com/office/officeart/2005/8/layout/hierarchy2"/>
    <dgm:cxn modelId="{143906CA-8274-437D-9F1C-3A680E050D05}" type="presParOf" srcId="{5F83E64F-24D1-4C68-9FC9-3E7EBB995340}" destId="{AE09D443-7C5B-4B46-B4F2-C2FB76CA7F21}" srcOrd="5" destOrd="0" presId="urn:microsoft.com/office/officeart/2005/8/layout/hierarchy2"/>
    <dgm:cxn modelId="{37B40A91-A874-4441-8B16-67B108F1C33F}" type="presParOf" srcId="{AE09D443-7C5B-4B46-B4F2-C2FB76CA7F21}" destId="{2B4BAA2A-0B6E-4C8C-AB90-25A43C3C870F}" srcOrd="0" destOrd="0" presId="urn:microsoft.com/office/officeart/2005/8/layout/hierarchy2"/>
    <dgm:cxn modelId="{F11581C4-C815-48DA-9E45-E14DCF60BB43}" type="presParOf" srcId="{AE09D443-7C5B-4B46-B4F2-C2FB76CA7F21}" destId="{8A234300-F4DD-468A-ADEF-A646EF0D4204}" srcOrd="1" destOrd="0" presId="urn:microsoft.com/office/officeart/2005/8/layout/hierarchy2"/>
    <dgm:cxn modelId="{D2AAA8BA-FF88-4F49-9380-060C42674BBE}" type="presParOf" srcId="{5F83E64F-24D1-4C68-9FC9-3E7EBB995340}" destId="{635BBE02-478B-43D7-AF99-876D969C0E6B}" srcOrd="6" destOrd="0" presId="urn:microsoft.com/office/officeart/2005/8/layout/hierarchy2"/>
    <dgm:cxn modelId="{5FF87FD4-D390-4743-BE74-4C50551704C8}" type="presParOf" srcId="{635BBE02-478B-43D7-AF99-876D969C0E6B}" destId="{93B11451-D904-4DD2-9554-2411A25ED6C8}" srcOrd="0" destOrd="0" presId="urn:microsoft.com/office/officeart/2005/8/layout/hierarchy2"/>
    <dgm:cxn modelId="{12F646E1-A8D0-42F0-A728-545D6679AF54}" type="presParOf" srcId="{5F83E64F-24D1-4C68-9FC9-3E7EBB995340}" destId="{92627911-1E3F-4D63-96AB-00C2081C517A}" srcOrd="7" destOrd="0" presId="urn:microsoft.com/office/officeart/2005/8/layout/hierarchy2"/>
    <dgm:cxn modelId="{EDAAF90F-010B-47FB-A3A2-DEFBBE22408F}" type="presParOf" srcId="{92627911-1E3F-4D63-96AB-00C2081C517A}" destId="{021FFD75-4D5D-47E5-9730-3D88F2EDD60E}" srcOrd="0" destOrd="0" presId="urn:microsoft.com/office/officeart/2005/8/layout/hierarchy2"/>
    <dgm:cxn modelId="{19DA94A5-3260-4798-9F3F-64F93CD1D56B}" type="presParOf" srcId="{92627911-1E3F-4D63-96AB-00C2081C517A}" destId="{47FEC20D-4C83-4FA6-AC1E-E44489DCBABF}" srcOrd="1" destOrd="0" presId="urn:microsoft.com/office/officeart/2005/8/layout/hierarchy2"/>
    <dgm:cxn modelId="{D7F4ED09-F69B-48F9-B2F3-E05A920090FE}" type="presParOf" srcId="{5F83E64F-24D1-4C68-9FC9-3E7EBB995340}" destId="{1991F152-0351-4F90-A33E-F93F4C5E5BB9}" srcOrd="8" destOrd="0" presId="urn:microsoft.com/office/officeart/2005/8/layout/hierarchy2"/>
    <dgm:cxn modelId="{41BC38DE-F892-40FC-9DB1-064F88C82029}" type="presParOf" srcId="{1991F152-0351-4F90-A33E-F93F4C5E5BB9}" destId="{99CBBB1A-238C-42AB-A172-010A02BA6457}" srcOrd="0" destOrd="0" presId="urn:microsoft.com/office/officeart/2005/8/layout/hierarchy2"/>
    <dgm:cxn modelId="{7DD5B693-CB45-4041-885F-3DD090D1A0A2}" type="presParOf" srcId="{5F83E64F-24D1-4C68-9FC9-3E7EBB995340}" destId="{1011E6DF-C7C3-4313-8153-BEC1C869089E}" srcOrd="9" destOrd="0" presId="urn:microsoft.com/office/officeart/2005/8/layout/hierarchy2"/>
    <dgm:cxn modelId="{0CF7D7B3-62E9-4A23-89EF-1BF18C4B3EC9}" type="presParOf" srcId="{1011E6DF-C7C3-4313-8153-BEC1C869089E}" destId="{68FEC00E-07E4-4C31-961B-88E1B75FF0AA}" srcOrd="0" destOrd="0" presId="urn:microsoft.com/office/officeart/2005/8/layout/hierarchy2"/>
    <dgm:cxn modelId="{6D1B7B08-F548-4F14-90DD-FD5E5F1708C2}" type="presParOf" srcId="{1011E6DF-C7C3-4313-8153-BEC1C869089E}" destId="{D41DE301-EB7D-4512-942D-45D73A977ADA}" srcOrd="1" destOrd="0" presId="urn:microsoft.com/office/officeart/2005/8/layout/hierarchy2"/>
    <dgm:cxn modelId="{55C25014-1438-4745-90E3-56C618A7AAB1}" type="presParOf" srcId="{5F83E64F-24D1-4C68-9FC9-3E7EBB995340}" destId="{D610A6D1-D3DF-42B5-9830-93A7D344D75B}" srcOrd="10" destOrd="0" presId="urn:microsoft.com/office/officeart/2005/8/layout/hierarchy2"/>
    <dgm:cxn modelId="{0F795103-83BD-4D4C-A836-49B2171C9505}" type="presParOf" srcId="{D610A6D1-D3DF-42B5-9830-93A7D344D75B}" destId="{148EFED8-CCB3-4E12-BF7F-2EC4CA1C22D7}" srcOrd="0" destOrd="0" presId="urn:microsoft.com/office/officeart/2005/8/layout/hierarchy2"/>
    <dgm:cxn modelId="{E9D2C536-BA98-474B-9861-2E7D7E36C03A}" type="presParOf" srcId="{5F83E64F-24D1-4C68-9FC9-3E7EBB995340}" destId="{91B85632-ECA9-4F94-9561-8DB72479ED6F}" srcOrd="11" destOrd="0" presId="urn:microsoft.com/office/officeart/2005/8/layout/hierarchy2"/>
    <dgm:cxn modelId="{3EB1B3A6-6BBE-4990-A7DD-C4DAF703C39C}" type="presParOf" srcId="{91B85632-ECA9-4F94-9561-8DB72479ED6F}" destId="{39EA03EA-390F-421B-8B43-FFAD90EA62AE}" srcOrd="0" destOrd="0" presId="urn:microsoft.com/office/officeart/2005/8/layout/hierarchy2"/>
    <dgm:cxn modelId="{AE38BBDC-27B8-4AC3-B46D-804E5BEF5CF4}" type="presParOf" srcId="{91B85632-ECA9-4F94-9561-8DB72479ED6F}" destId="{615840AA-5EAA-4784-9996-1E02FB805205}" srcOrd="1" destOrd="0" presId="urn:microsoft.com/office/officeart/2005/8/layout/hierarchy2"/>
    <dgm:cxn modelId="{D68888CA-123D-48BE-A3CA-84951CE48DDD}" type="presParOf" srcId="{ECA1B7A0-1B98-4F4C-9FCB-D860CCE38055}" destId="{6E9A9A9D-2C1B-41B0-913F-0F157AE3CF7D}" srcOrd="2" destOrd="0" presId="urn:microsoft.com/office/officeart/2005/8/layout/hierarchy2"/>
    <dgm:cxn modelId="{21E7301C-58FF-4CF7-B5F0-46091FDFE49E}" type="presParOf" srcId="{6E9A9A9D-2C1B-41B0-913F-0F157AE3CF7D}" destId="{5B6889D0-3F35-4163-9800-DDA02AE49AB5}" srcOrd="0" destOrd="0" presId="urn:microsoft.com/office/officeart/2005/8/layout/hierarchy2"/>
    <dgm:cxn modelId="{6E5A9525-020B-4733-A5B1-92C0C9D681EA}" type="presParOf" srcId="{ECA1B7A0-1B98-4F4C-9FCB-D860CCE38055}" destId="{8CE110AF-3414-4677-8A60-AA23EE398F54}" srcOrd="3" destOrd="0" presId="urn:microsoft.com/office/officeart/2005/8/layout/hierarchy2"/>
    <dgm:cxn modelId="{484464B0-D78E-48A1-9C38-B09B5B6A9060}" type="presParOf" srcId="{8CE110AF-3414-4677-8A60-AA23EE398F54}" destId="{6CC6B8DC-15EA-48CF-8C3E-1021FA574CB5}" srcOrd="0" destOrd="0" presId="urn:microsoft.com/office/officeart/2005/8/layout/hierarchy2"/>
    <dgm:cxn modelId="{D4E4DBAD-BC3B-47EA-BEF9-22C2B83A1C93}" type="presParOf" srcId="{8CE110AF-3414-4677-8A60-AA23EE398F54}" destId="{D68D2804-5B12-4BA0-8865-C7692FAD75F0}" srcOrd="1" destOrd="0" presId="urn:microsoft.com/office/officeart/2005/8/layout/hierarchy2"/>
    <dgm:cxn modelId="{A00833C2-7F55-49E6-B43A-57051D8172F0}" type="presParOf" srcId="{D68D2804-5B12-4BA0-8865-C7692FAD75F0}" destId="{00D408F4-67FF-4681-99DB-CBE841F3014A}" srcOrd="0" destOrd="0" presId="urn:microsoft.com/office/officeart/2005/8/layout/hierarchy2"/>
    <dgm:cxn modelId="{DB590623-CD66-4CCD-A23A-C87D59A0124C}" type="presParOf" srcId="{00D408F4-67FF-4681-99DB-CBE841F3014A}" destId="{92D10FE1-4FF4-4813-9538-A2D89B47B8E8}" srcOrd="0" destOrd="0" presId="urn:microsoft.com/office/officeart/2005/8/layout/hierarchy2"/>
    <dgm:cxn modelId="{B6B96C4A-1F1B-48AC-BFD5-608F5FDE447D}" type="presParOf" srcId="{D68D2804-5B12-4BA0-8865-C7692FAD75F0}" destId="{7F5D9EDF-7484-468D-A533-FC48DA0E5BAE}" srcOrd="1" destOrd="0" presId="urn:microsoft.com/office/officeart/2005/8/layout/hierarchy2"/>
    <dgm:cxn modelId="{7B64B368-FD7C-4D7B-8ACE-C85648AB8CC1}" type="presParOf" srcId="{7F5D9EDF-7484-468D-A533-FC48DA0E5BAE}" destId="{B1C4EA39-AE40-4B1D-B9DC-CB8D793FD962}" srcOrd="0" destOrd="0" presId="urn:microsoft.com/office/officeart/2005/8/layout/hierarchy2"/>
    <dgm:cxn modelId="{29C9204E-15AD-44F6-AD5D-7BBB46EA168C}" type="presParOf" srcId="{7F5D9EDF-7484-468D-A533-FC48DA0E5BAE}" destId="{8BCCBA37-76DB-483F-A220-A95C23F99E60}" srcOrd="1" destOrd="0" presId="urn:microsoft.com/office/officeart/2005/8/layout/hierarchy2"/>
    <dgm:cxn modelId="{3380CBB0-6808-41C3-8280-8FEA6EC39548}" type="presParOf" srcId="{8BCCBA37-76DB-483F-A220-A95C23F99E60}" destId="{DAAD3DEB-2930-4975-AC7D-F25D941E8032}" srcOrd="0" destOrd="0" presId="urn:microsoft.com/office/officeart/2005/8/layout/hierarchy2"/>
    <dgm:cxn modelId="{44EE250F-C6AF-48CF-94D9-EB2774E0AC60}" type="presParOf" srcId="{DAAD3DEB-2930-4975-AC7D-F25D941E8032}" destId="{0C544E38-3CC6-4A5E-8F07-4D04D0116B26}" srcOrd="0" destOrd="0" presId="urn:microsoft.com/office/officeart/2005/8/layout/hierarchy2"/>
    <dgm:cxn modelId="{0D9787EB-A91F-4D02-AC18-F2904D7203FC}" type="presParOf" srcId="{8BCCBA37-76DB-483F-A220-A95C23F99E60}" destId="{0A5A9613-773A-4B92-BB96-D863E1764273}" srcOrd="1" destOrd="0" presId="urn:microsoft.com/office/officeart/2005/8/layout/hierarchy2"/>
    <dgm:cxn modelId="{5DC3510B-B04B-422A-9751-81D60F6BA740}" type="presParOf" srcId="{0A5A9613-773A-4B92-BB96-D863E1764273}" destId="{892D3DC0-395B-4A38-8635-A0F4F65E6F65}" srcOrd="0" destOrd="0" presId="urn:microsoft.com/office/officeart/2005/8/layout/hierarchy2"/>
    <dgm:cxn modelId="{3E9EDC7C-BD6D-4949-8C71-A4E9D2991E21}" type="presParOf" srcId="{0A5A9613-773A-4B92-BB96-D863E1764273}" destId="{C2055350-F836-4242-8489-8168FDAD8411}" srcOrd="1" destOrd="0" presId="urn:microsoft.com/office/officeart/2005/8/layout/hierarchy2"/>
    <dgm:cxn modelId="{21D61513-CFB1-4394-B209-0D0000E394D9}" type="presParOf" srcId="{C2055350-F836-4242-8489-8168FDAD8411}" destId="{C0F6E15B-F79E-4626-B3C2-04B4BFE7CEF4}" srcOrd="0" destOrd="0" presId="urn:microsoft.com/office/officeart/2005/8/layout/hierarchy2"/>
    <dgm:cxn modelId="{C9DE7C75-8301-4A63-B243-1FF43F3402BF}" type="presParOf" srcId="{C0F6E15B-F79E-4626-B3C2-04B4BFE7CEF4}" destId="{A389413E-AB9A-4016-BF18-F58F1D2C1CDD}" srcOrd="0" destOrd="0" presId="urn:microsoft.com/office/officeart/2005/8/layout/hierarchy2"/>
    <dgm:cxn modelId="{06AF202D-70DF-4529-8806-9ABB84689655}" type="presParOf" srcId="{C2055350-F836-4242-8489-8168FDAD8411}" destId="{3294EFE6-A639-4E4D-9218-0416D9E4CBFC}" srcOrd="1" destOrd="0" presId="urn:microsoft.com/office/officeart/2005/8/layout/hierarchy2"/>
    <dgm:cxn modelId="{5EDC2390-FED9-4C88-BE92-CC54C1F5137B}" type="presParOf" srcId="{3294EFE6-A639-4E4D-9218-0416D9E4CBFC}" destId="{ED799F25-66C5-47FA-82C4-FDA86438AE22}" srcOrd="0" destOrd="0" presId="urn:microsoft.com/office/officeart/2005/8/layout/hierarchy2"/>
    <dgm:cxn modelId="{5E0D4BEE-7B12-44FB-B7B7-522E317E5357}" type="presParOf" srcId="{3294EFE6-A639-4E4D-9218-0416D9E4CBFC}" destId="{FCAACCF9-66FD-480F-9046-A51F0FE0465E}" srcOrd="1" destOrd="0" presId="urn:microsoft.com/office/officeart/2005/8/layout/hierarchy2"/>
    <dgm:cxn modelId="{6AC78BA1-9D10-4263-9C9B-4825883EB553}" type="presParOf" srcId="{FCAACCF9-66FD-480F-9046-A51F0FE0465E}" destId="{2F251D20-786C-444F-AD6E-B2068D79491C}" srcOrd="0" destOrd="0" presId="urn:microsoft.com/office/officeart/2005/8/layout/hierarchy2"/>
    <dgm:cxn modelId="{36246A90-A14F-4670-B292-CE408066A8D4}" type="presParOf" srcId="{2F251D20-786C-444F-AD6E-B2068D79491C}" destId="{82436919-595D-4BBE-8D38-B06B9A4AA9AF}" srcOrd="0" destOrd="0" presId="urn:microsoft.com/office/officeart/2005/8/layout/hierarchy2"/>
    <dgm:cxn modelId="{3AD03D9D-C0E2-440F-A8D8-BC72AA1A2648}" type="presParOf" srcId="{FCAACCF9-66FD-480F-9046-A51F0FE0465E}" destId="{4A9C0611-9297-43F5-8F87-FC7E3505F8C9}" srcOrd="1" destOrd="0" presId="urn:microsoft.com/office/officeart/2005/8/layout/hierarchy2"/>
    <dgm:cxn modelId="{44EA0E55-CF90-4ABE-900B-5A92B3ED5900}" type="presParOf" srcId="{4A9C0611-9297-43F5-8F87-FC7E3505F8C9}" destId="{DA3E59FB-38DE-4145-923D-7953454D185D}" srcOrd="0" destOrd="0" presId="urn:microsoft.com/office/officeart/2005/8/layout/hierarchy2"/>
    <dgm:cxn modelId="{2502FC65-B9BA-41EB-A7A0-A2DFBFA2FFDF}" type="presParOf" srcId="{4A9C0611-9297-43F5-8F87-FC7E3505F8C9}" destId="{74867417-8F5B-498A-9BA9-929A801FC2F5}" srcOrd="1" destOrd="0" presId="urn:microsoft.com/office/officeart/2005/8/layout/hierarchy2"/>
    <dgm:cxn modelId="{ACD2A2F5-D10F-4050-A8E9-3544321A86DA}" type="presParOf" srcId="{D68D2804-5B12-4BA0-8865-C7692FAD75F0}" destId="{3462EC53-AD98-4235-8444-88B73EBBB756}" srcOrd="2" destOrd="0" presId="urn:microsoft.com/office/officeart/2005/8/layout/hierarchy2"/>
    <dgm:cxn modelId="{6B8DB66A-AD6E-4E57-9AE8-FE2D78DE2991}" type="presParOf" srcId="{3462EC53-AD98-4235-8444-88B73EBBB756}" destId="{0682EE42-5C33-4565-8A37-7BEC497D97D0}" srcOrd="0" destOrd="0" presId="urn:microsoft.com/office/officeart/2005/8/layout/hierarchy2"/>
    <dgm:cxn modelId="{2B545612-27FE-4483-9CD5-1650158BF2C6}" type="presParOf" srcId="{D68D2804-5B12-4BA0-8865-C7692FAD75F0}" destId="{97A20BEC-10CB-4180-A12A-BB8BA28E970D}" srcOrd="3" destOrd="0" presId="urn:microsoft.com/office/officeart/2005/8/layout/hierarchy2"/>
    <dgm:cxn modelId="{B886145A-A92D-45EB-A7C1-C0A2CBAC580D}" type="presParOf" srcId="{97A20BEC-10CB-4180-A12A-BB8BA28E970D}" destId="{DD1078B7-D280-4626-A4B0-681D589F8583}" srcOrd="0" destOrd="0" presId="urn:microsoft.com/office/officeart/2005/8/layout/hierarchy2"/>
    <dgm:cxn modelId="{4A9FA39B-2483-40FC-A39C-81C249804E9E}" type="presParOf" srcId="{97A20BEC-10CB-4180-A12A-BB8BA28E970D}" destId="{009A1427-052B-4BF5-9D1F-846A54AF0766}" srcOrd="1" destOrd="0" presId="urn:microsoft.com/office/officeart/2005/8/layout/hierarchy2"/>
    <dgm:cxn modelId="{29D7E063-EA0E-4363-8C2F-90687859EF2C}" type="presParOf" srcId="{009A1427-052B-4BF5-9D1F-846A54AF0766}" destId="{E2446C6F-A599-4099-9839-C06DB58389D4}" srcOrd="0" destOrd="0" presId="urn:microsoft.com/office/officeart/2005/8/layout/hierarchy2"/>
    <dgm:cxn modelId="{E9522CB5-423C-45C9-90C6-F45EAA6407D7}" type="presParOf" srcId="{E2446C6F-A599-4099-9839-C06DB58389D4}" destId="{10A9D785-E82E-4844-A662-FDBFEBCFA55D}" srcOrd="0" destOrd="0" presId="urn:microsoft.com/office/officeart/2005/8/layout/hierarchy2"/>
    <dgm:cxn modelId="{CB45004E-D786-493A-8CF8-F9F3EEF3641B}" type="presParOf" srcId="{009A1427-052B-4BF5-9D1F-846A54AF0766}" destId="{6F3D6D9B-1A9A-42ED-8875-D5BDB55BF9B4}" srcOrd="1" destOrd="0" presId="urn:microsoft.com/office/officeart/2005/8/layout/hierarchy2"/>
    <dgm:cxn modelId="{14C45A25-1F29-487F-AF87-A32AA0E8C1D2}" type="presParOf" srcId="{6F3D6D9B-1A9A-42ED-8875-D5BDB55BF9B4}" destId="{7D170ACF-B848-4209-99D8-B0687F11C9BF}" srcOrd="0" destOrd="0" presId="urn:microsoft.com/office/officeart/2005/8/layout/hierarchy2"/>
    <dgm:cxn modelId="{81478099-B17F-497E-B6CF-0CB73BEA049C}" type="presParOf" srcId="{6F3D6D9B-1A9A-42ED-8875-D5BDB55BF9B4}" destId="{330316DB-B60E-434D-88D3-B530255AE1FF}" srcOrd="1" destOrd="0" presId="urn:microsoft.com/office/officeart/2005/8/layout/hierarchy2"/>
    <dgm:cxn modelId="{D8E0AB05-1628-4812-8587-DA1865F0BFA5}" type="presParOf" srcId="{009A1427-052B-4BF5-9D1F-846A54AF0766}" destId="{E22204D8-0C3C-413A-B4F7-461DC0B74E5F}" srcOrd="2" destOrd="0" presId="urn:microsoft.com/office/officeart/2005/8/layout/hierarchy2"/>
    <dgm:cxn modelId="{F88A4D37-F004-4E20-A674-10B78B869735}" type="presParOf" srcId="{E22204D8-0C3C-413A-B4F7-461DC0B74E5F}" destId="{B6F88AB4-D6C9-4072-9B16-1578BC8AE864}" srcOrd="0" destOrd="0" presId="urn:microsoft.com/office/officeart/2005/8/layout/hierarchy2"/>
    <dgm:cxn modelId="{1CEB1058-AB9C-4A59-8614-DEC541FAA362}" type="presParOf" srcId="{009A1427-052B-4BF5-9D1F-846A54AF0766}" destId="{611E477E-5AE1-4C7F-B89C-CF7429AF2822}" srcOrd="3" destOrd="0" presId="urn:microsoft.com/office/officeart/2005/8/layout/hierarchy2"/>
    <dgm:cxn modelId="{F5800A4C-E60C-44C0-B4C5-96E1508DF6DA}" type="presParOf" srcId="{611E477E-5AE1-4C7F-B89C-CF7429AF2822}" destId="{B685CCF9-611B-4072-92FF-AD5FF5DF1FB3}" srcOrd="0" destOrd="0" presId="urn:microsoft.com/office/officeart/2005/8/layout/hierarchy2"/>
    <dgm:cxn modelId="{D013DE99-2886-49B2-B1EC-B0CBDDA4220F}" type="presParOf" srcId="{611E477E-5AE1-4C7F-B89C-CF7429AF2822}" destId="{5B31128B-BE20-4104-9AA0-CACC8101FA70}" srcOrd="1" destOrd="0" presId="urn:microsoft.com/office/officeart/2005/8/layout/hierarchy2"/>
    <dgm:cxn modelId="{90274120-FF8C-498C-BC4C-E04430964FAA}" type="presParOf" srcId="{009A1427-052B-4BF5-9D1F-846A54AF0766}" destId="{7793DFA1-187C-4E1A-AAD3-5C9D13619416}" srcOrd="4" destOrd="0" presId="urn:microsoft.com/office/officeart/2005/8/layout/hierarchy2"/>
    <dgm:cxn modelId="{E79DEA04-7D9A-4A91-81EA-7657537A15BD}" type="presParOf" srcId="{7793DFA1-187C-4E1A-AAD3-5C9D13619416}" destId="{470D3B28-AB25-47F8-AC36-18DEFBDF6511}" srcOrd="0" destOrd="0" presId="urn:microsoft.com/office/officeart/2005/8/layout/hierarchy2"/>
    <dgm:cxn modelId="{68AE561B-6BF1-4767-BF2D-CDD8A0FF1C5E}" type="presParOf" srcId="{009A1427-052B-4BF5-9D1F-846A54AF0766}" destId="{186928EF-E135-432F-ABAD-115CEF611374}" srcOrd="5" destOrd="0" presId="urn:microsoft.com/office/officeart/2005/8/layout/hierarchy2"/>
    <dgm:cxn modelId="{20EDFB7D-EE2D-4684-AF38-80B28437918B}" type="presParOf" srcId="{186928EF-E135-432F-ABAD-115CEF611374}" destId="{B626EDAE-1F35-40B3-81E9-B11E2FA53A4F}" srcOrd="0" destOrd="0" presId="urn:microsoft.com/office/officeart/2005/8/layout/hierarchy2"/>
    <dgm:cxn modelId="{542161B5-7647-4B9C-9502-E56483EDA938}" type="presParOf" srcId="{186928EF-E135-432F-ABAD-115CEF611374}" destId="{187651B6-E44B-4F4D-BC2C-FFA45D7608B8}" srcOrd="1" destOrd="0" presId="urn:microsoft.com/office/officeart/2005/8/layout/hierarchy2"/>
    <dgm:cxn modelId="{2C00082B-892C-4D63-A1A6-7DDADBFB7239}" type="presParOf" srcId="{009A1427-052B-4BF5-9D1F-846A54AF0766}" destId="{D6FA4472-D5DC-415B-BFCA-19B80FD4B516}" srcOrd="6" destOrd="0" presId="urn:microsoft.com/office/officeart/2005/8/layout/hierarchy2"/>
    <dgm:cxn modelId="{6589244A-0F7C-4B46-A1E9-352CAF0055B6}" type="presParOf" srcId="{D6FA4472-D5DC-415B-BFCA-19B80FD4B516}" destId="{C9EB845C-DE84-466B-97CF-708108F996E6}" srcOrd="0" destOrd="0" presId="urn:microsoft.com/office/officeart/2005/8/layout/hierarchy2"/>
    <dgm:cxn modelId="{62612F5B-CAFC-478E-9B95-8E6AE9923C42}" type="presParOf" srcId="{009A1427-052B-4BF5-9D1F-846A54AF0766}" destId="{3E61EBA7-BBB0-4CB4-9DA0-5F20A25CC37F}" srcOrd="7" destOrd="0" presId="urn:microsoft.com/office/officeart/2005/8/layout/hierarchy2"/>
    <dgm:cxn modelId="{F2F2D9D3-C98F-4F64-9FF7-C48F183D7E4E}" type="presParOf" srcId="{3E61EBA7-BBB0-4CB4-9DA0-5F20A25CC37F}" destId="{AC4CE367-85FC-4492-A75D-C9637C9C0A3D}" srcOrd="0" destOrd="0" presId="urn:microsoft.com/office/officeart/2005/8/layout/hierarchy2"/>
    <dgm:cxn modelId="{855CB6FE-A4B8-4F47-B41A-466302D46937}" type="presParOf" srcId="{3E61EBA7-BBB0-4CB4-9DA0-5F20A25CC37F}" destId="{9BBC4EC4-F5E6-46A7-A570-EF111EC1B2CA}" srcOrd="1" destOrd="0" presId="urn:microsoft.com/office/officeart/2005/8/layout/hierarchy2"/>
    <dgm:cxn modelId="{F9D4938E-982D-4DC3-A3F2-B2D85ECE094A}" type="presParOf" srcId="{D68D2804-5B12-4BA0-8865-C7692FAD75F0}" destId="{36BC7F7C-E79D-4910-8605-DBC604FB0ED6}" srcOrd="4" destOrd="0" presId="urn:microsoft.com/office/officeart/2005/8/layout/hierarchy2"/>
    <dgm:cxn modelId="{E69E9735-0BC5-4A0A-92E6-72728D892EC9}" type="presParOf" srcId="{36BC7F7C-E79D-4910-8605-DBC604FB0ED6}" destId="{5423FC26-7C6B-4C93-B98F-2E7D80D126BB}" srcOrd="0" destOrd="0" presId="urn:microsoft.com/office/officeart/2005/8/layout/hierarchy2"/>
    <dgm:cxn modelId="{3084A7E9-B872-435A-B8CA-96395683A7D3}" type="presParOf" srcId="{D68D2804-5B12-4BA0-8865-C7692FAD75F0}" destId="{A7570238-A6B7-46C0-8D58-01148E46ABFB}" srcOrd="5" destOrd="0" presId="urn:microsoft.com/office/officeart/2005/8/layout/hierarchy2"/>
    <dgm:cxn modelId="{8FD794F1-9000-4457-B681-4509439AAED6}" type="presParOf" srcId="{A7570238-A6B7-46C0-8D58-01148E46ABFB}" destId="{11D9DE26-6EC6-4D48-A1DE-57E81C45A1B0}" srcOrd="0" destOrd="0" presId="urn:microsoft.com/office/officeart/2005/8/layout/hierarchy2"/>
    <dgm:cxn modelId="{05A99734-FBC3-4C1C-B5E3-4F42A5EC8305}" type="presParOf" srcId="{A7570238-A6B7-46C0-8D58-01148E46ABFB}" destId="{28F41448-17F8-4871-AD2E-5E3D32DCCE12}" srcOrd="1" destOrd="0" presId="urn:microsoft.com/office/officeart/2005/8/layout/hierarchy2"/>
    <dgm:cxn modelId="{A5D8E1CD-71FE-4B20-A85C-EE6BBF8979C7}" type="presParOf" srcId="{703F0CC6-D7C3-486B-BA96-F5B4957452D6}" destId="{877294B5-BE2F-48E0-B30F-C19A4DBCB5FA}" srcOrd="3" destOrd="0" presId="urn:microsoft.com/office/officeart/2005/8/layout/hierarchy2"/>
    <dgm:cxn modelId="{07E09ECE-B2CA-4AD3-A4A3-AAED6A2B2EF7}" type="presParOf" srcId="{877294B5-BE2F-48E0-B30F-C19A4DBCB5FA}" destId="{276A06D5-EED8-45AE-AB48-E4D559FBD4CE}" srcOrd="0" destOrd="0" presId="urn:microsoft.com/office/officeart/2005/8/layout/hierarchy2"/>
    <dgm:cxn modelId="{69490A0E-1366-4A48-93D6-1A856C5C3D7E}" type="presParOf" srcId="{877294B5-BE2F-48E0-B30F-C19A4DBCB5FA}" destId="{F88CB4DB-5B89-47FF-960F-C8F11B2627D3}" srcOrd="1" destOrd="0" presId="urn:microsoft.com/office/officeart/2005/8/layout/hierarchy2"/>
    <dgm:cxn modelId="{C56B2FD0-9362-4CC7-8F85-B79BA05F6835}" type="presParOf" srcId="{F88CB4DB-5B89-47FF-960F-C8F11B2627D3}" destId="{541C7404-2D3A-499D-9539-5B0A1E4141F3}" srcOrd="0" destOrd="0" presId="urn:microsoft.com/office/officeart/2005/8/layout/hierarchy2"/>
    <dgm:cxn modelId="{1AA54FEA-4BE8-4269-BBB1-24A38E518BFB}" type="presParOf" srcId="{541C7404-2D3A-499D-9539-5B0A1E4141F3}" destId="{6ABEBE81-011E-4EF4-8674-F590209BCA5A}" srcOrd="0" destOrd="0" presId="urn:microsoft.com/office/officeart/2005/8/layout/hierarchy2"/>
    <dgm:cxn modelId="{92EDCBB4-F80D-4BC9-A395-1B6F30F8641D}" type="presParOf" srcId="{F88CB4DB-5B89-47FF-960F-C8F11B2627D3}" destId="{31FE411A-7968-4B01-90C1-C74B50FA022C}" srcOrd="1" destOrd="0" presId="urn:microsoft.com/office/officeart/2005/8/layout/hierarchy2"/>
    <dgm:cxn modelId="{EAECAC78-1766-44F8-A990-488282EFAB4B}" type="presParOf" srcId="{31FE411A-7968-4B01-90C1-C74B50FA022C}" destId="{68DBE456-22DD-4D71-96CA-340166DEB385}" srcOrd="0" destOrd="0" presId="urn:microsoft.com/office/officeart/2005/8/layout/hierarchy2"/>
    <dgm:cxn modelId="{4434CECA-4178-430B-BAE0-4B33E4234838}" type="presParOf" srcId="{31FE411A-7968-4B01-90C1-C74B50FA022C}" destId="{CD437150-5BB9-43AE-8596-F8D27A4C2348}" srcOrd="1" destOrd="0" presId="urn:microsoft.com/office/officeart/2005/8/layout/hierarchy2"/>
    <dgm:cxn modelId="{D4D9C18E-A1ED-4C19-8145-5CCF730C98AD}" type="presParOf" srcId="{CD437150-5BB9-43AE-8596-F8D27A4C2348}" destId="{A32397AA-DCC1-4382-92B9-473E12612776}" srcOrd="0" destOrd="0" presId="urn:microsoft.com/office/officeart/2005/8/layout/hierarchy2"/>
    <dgm:cxn modelId="{6E0E885B-3E26-4A50-86DE-04CB75D5073B}" type="presParOf" srcId="{A32397AA-DCC1-4382-92B9-473E12612776}" destId="{2CC472FE-1550-493F-A113-EB0B748C33EF}" srcOrd="0" destOrd="0" presId="urn:microsoft.com/office/officeart/2005/8/layout/hierarchy2"/>
    <dgm:cxn modelId="{4BDBA3FC-6A4A-483C-924A-EE9B3E35821E}" type="presParOf" srcId="{CD437150-5BB9-43AE-8596-F8D27A4C2348}" destId="{318C8BF0-3EAC-4295-ABB0-C083619E89AA}" srcOrd="1" destOrd="0" presId="urn:microsoft.com/office/officeart/2005/8/layout/hierarchy2"/>
    <dgm:cxn modelId="{C7A48F7F-0CB0-4A55-B846-B55DE0947CF4}" type="presParOf" srcId="{318C8BF0-3EAC-4295-ABB0-C083619E89AA}" destId="{B0C456FF-4CA9-4F9C-BF87-8D4F39C4CFF5}" srcOrd="0" destOrd="0" presId="urn:microsoft.com/office/officeart/2005/8/layout/hierarchy2"/>
    <dgm:cxn modelId="{FCE5240C-0F46-4345-8115-F11C47329A64}" type="presParOf" srcId="{318C8BF0-3EAC-4295-ABB0-C083619E89AA}" destId="{D0F26C1E-550B-4A2C-8391-5ED4CD6BDBB2}" srcOrd="1" destOrd="0" presId="urn:microsoft.com/office/officeart/2005/8/layout/hierarchy2"/>
    <dgm:cxn modelId="{EB9DBEED-0F73-4CB9-8BDD-FF77E8042D37}" type="presParOf" srcId="{F88CB4DB-5B89-47FF-960F-C8F11B2627D3}" destId="{2459FCC8-AE66-4CFB-8649-BBF4C5830C99}" srcOrd="2" destOrd="0" presId="urn:microsoft.com/office/officeart/2005/8/layout/hierarchy2"/>
    <dgm:cxn modelId="{CB0A7D87-4825-4ED9-A914-A2D629B54E2C}" type="presParOf" srcId="{2459FCC8-AE66-4CFB-8649-BBF4C5830C99}" destId="{40839789-BB95-4532-AC02-82759B2CE265}" srcOrd="0" destOrd="0" presId="urn:microsoft.com/office/officeart/2005/8/layout/hierarchy2"/>
    <dgm:cxn modelId="{7D1169A5-C7E5-407B-ADDC-7F1C9EC9A980}" type="presParOf" srcId="{F88CB4DB-5B89-47FF-960F-C8F11B2627D3}" destId="{9192CE2F-4531-411F-AF43-709C0F55B4B9}" srcOrd="3" destOrd="0" presId="urn:microsoft.com/office/officeart/2005/8/layout/hierarchy2"/>
    <dgm:cxn modelId="{5848FE73-24C1-4D31-8100-846CF1E6C6A1}" type="presParOf" srcId="{9192CE2F-4531-411F-AF43-709C0F55B4B9}" destId="{794BEB8E-BF50-4C2A-B274-113F157FD982}" srcOrd="0" destOrd="0" presId="urn:microsoft.com/office/officeart/2005/8/layout/hierarchy2"/>
    <dgm:cxn modelId="{FC2D8FB5-91A1-4343-A512-EE2F8D5B6023}" type="presParOf" srcId="{9192CE2F-4531-411F-AF43-709C0F55B4B9}" destId="{1D91A5F0-A8A6-4140-BC57-ABFB970A1907}" srcOrd="1" destOrd="0" presId="urn:microsoft.com/office/officeart/2005/8/layout/hierarchy2"/>
    <dgm:cxn modelId="{FF13F878-7177-49C4-B3F8-2244256FB539}" type="presParOf" srcId="{1D91A5F0-A8A6-4140-BC57-ABFB970A1907}" destId="{2BF36595-0B1F-40AB-A52E-104B2AA25924}" srcOrd="0" destOrd="0" presId="urn:microsoft.com/office/officeart/2005/8/layout/hierarchy2"/>
    <dgm:cxn modelId="{E5D57D8C-A860-4E3D-A58B-2EA3332DB25B}" type="presParOf" srcId="{2BF36595-0B1F-40AB-A52E-104B2AA25924}" destId="{43F9714A-4D42-45BB-A0AB-0124349795C1}" srcOrd="0" destOrd="0" presId="urn:microsoft.com/office/officeart/2005/8/layout/hierarchy2"/>
    <dgm:cxn modelId="{A314BE6C-027D-4443-9B26-5D6D80A08D74}" type="presParOf" srcId="{1D91A5F0-A8A6-4140-BC57-ABFB970A1907}" destId="{FF4C6654-D9E8-49AB-87BC-A833AC7232F9}" srcOrd="1" destOrd="0" presId="urn:microsoft.com/office/officeart/2005/8/layout/hierarchy2"/>
    <dgm:cxn modelId="{32AB5785-80CF-405D-ADA6-AD56E6210F20}" type="presParOf" srcId="{FF4C6654-D9E8-49AB-87BC-A833AC7232F9}" destId="{46567A55-5B92-4119-BACB-725E8AE04B70}" srcOrd="0" destOrd="0" presId="urn:microsoft.com/office/officeart/2005/8/layout/hierarchy2"/>
    <dgm:cxn modelId="{17385DAE-D1D1-48EA-AD2C-4A83B083884E}" type="presParOf" srcId="{FF4C6654-D9E8-49AB-87BC-A833AC7232F9}" destId="{DE34580E-97F9-4E6B-9400-AF776B9FE446}" srcOrd="1" destOrd="0" presId="urn:microsoft.com/office/officeart/2005/8/layout/hierarchy2"/>
    <dgm:cxn modelId="{1B07ED66-9DAE-4AD0-A936-AF0CD2058128}" type="presParOf" srcId="{1D91A5F0-A8A6-4140-BC57-ABFB970A1907}" destId="{0C8C493C-3D3C-4A6C-9044-9FE244C81EBA}" srcOrd="2" destOrd="0" presId="urn:microsoft.com/office/officeart/2005/8/layout/hierarchy2"/>
    <dgm:cxn modelId="{D1BFB60E-60EB-46C3-96F7-FDF8C0729C7A}" type="presParOf" srcId="{0C8C493C-3D3C-4A6C-9044-9FE244C81EBA}" destId="{B7217F0D-C203-4AE5-B085-CC28EA6889F7}" srcOrd="0" destOrd="0" presId="urn:microsoft.com/office/officeart/2005/8/layout/hierarchy2"/>
    <dgm:cxn modelId="{2EFC8EC8-90A2-45FD-8066-62EC074E767C}" type="presParOf" srcId="{1D91A5F0-A8A6-4140-BC57-ABFB970A1907}" destId="{F0F8B786-F716-4487-B1D4-3BF9D729288B}" srcOrd="3" destOrd="0" presId="urn:microsoft.com/office/officeart/2005/8/layout/hierarchy2"/>
    <dgm:cxn modelId="{B20D04DE-3BF1-492A-9867-7012DAB849E9}" type="presParOf" srcId="{F0F8B786-F716-4487-B1D4-3BF9D729288B}" destId="{D33B5334-787F-4C48-ACCF-010246664DAB}" srcOrd="0" destOrd="0" presId="urn:microsoft.com/office/officeart/2005/8/layout/hierarchy2"/>
    <dgm:cxn modelId="{0E1E8446-4226-4A8B-8B62-73613539868E}" type="presParOf" srcId="{F0F8B786-F716-4487-B1D4-3BF9D729288B}" destId="{374CEFDD-BC87-46EC-B747-81C132F9D8B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75D99-5BE2-47AF-9F51-F769FC35518C}">
      <dsp:nvSpPr>
        <dsp:cNvPr id="0" name=""/>
        <dsp:cNvSpPr/>
      </dsp:nvSpPr>
      <dsp:spPr>
        <a:xfrm>
          <a:off x="2410335" y="405865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회원가입</a:t>
          </a:r>
        </a:p>
      </dsp:txBody>
      <dsp:txXfrm>
        <a:off x="2417155" y="412685"/>
        <a:ext cx="452068" cy="219214"/>
      </dsp:txXfrm>
    </dsp:sp>
    <dsp:sp modelId="{90DD31E9-8AF2-46AC-BF2A-A34923C07FF0}">
      <dsp:nvSpPr>
        <dsp:cNvPr id="0" name=""/>
        <dsp:cNvSpPr/>
      </dsp:nvSpPr>
      <dsp:spPr>
        <a:xfrm rot="17692822">
          <a:off x="2747801" y="317962"/>
          <a:ext cx="442767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442767" y="349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958116" y="310386"/>
        <a:ext cx="22138" cy="22138"/>
      </dsp:txXfrm>
    </dsp:sp>
    <dsp:sp modelId="{BA0E0A2F-2BAE-4BA3-9024-EED1A0555877}">
      <dsp:nvSpPr>
        <dsp:cNvPr id="0" name=""/>
        <dsp:cNvSpPr/>
      </dsp:nvSpPr>
      <dsp:spPr>
        <a:xfrm>
          <a:off x="3062327" y="4192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이름</a:t>
          </a:r>
        </a:p>
      </dsp:txBody>
      <dsp:txXfrm>
        <a:off x="3069147" y="11012"/>
        <a:ext cx="452068" cy="219214"/>
      </dsp:txXfrm>
    </dsp:sp>
    <dsp:sp modelId="{713C7D20-EBBB-4E37-85CF-1690FFBD1D6D}">
      <dsp:nvSpPr>
        <dsp:cNvPr id="0" name=""/>
        <dsp:cNvSpPr/>
      </dsp:nvSpPr>
      <dsp:spPr>
        <a:xfrm rot="19457599">
          <a:off x="2854481" y="451853"/>
          <a:ext cx="229408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229408" y="349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963450" y="449612"/>
        <a:ext cx="11470" cy="11470"/>
      </dsp:txXfrm>
    </dsp:sp>
    <dsp:sp modelId="{37BBEE57-25CA-4D3A-BD43-439B85FF4019}">
      <dsp:nvSpPr>
        <dsp:cNvPr id="0" name=""/>
        <dsp:cNvSpPr/>
      </dsp:nvSpPr>
      <dsp:spPr>
        <a:xfrm>
          <a:off x="3062327" y="271974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아이디</a:t>
          </a:r>
        </a:p>
      </dsp:txBody>
      <dsp:txXfrm>
        <a:off x="3069147" y="278794"/>
        <a:ext cx="452068" cy="219214"/>
      </dsp:txXfrm>
    </dsp:sp>
    <dsp:sp modelId="{2AA047FD-1128-4B52-8944-57A16305AF29}">
      <dsp:nvSpPr>
        <dsp:cNvPr id="0" name=""/>
        <dsp:cNvSpPr/>
      </dsp:nvSpPr>
      <dsp:spPr>
        <a:xfrm rot="2142401">
          <a:off x="2854481" y="585744"/>
          <a:ext cx="229408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229408" y="349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963450" y="583503"/>
        <a:ext cx="11470" cy="11470"/>
      </dsp:txXfrm>
    </dsp:sp>
    <dsp:sp modelId="{C45FC0ED-FB79-42FE-85E4-8D9B56904955}">
      <dsp:nvSpPr>
        <dsp:cNvPr id="0" name=""/>
        <dsp:cNvSpPr/>
      </dsp:nvSpPr>
      <dsp:spPr>
        <a:xfrm>
          <a:off x="3062327" y="539756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패스워드</a:t>
          </a:r>
        </a:p>
      </dsp:txBody>
      <dsp:txXfrm>
        <a:off x="3069147" y="546576"/>
        <a:ext cx="452068" cy="219214"/>
      </dsp:txXfrm>
    </dsp:sp>
    <dsp:sp modelId="{F61030F1-1009-441C-AA03-5D002BCB4373}">
      <dsp:nvSpPr>
        <dsp:cNvPr id="0" name=""/>
        <dsp:cNvSpPr/>
      </dsp:nvSpPr>
      <dsp:spPr>
        <a:xfrm>
          <a:off x="3528036" y="652690"/>
          <a:ext cx="186283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186283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616520" y="651527"/>
        <a:ext cx="9314" cy="9314"/>
      </dsp:txXfrm>
    </dsp:sp>
    <dsp:sp modelId="{D8EFB427-1577-4C84-95BE-AF4C2C6FFB77}">
      <dsp:nvSpPr>
        <dsp:cNvPr id="0" name=""/>
        <dsp:cNvSpPr/>
      </dsp:nvSpPr>
      <dsp:spPr>
        <a:xfrm>
          <a:off x="3714319" y="539756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패스워드 </a:t>
          </a:r>
          <a:br>
            <a:rPr lang="en-US" altLang="ko-KR" sz="600" kern="1200" dirty="0"/>
          </a:br>
          <a:r>
            <a:rPr lang="ko-KR" altLang="en-US" sz="600" kern="1200" dirty="0"/>
            <a:t>확인</a:t>
          </a:r>
        </a:p>
      </dsp:txBody>
      <dsp:txXfrm>
        <a:off x="3721139" y="546576"/>
        <a:ext cx="452068" cy="219214"/>
      </dsp:txXfrm>
    </dsp:sp>
    <dsp:sp modelId="{91EFC024-B119-4F8F-B68D-A9B679EA243C}">
      <dsp:nvSpPr>
        <dsp:cNvPr id="0" name=""/>
        <dsp:cNvSpPr/>
      </dsp:nvSpPr>
      <dsp:spPr>
        <a:xfrm rot="3907178">
          <a:off x="2747801" y="719636"/>
          <a:ext cx="442767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442767" y="349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958116" y="712060"/>
        <a:ext cx="22138" cy="22138"/>
      </dsp:txXfrm>
    </dsp:sp>
    <dsp:sp modelId="{850217F8-E9CF-4632-856C-F069F8B6ECDF}">
      <dsp:nvSpPr>
        <dsp:cNvPr id="0" name=""/>
        <dsp:cNvSpPr/>
      </dsp:nvSpPr>
      <dsp:spPr>
        <a:xfrm>
          <a:off x="3062327" y="807539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 err="1"/>
            <a:t>커손연</a:t>
          </a:r>
          <a:r>
            <a:rPr lang="ko-KR" altLang="en-US" sz="600" kern="1200" dirty="0"/>
            <a:t> 코드</a:t>
          </a:r>
        </a:p>
      </dsp:txBody>
      <dsp:txXfrm>
        <a:off x="3069147" y="814359"/>
        <a:ext cx="452068" cy="219214"/>
      </dsp:txXfrm>
    </dsp:sp>
    <dsp:sp modelId="{6D7B0F52-789B-42DF-A5EA-66D03D0D36D0}">
      <dsp:nvSpPr>
        <dsp:cNvPr id="0" name=""/>
        <dsp:cNvSpPr/>
      </dsp:nvSpPr>
      <dsp:spPr>
        <a:xfrm>
          <a:off x="2410335" y="1209213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마이 페이지</a:t>
          </a:r>
        </a:p>
      </dsp:txBody>
      <dsp:txXfrm>
        <a:off x="2417155" y="1216033"/>
        <a:ext cx="452068" cy="219214"/>
      </dsp:txXfrm>
    </dsp:sp>
    <dsp:sp modelId="{A6408415-E397-4AF5-8513-E0C6DC338249}">
      <dsp:nvSpPr>
        <dsp:cNvPr id="0" name=""/>
        <dsp:cNvSpPr/>
      </dsp:nvSpPr>
      <dsp:spPr>
        <a:xfrm rot="19457599">
          <a:off x="2854481" y="1255200"/>
          <a:ext cx="229408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229408" y="349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963450" y="1252959"/>
        <a:ext cx="11470" cy="11470"/>
      </dsp:txXfrm>
    </dsp:sp>
    <dsp:sp modelId="{6A69B3F9-B08D-4011-AEEA-B2721FB1A132}">
      <dsp:nvSpPr>
        <dsp:cNvPr id="0" name=""/>
        <dsp:cNvSpPr/>
      </dsp:nvSpPr>
      <dsp:spPr>
        <a:xfrm>
          <a:off x="3062327" y="1075321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회원 정보 수정</a:t>
          </a:r>
        </a:p>
      </dsp:txBody>
      <dsp:txXfrm>
        <a:off x="3069147" y="1082141"/>
        <a:ext cx="452068" cy="219214"/>
      </dsp:txXfrm>
    </dsp:sp>
    <dsp:sp modelId="{F2225A28-5E1C-4832-AA29-0B27EE0B75B1}">
      <dsp:nvSpPr>
        <dsp:cNvPr id="0" name=""/>
        <dsp:cNvSpPr/>
      </dsp:nvSpPr>
      <dsp:spPr>
        <a:xfrm rot="2142401">
          <a:off x="2854481" y="1389092"/>
          <a:ext cx="229408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229408" y="349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963450" y="1386850"/>
        <a:ext cx="11470" cy="11470"/>
      </dsp:txXfrm>
    </dsp:sp>
    <dsp:sp modelId="{3D79E241-7F77-47AE-81C2-E88BA281DEC3}">
      <dsp:nvSpPr>
        <dsp:cNvPr id="0" name=""/>
        <dsp:cNvSpPr/>
      </dsp:nvSpPr>
      <dsp:spPr>
        <a:xfrm>
          <a:off x="3062327" y="1343104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회원 탈퇴</a:t>
          </a:r>
        </a:p>
      </dsp:txBody>
      <dsp:txXfrm>
        <a:off x="3069147" y="1349924"/>
        <a:ext cx="452068" cy="219214"/>
      </dsp:txXfrm>
    </dsp:sp>
    <dsp:sp modelId="{4A177974-1D58-448D-BB12-4C28B1D68EAA}">
      <dsp:nvSpPr>
        <dsp:cNvPr id="0" name=""/>
        <dsp:cNvSpPr/>
      </dsp:nvSpPr>
      <dsp:spPr>
        <a:xfrm>
          <a:off x="2410335" y="3485363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메인 페이지</a:t>
          </a:r>
        </a:p>
      </dsp:txBody>
      <dsp:txXfrm>
        <a:off x="2417155" y="3492183"/>
        <a:ext cx="452068" cy="219214"/>
      </dsp:txXfrm>
    </dsp:sp>
    <dsp:sp modelId="{90E3F101-26BC-416A-8C47-0BB6D83AC433}">
      <dsp:nvSpPr>
        <dsp:cNvPr id="0" name=""/>
        <dsp:cNvSpPr/>
      </dsp:nvSpPr>
      <dsp:spPr>
        <a:xfrm rot="16830559">
          <a:off x="2458527" y="3096205"/>
          <a:ext cx="1021316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1021316" y="349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943652" y="3074166"/>
        <a:ext cx="51065" cy="51065"/>
      </dsp:txXfrm>
    </dsp:sp>
    <dsp:sp modelId="{DC1C4AED-8CA9-4804-AF2E-4E3D67F31241}">
      <dsp:nvSpPr>
        <dsp:cNvPr id="0" name=""/>
        <dsp:cNvSpPr/>
      </dsp:nvSpPr>
      <dsp:spPr>
        <a:xfrm>
          <a:off x="3062327" y="2481179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식당 </a:t>
          </a:r>
          <a:br>
            <a:rPr lang="en-US" altLang="ko-KR" sz="600" kern="1200" dirty="0"/>
          </a:br>
          <a:r>
            <a:rPr lang="ko-KR" altLang="en-US" sz="600" kern="1200" dirty="0" err="1"/>
            <a:t>아카이빙</a:t>
          </a:r>
          <a:endParaRPr lang="ko-KR" altLang="en-US" sz="600" kern="1200" dirty="0"/>
        </a:p>
      </dsp:txBody>
      <dsp:txXfrm>
        <a:off x="3069147" y="2487999"/>
        <a:ext cx="452068" cy="219214"/>
      </dsp:txXfrm>
    </dsp:sp>
    <dsp:sp modelId="{2535CD5A-033E-4FC3-B3DD-57D1536EC60A}">
      <dsp:nvSpPr>
        <dsp:cNvPr id="0" name=""/>
        <dsp:cNvSpPr/>
      </dsp:nvSpPr>
      <dsp:spPr>
        <a:xfrm rot="17230830">
          <a:off x="3305852" y="2292857"/>
          <a:ext cx="630650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630650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605411" y="2280585"/>
        <a:ext cx="31532" cy="31532"/>
      </dsp:txXfrm>
    </dsp:sp>
    <dsp:sp modelId="{035A21C9-1D22-4FBF-A5FC-7AE412285B60}">
      <dsp:nvSpPr>
        <dsp:cNvPr id="0" name=""/>
        <dsp:cNvSpPr/>
      </dsp:nvSpPr>
      <dsp:spPr>
        <a:xfrm>
          <a:off x="3714319" y="1878669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식당 조회</a:t>
          </a:r>
        </a:p>
      </dsp:txBody>
      <dsp:txXfrm>
        <a:off x="3721139" y="1885489"/>
        <a:ext cx="452068" cy="219214"/>
      </dsp:txXfrm>
    </dsp:sp>
    <dsp:sp modelId="{9DF5D0F1-EFCA-434A-8181-328FB63463BA}">
      <dsp:nvSpPr>
        <dsp:cNvPr id="0" name=""/>
        <dsp:cNvSpPr/>
      </dsp:nvSpPr>
      <dsp:spPr>
        <a:xfrm rot="18289469">
          <a:off x="4110067" y="1857711"/>
          <a:ext cx="326203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326203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265014" y="1853050"/>
        <a:ext cx="16310" cy="16310"/>
      </dsp:txXfrm>
    </dsp:sp>
    <dsp:sp modelId="{93A663DA-EAA1-4826-A1BE-0D7BBECD93F2}">
      <dsp:nvSpPr>
        <dsp:cNvPr id="0" name=""/>
        <dsp:cNvSpPr/>
      </dsp:nvSpPr>
      <dsp:spPr>
        <a:xfrm>
          <a:off x="4366311" y="1610886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식당 이름으로 검색</a:t>
          </a:r>
        </a:p>
      </dsp:txBody>
      <dsp:txXfrm>
        <a:off x="4373131" y="1617706"/>
        <a:ext cx="452068" cy="219214"/>
      </dsp:txXfrm>
    </dsp:sp>
    <dsp:sp modelId="{73D2C1AB-3706-46E2-AB13-028D9D9D87F7}">
      <dsp:nvSpPr>
        <dsp:cNvPr id="0" name=""/>
        <dsp:cNvSpPr/>
      </dsp:nvSpPr>
      <dsp:spPr>
        <a:xfrm>
          <a:off x="4180028" y="1991602"/>
          <a:ext cx="186283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186283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268512" y="1990439"/>
        <a:ext cx="9314" cy="9314"/>
      </dsp:txXfrm>
    </dsp:sp>
    <dsp:sp modelId="{90AD8A46-5D32-4D9A-BFF8-9373475246BB}">
      <dsp:nvSpPr>
        <dsp:cNvPr id="0" name=""/>
        <dsp:cNvSpPr/>
      </dsp:nvSpPr>
      <dsp:spPr>
        <a:xfrm>
          <a:off x="4366311" y="1878669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위치 기반 검색</a:t>
          </a:r>
        </a:p>
      </dsp:txBody>
      <dsp:txXfrm>
        <a:off x="4373131" y="1885489"/>
        <a:ext cx="452068" cy="219214"/>
      </dsp:txXfrm>
    </dsp:sp>
    <dsp:sp modelId="{59F90C9E-D4D0-4B5D-943E-F11620DFB78A}">
      <dsp:nvSpPr>
        <dsp:cNvPr id="0" name=""/>
        <dsp:cNvSpPr/>
      </dsp:nvSpPr>
      <dsp:spPr>
        <a:xfrm rot="3310531">
          <a:off x="4110067" y="2125493"/>
          <a:ext cx="326203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326203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265014" y="2120832"/>
        <a:ext cx="16310" cy="16310"/>
      </dsp:txXfrm>
    </dsp:sp>
    <dsp:sp modelId="{2DA1513B-2B4E-4144-999D-9C84A6C19BA6}">
      <dsp:nvSpPr>
        <dsp:cNvPr id="0" name=""/>
        <dsp:cNvSpPr/>
      </dsp:nvSpPr>
      <dsp:spPr>
        <a:xfrm>
          <a:off x="4366311" y="2146451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태그 기반 검색</a:t>
          </a:r>
        </a:p>
      </dsp:txBody>
      <dsp:txXfrm>
        <a:off x="4373131" y="2153271"/>
        <a:ext cx="452068" cy="219214"/>
      </dsp:txXfrm>
    </dsp:sp>
    <dsp:sp modelId="{7F9B4419-C0B5-4281-A2B8-F54C69822692}">
      <dsp:nvSpPr>
        <dsp:cNvPr id="0" name=""/>
        <dsp:cNvSpPr/>
      </dsp:nvSpPr>
      <dsp:spPr>
        <a:xfrm rot="4369170">
          <a:off x="3305852" y="2895368"/>
          <a:ext cx="630650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630650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605411" y="2883095"/>
        <a:ext cx="31532" cy="31532"/>
      </dsp:txXfrm>
    </dsp:sp>
    <dsp:sp modelId="{B9092845-702C-472B-8A92-7576D7B53D61}">
      <dsp:nvSpPr>
        <dsp:cNvPr id="0" name=""/>
        <dsp:cNvSpPr/>
      </dsp:nvSpPr>
      <dsp:spPr>
        <a:xfrm>
          <a:off x="3714319" y="3083690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식당 </a:t>
          </a:r>
          <a:br>
            <a:rPr lang="en-US" altLang="ko-KR" sz="600" kern="1200" dirty="0"/>
          </a:br>
          <a:r>
            <a:rPr lang="ko-KR" altLang="en-US" sz="600" kern="1200" dirty="0" err="1"/>
            <a:t>아카이빙</a:t>
          </a:r>
          <a:endParaRPr lang="ko-KR" altLang="en-US" sz="600" kern="1200" dirty="0"/>
        </a:p>
      </dsp:txBody>
      <dsp:txXfrm>
        <a:off x="3721139" y="3090510"/>
        <a:ext cx="452068" cy="219214"/>
      </dsp:txXfrm>
    </dsp:sp>
    <dsp:sp modelId="{53FB671B-9A01-4D66-BED6-BAF863EEB9F0}">
      <dsp:nvSpPr>
        <dsp:cNvPr id="0" name=""/>
        <dsp:cNvSpPr/>
      </dsp:nvSpPr>
      <dsp:spPr>
        <a:xfrm rot="17132988">
          <a:off x="3925724" y="2861895"/>
          <a:ext cx="694890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694890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255797" y="2848017"/>
        <a:ext cx="34744" cy="34744"/>
      </dsp:txXfrm>
    </dsp:sp>
    <dsp:sp modelId="{BD047550-D751-412B-A0B5-95FEEFAF3A64}">
      <dsp:nvSpPr>
        <dsp:cNvPr id="0" name=""/>
        <dsp:cNvSpPr/>
      </dsp:nvSpPr>
      <dsp:spPr>
        <a:xfrm>
          <a:off x="4366311" y="2414234"/>
          <a:ext cx="492151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식당 이름</a:t>
          </a:r>
        </a:p>
      </dsp:txBody>
      <dsp:txXfrm>
        <a:off x="4373131" y="2421054"/>
        <a:ext cx="478511" cy="219214"/>
      </dsp:txXfrm>
    </dsp:sp>
    <dsp:sp modelId="{73E19E35-53B5-4A07-93C2-A5F4907956EB}">
      <dsp:nvSpPr>
        <dsp:cNvPr id="0" name=""/>
        <dsp:cNvSpPr/>
      </dsp:nvSpPr>
      <dsp:spPr>
        <a:xfrm rot="17692822">
          <a:off x="4051786" y="2995786"/>
          <a:ext cx="442767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442767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262100" y="2988211"/>
        <a:ext cx="22138" cy="22138"/>
      </dsp:txXfrm>
    </dsp:sp>
    <dsp:sp modelId="{66D4154D-31E6-4934-8B76-18B36DD28F2D}">
      <dsp:nvSpPr>
        <dsp:cNvPr id="0" name=""/>
        <dsp:cNvSpPr/>
      </dsp:nvSpPr>
      <dsp:spPr>
        <a:xfrm>
          <a:off x="4366311" y="2682016"/>
          <a:ext cx="974076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네이버</a:t>
          </a:r>
          <a:r>
            <a:rPr lang="en-US" altLang="ko-KR" sz="600" kern="1200" dirty="0"/>
            <a:t>/</a:t>
          </a:r>
          <a:r>
            <a:rPr lang="ko-KR" altLang="en-US" sz="600" kern="1200" dirty="0"/>
            <a:t>카카오 맵 링크</a:t>
          </a:r>
        </a:p>
      </dsp:txBody>
      <dsp:txXfrm>
        <a:off x="4373131" y="2688836"/>
        <a:ext cx="960436" cy="219214"/>
      </dsp:txXfrm>
    </dsp:sp>
    <dsp:sp modelId="{23632871-4EA3-4B3E-BA59-FF7999E874E4}">
      <dsp:nvSpPr>
        <dsp:cNvPr id="0" name=""/>
        <dsp:cNvSpPr/>
      </dsp:nvSpPr>
      <dsp:spPr>
        <a:xfrm>
          <a:off x="5340387" y="2794950"/>
          <a:ext cx="186283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186283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428872" y="2793786"/>
        <a:ext cx="9314" cy="9314"/>
      </dsp:txXfrm>
    </dsp:sp>
    <dsp:sp modelId="{E64C7058-5089-477B-812E-227C5E5A678F}">
      <dsp:nvSpPr>
        <dsp:cNvPr id="0" name=""/>
        <dsp:cNvSpPr/>
      </dsp:nvSpPr>
      <dsp:spPr>
        <a:xfrm>
          <a:off x="5526671" y="2682016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주소 정보 </a:t>
          </a:r>
          <a:br>
            <a:rPr lang="en-US" altLang="ko-KR" sz="600" kern="1200" dirty="0"/>
          </a:br>
          <a:r>
            <a:rPr lang="ko-KR" altLang="en-US" sz="600" kern="1200" dirty="0"/>
            <a:t>호출</a:t>
          </a:r>
        </a:p>
      </dsp:txBody>
      <dsp:txXfrm>
        <a:off x="5533491" y="2688836"/>
        <a:ext cx="452068" cy="219214"/>
      </dsp:txXfrm>
    </dsp:sp>
    <dsp:sp modelId="{B541CCAF-F3AD-4CD1-87C6-317F89069FB5}">
      <dsp:nvSpPr>
        <dsp:cNvPr id="0" name=""/>
        <dsp:cNvSpPr/>
      </dsp:nvSpPr>
      <dsp:spPr>
        <a:xfrm rot="19457599">
          <a:off x="4158465" y="3129678"/>
          <a:ext cx="229408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229408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267434" y="3127436"/>
        <a:ext cx="11470" cy="11470"/>
      </dsp:txXfrm>
    </dsp:sp>
    <dsp:sp modelId="{2B4BAA2A-0B6E-4C8C-AB90-25A43C3C870F}">
      <dsp:nvSpPr>
        <dsp:cNvPr id="0" name=""/>
        <dsp:cNvSpPr/>
      </dsp:nvSpPr>
      <dsp:spPr>
        <a:xfrm>
          <a:off x="4366311" y="2949798"/>
          <a:ext cx="974076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후기</a:t>
          </a:r>
          <a:r>
            <a:rPr lang="en-US" altLang="ko-KR" sz="600" kern="1200" dirty="0"/>
            <a:t>(500</a:t>
          </a:r>
          <a:r>
            <a:rPr lang="ko-KR" altLang="en-US" sz="600" kern="1200" dirty="0"/>
            <a:t>자 제한</a:t>
          </a:r>
          <a:r>
            <a:rPr lang="en-US" altLang="ko-KR" sz="600" kern="1200" dirty="0"/>
            <a:t>)</a:t>
          </a:r>
          <a:endParaRPr lang="ko-KR" altLang="en-US" sz="600" kern="1200" dirty="0"/>
        </a:p>
      </dsp:txBody>
      <dsp:txXfrm>
        <a:off x="4373131" y="2956618"/>
        <a:ext cx="960436" cy="219214"/>
      </dsp:txXfrm>
    </dsp:sp>
    <dsp:sp modelId="{635BBE02-478B-43D7-AF99-876D969C0E6B}">
      <dsp:nvSpPr>
        <dsp:cNvPr id="0" name=""/>
        <dsp:cNvSpPr/>
      </dsp:nvSpPr>
      <dsp:spPr>
        <a:xfrm rot="2142401">
          <a:off x="4158465" y="3263569"/>
          <a:ext cx="229408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229408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267434" y="3261327"/>
        <a:ext cx="11470" cy="11470"/>
      </dsp:txXfrm>
    </dsp:sp>
    <dsp:sp modelId="{021FFD75-4D5D-47E5-9730-3D88F2EDD60E}">
      <dsp:nvSpPr>
        <dsp:cNvPr id="0" name=""/>
        <dsp:cNvSpPr/>
      </dsp:nvSpPr>
      <dsp:spPr>
        <a:xfrm>
          <a:off x="4366311" y="3217581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 err="1"/>
            <a:t>별점</a:t>
          </a:r>
          <a:endParaRPr lang="ko-KR" altLang="en-US" sz="600" kern="1200" dirty="0"/>
        </a:p>
      </dsp:txBody>
      <dsp:txXfrm>
        <a:off x="4373131" y="3224401"/>
        <a:ext cx="452068" cy="219214"/>
      </dsp:txXfrm>
    </dsp:sp>
    <dsp:sp modelId="{1991F152-0351-4F90-A33E-F93F4C5E5BB9}">
      <dsp:nvSpPr>
        <dsp:cNvPr id="0" name=""/>
        <dsp:cNvSpPr/>
      </dsp:nvSpPr>
      <dsp:spPr>
        <a:xfrm rot="3907178">
          <a:off x="4051786" y="3397460"/>
          <a:ext cx="442767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442767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262100" y="3389884"/>
        <a:ext cx="22138" cy="22138"/>
      </dsp:txXfrm>
    </dsp:sp>
    <dsp:sp modelId="{68FEC00E-07E4-4C31-961B-88E1B75FF0AA}">
      <dsp:nvSpPr>
        <dsp:cNvPr id="0" name=""/>
        <dsp:cNvSpPr/>
      </dsp:nvSpPr>
      <dsp:spPr>
        <a:xfrm>
          <a:off x="4366311" y="3485363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태그</a:t>
          </a:r>
        </a:p>
      </dsp:txBody>
      <dsp:txXfrm>
        <a:off x="4373131" y="3492183"/>
        <a:ext cx="452068" cy="219214"/>
      </dsp:txXfrm>
    </dsp:sp>
    <dsp:sp modelId="{D610A6D1-D3DF-42B5-9830-93A7D344D75B}">
      <dsp:nvSpPr>
        <dsp:cNvPr id="0" name=""/>
        <dsp:cNvSpPr/>
      </dsp:nvSpPr>
      <dsp:spPr>
        <a:xfrm rot="4467012">
          <a:off x="3925724" y="3531351"/>
          <a:ext cx="694890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694890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255797" y="3517473"/>
        <a:ext cx="34744" cy="34744"/>
      </dsp:txXfrm>
    </dsp:sp>
    <dsp:sp modelId="{39EA03EA-390F-421B-8B43-FFAD90EA62AE}">
      <dsp:nvSpPr>
        <dsp:cNvPr id="0" name=""/>
        <dsp:cNvSpPr/>
      </dsp:nvSpPr>
      <dsp:spPr>
        <a:xfrm>
          <a:off x="4366311" y="3753146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추천 메뉴</a:t>
          </a:r>
        </a:p>
      </dsp:txBody>
      <dsp:txXfrm>
        <a:off x="4373131" y="3759966"/>
        <a:ext cx="452068" cy="219214"/>
      </dsp:txXfrm>
    </dsp:sp>
    <dsp:sp modelId="{6E9A9A9D-2C1B-41B0-913F-0F157AE3CF7D}">
      <dsp:nvSpPr>
        <dsp:cNvPr id="0" name=""/>
        <dsp:cNvSpPr/>
      </dsp:nvSpPr>
      <dsp:spPr>
        <a:xfrm rot="4769441">
          <a:off x="2458527" y="4100389"/>
          <a:ext cx="1021316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1021316" y="349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943652" y="4078350"/>
        <a:ext cx="51065" cy="51065"/>
      </dsp:txXfrm>
    </dsp:sp>
    <dsp:sp modelId="{6CC6B8DC-15EA-48CF-8C3E-1021FA574CB5}">
      <dsp:nvSpPr>
        <dsp:cNvPr id="0" name=""/>
        <dsp:cNvSpPr/>
      </dsp:nvSpPr>
      <dsp:spPr>
        <a:xfrm>
          <a:off x="3062327" y="4489547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레시피</a:t>
          </a:r>
          <a:br>
            <a:rPr lang="en-US" altLang="ko-KR" sz="600" kern="1200" dirty="0"/>
          </a:br>
          <a:r>
            <a:rPr lang="ko-KR" altLang="en-US" sz="600" kern="1200" dirty="0" err="1"/>
            <a:t>아카이빙</a:t>
          </a:r>
          <a:endParaRPr lang="ko-KR" altLang="en-US" sz="600" kern="1200" dirty="0"/>
        </a:p>
      </dsp:txBody>
      <dsp:txXfrm>
        <a:off x="3069147" y="4496367"/>
        <a:ext cx="452068" cy="219214"/>
      </dsp:txXfrm>
    </dsp:sp>
    <dsp:sp modelId="{00D408F4-67FF-4681-99DB-CBE841F3014A}">
      <dsp:nvSpPr>
        <dsp:cNvPr id="0" name=""/>
        <dsp:cNvSpPr/>
      </dsp:nvSpPr>
      <dsp:spPr>
        <a:xfrm rot="17500715">
          <a:off x="3369034" y="4368171"/>
          <a:ext cx="504287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504287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608570" y="4359058"/>
        <a:ext cx="25214" cy="25214"/>
      </dsp:txXfrm>
    </dsp:sp>
    <dsp:sp modelId="{B1C4EA39-AE40-4B1D-B9DC-CB8D793FD962}">
      <dsp:nvSpPr>
        <dsp:cNvPr id="0" name=""/>
        <dsp:cNvSpPr/>
      </dsp:nvSpPr>
      <dsp:spPr>
        <a:xfrm>
          <a:off x="3714319" y="4020928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레시피 조회</a:t>
          </a:r>
        </a:p>
      </dsp:txBody>
      <dsp:txXfrm>
        <a:off x="3721139" y="4027748"/>
        <a:ext cx="452068" cy="219214"/>
      </dsp:txXfrm>
    </dsp:sp>
    <dsp:sp modelId="{DAAD3DEB-2930-4975-AC7D-F25D941E8032}">
      <dsp:nvSpPr>
        <dsp:cNvPr id="0" name=""/>
        <dsp:cNvSpPr/>
      </dsp:nvSpPr>
      <dsp:spPr>
        <a:xfrm>
          <a:off x="4180028" y="4133862"/>
          <a:ext cx="186283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186283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268512" y="4132698"/>
        <a:ext cx="9314" cy="9314"/>
      </dsp:txXfrm>
    </dsp:sp>
    <dsp:sp modelId="{892D3DC0-395B-4A38-8635-A0F4F65E6F65}">
      <dsp:nvSpPr>
        <dsp:cNvPr id="0" name=""/>
        <dsp:cNvSpPr/>
      </dsp:nvSpPr>
      <dsp:spPr>
        <a:xfrm>
          <a:off x="4366311" y="4020928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레시피 검색</a:t>
          </a:r>
        </a:p>
      </dsp:txBody>
      <dsp:txXfrm>
        <a:off x="4373131" y="4027748"/>
        <a:ext cx="452068" cy="219214"/>
      </dsp:txXfrm>
    </dsp:sp>
    <dsp:sp modelId="{C0F6E15B-F79E-4626-B3C2-04B4BFE7CEF4}">
      <dsp:nvSpPr>
        <dsp:cNvPr id="0" name=""/>
        <dsp:cNvSpPr/>
      </dsp:nvSpPr>
      <dsp:spPr>
        <a:xfrm>
          <a:off x="4832020" y="4133862"/>
          <a:ext cx="186283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186283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920504" y="4132698"/>
        <a:ext cx="9314" cy="9314"/>
      </dsp:txXfrm>
    </dsp:sp>
    <dsp:sp modelId="{ED799F25-66C5-47FA-82C4-FDA86438AE22}">
      <dsp:nvSpPr>
        <dsp:cNvPr id="0" name=""/>
        <dsp:cNvSpPr/>
      </dsp:nvSpPr>
      <dsp:spPr>
        <a:xfrm>
          <a:off x="5018303" y="4020928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인분 선택</a:t>
          </a:r>
        </a:p>
      </dsp:txBody>
      <dsp:txXfrm>
        <a:off x="5025123" y="4027748"/>
        <a:ext cx="452068" cy="219214"/>
      </dsp:txXfrm>
    </dsp:sp>
    <dsp:sp modelId="{2F251D20-786C-444F-AD6E-B2068D79491C}">
      <dsp:nvSpPr>
        <dsp:cNvPr id="0" name=""/>
        <dsp:cNvSpPr/>
      </dsp:nvSpPr>
      <dsp:spPr>
        <a:xfrm>
          <a:off x="5484012" y="4133862"/>
          <a:ext cx="186283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186283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572496" y="4132698"/>
        <a:ext cx="9314" cy="9314"/>
      </dsp:txXfrm>
    </dsp:sp>
    <dsp:sp modelId="{DA3E59FB-38DE-4145-923D-7953454D185D}">
      <dsp:nvSpPr>
        <dsp:cNvPr id="0" name=""/>
        <dsp:cNvSpPr/>
      </dsp:nvSpPr>
      <dsp:spPr>
        <a:xfrm>
          <a:off x="5670295" y="4020928"/>
          <a:ext cx="1133301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자동 재료 양 계산 및 반영</a:t>
          </a:r>
        </a:p>
      </dsp:txBody>
      <dsp:txXfrm>
        <a:off x="5677115" y="4027748"/>
        <a:ext cx="1119661" cy="219214"/>
      </dsp:txXfrm>
    </dsp:sp>
    <dsp:sp modelId="{3462EC53-AD98-4235-8444-88B73EBBB756}">
      <dsp:nvSpPr>
        <dsp:cNvPr id="0" name=""/>
        <dsp:cNvSpPr/>
      </dsp:nvSpPr>
      <dsp:spPr>
        <a:xfrm rot="2829178">
          <a:off x="3484213" y="4702899"/>
          <a:ext cx="273928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273928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614329" y="4699545"/>
        <a:ext cx="13696" cy="13696"/>
      </dsp:txXfrm>
    </dsp:sp>
    <dsp:sp modelId="{DD1078B7-D280-4626-A4B0-681D589F8583}">
      <dsp:nvSpPr>
        <dsp:cNvPr id="0" name=""/>
        <dsp:cNvSpPr/>
      </dsp:nvSpPr>
      <dsp:spPr>
        <a:xfrm>
          <a:off x="3714319" y="4690384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재료 기록</a:t>
          </a:r>
        </a:p>
      </dsp:txBody>
      <dsp:txXfrm>
        <a:off x="3721139" y="4697204"/>
        <a:ext cx="452068" cy="219214"/>
      </dsp:txXfrm>
    </dsp:sp>
    <dsp:sp modelId="{E2446C6F-A599-4099-9839-C06DB58389D4}">
      <dsp:nvSpPr>
        <dsp:cNvPr id="0" name=""/>
        <dsp:cNvSpPr/>
      </dsp:nvSpPr>
      <dsp:spPr>
        <a:xfrm rot="17692822">
          <a:off x="4051786" y="4602481"/>
          <a:ext cx="442767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442767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262100" y="4594905"/>
        <a:ext cx="22138" cy="22138"/>
      </dsp:txXfrm>
    </dsp:sp>
    <dsp:sp modelId="{7D170ACF-B848-4209-99D8-B0687F11C9BF}">
      <dsp:nvSpPr>
        <dsp:cNvPr id="0" name=""/>
        <dsp:cNvSpPr/>
      </dsp:nvSpPr>
      <dsp:spPr>
        <a:xfrm>
          <a:off x="4366311" y="4288711"/>
          <a:ext cx="578773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단위 선택 기능</a:t>
          </a:r>
        </a:p>
      </dsp:txBody>
      <dsp:txXfrm>
        <a:off x="4373131" y="4295531"/>
        <a:ext cx="565133" cy="219214"/>
      </dsp:txXfrm>
    </dsp:sp>
    <dsp:sp modelId="{E22204D8-0C3C-413A-B4F7-461DC0B74E5F}">
      <dsp:nvSpPr>
        <dsp:cNvPr id="0" name=""/>
        <dsp:cNvSpPr/>
      </dsp:nvSpPr>
      <dsp:spPr>
        <a:xfrm rot="19457599">
          <a:off x="4158465" y="4736372"/>
          <a:ext cx="229408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229408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267434" y="4734131"/>
        <a:ext cx="11470" cy="11470"/>
      </dsp:txXfrm>
    </dsp:sp>
    <dsp:sp modelId="{B685CCF9-611B-4072-92FF-AD5FF5DF1FB3}">
      <dsp:nvSpPr>
        <dsp:cNvPr id="0" name=""/>
        <dsp:cNvSpPr/>
      </dsp:nvSpPr>
      <dsp:spPr>
        <a:xfrm>
          <a:off x="4366311" y="4556493"/>
          <a:ext cx="1023282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각 채소별 </a:t>
          </a:r>
          <a:r>
            <a:rPr lang="en-US" altLang="ko-KR" sz="600" kern="1200" dirty="0"/>
            <a:t>g</a:t>
          </a:r>
          <a:r>
            <a:rPr lang="ko-KR" altLang="en-US" sz="600" kern="1200" dirty="0"/>
            <a:t>과 개수 변환</a:t>
          </a:r>
        </a:p>
      </dsp:txBody>
      <dsp:txXfrm>
        <a:off x="4373131" y="4563313"/>
        <a:ext cx="1009642" cy="219214"/>
      </dsp:txXfrm>
    </dsp:sp>
    <dsp:sp modelId="{7793DFA1-187C-4E1A-AAD3-5C9D13619416}">
      <dsp:nvSpPr>
        <dsp:cNvPr id="0" name=""/>
        <dsp:cNvSpPr/>
      </dsp:nvSpPr>
      <dsp:spPr>
        <a:xfrm rot="2142401">
          <a:off x="4158465" y="4870263"/>
          <a:ext cx="229408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229408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267434" y="4868022"/>
        <a:ext cx="11470" cy="11470"/>
      </dsp:txXfrm>
    </dsp:sp>
    <dsp:sp modelId="{B626EDAE-1F35-40B3-81E9-B11E2FA53A4F}">
      <dsp:nvSpPr>
        <dsp:cNvPr id="0" name=""/>
        <dsp:cNvSpPr/>
      </dsp:nvSpPr>
      <dsp:spPr>
        <a:xfrm>
          <a:off x="4366311" y="4824276"/>
          <a:ext cx="1031167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스푼과 </a:t>
          </a:r>
          <a:r>
            <a:rPr lang="en-US" altLang="ko-KR" sz="600" kern="1200" dirty="0"/>
            <a:t>ml </a:t>
          </a:r>
          <a:r>
            <a:rPr lang="ko-KR" altLang="en-US" sz="600" kern="1200" dirty="0"/>
            <a:t>단위 변환</a:t>
          </a:r>
        </a:p>
      </dsp:txBody>
      <dsp:txXfrm>
        <a:off x="4373131" y="4831096"/>
        <a:ext cx="1017527" cy="219214"/>
      </dsp:txXfrm>
    </dsp:sp>
    <dsp:sp modelId="{D6FA4472-D5DC-415B-BFCA-19B80FD4B516}">
      <dsp:nvSpPr>
        <dsp:cNvPr id="0" name=""/>
        <dsp:cNvSpPr/>
      </dsp:nvSpPr>
      <dsp:spPr>
        <a:xfrm rot="3907178">
          <a:off x="4051786" y="5004155"/>
          <a:ext cx="442767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442767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262100" y="4996579"/>
        <a:ext cx="22138" cy="22138"/>
      </dsp:txXfrm>
    </dsp:sp>
    <dsp:sp modelId="{AC4CE367-85FC-4492-A75D-C9637C9C0A3D}">
      <dsp:nvSpPr>
        <dsp:cNvPr id="0" name=""/>
        <dsp:cNvSpPr/>
      </dsp:nvSpPr>
      <dsp:spPr>
        <a:xfrm>
          <a:off x="4366311" y="5092058"/>
          <a:ext cx="65679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기준 인분 선택</a:t>
          </a:r>
        </a:p>
      </dsp:txBody>
      <dsp:txXfrm>
        <a:off x="4373131" y="5098878"/>
        <a:ext cx="643158" cy="219214"/>
      </dsp:txXfrm>
    </dsp:sp>
    <dsp:sp modelId="{36BC7F7C-E79D-4910-8605-DBC604FB0ED6}">
      <dsp:nvSpPr>
        <dsp:cNvPr id="0" name=""/>
        <dsp:cNvSpPr/>
      </dsp:nvSpPr>
      <dsp:spPr>
        <a:xfrm rot="4099285">
          <a:off x="3369034" y="4836791"/>
          <a:ext cx="504287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504287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608570" y="4827677"/>
        <a:ext cx="25214" cy="25214"/>
      </dsp:txXfrm>
    </dsp:sp>
    <dsp:sp modelId="{11D9DE26-6EC6-4D48-A1DE-57E81C45A1B0}">
      <dsp:nvSpPr>
        <dsp:cNvPr id="0" name=""/>
        <dsp:cNvSpPr/>
      </dsp:nvSpPr>
      <dsp:spPr>
        <a:xfrm>
          <a:off x="3714319" y="4958167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조리 순서</a:t>
          </a:r>
        </a:p>
      </dsp:txBody>
      <dsp:txXfrm>
        <a:off x="3721139" y="4964987"/>
        <a:ext cx="452068" cy="219214"/>
      </dsp:txXfrm>
    </dsp:sp>
    <dsp:sp modelId="{276A06D5-EED8-45AE-AB48-E4D559FBD4CE}">
      <dsp:nvSpPr>
        <dsp:cNvPr id="0" name=""/>
        <dsp:cNvSpPr/>
      </dsp:nvSpPr>
      <dsp:spPr>
        <a:xfrm>
          <a:off x="2410335" y="5426786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관리자 </a:t>
          </a:r>
          <a:br>
            <a:rPr lang="en-US" altLang="ko-KR" sz="600" kern="1200" dirty="0"/>
          </a:br>
          <a:r>
            <a:rPr lang="ko-KR" altLang="en-US" sz="600" kern="1200" dirty="0"/>
            <a:t>페이지</a:t>
          </a:r>
        </a:p>
      </dsp:txBody>
      <dsp:txXfrm>
        <a:off x="2417155" y="5433606"/>
        <a:ext cx="452068" cy="219214"/>
      </dsp:txXfrm>
    </dsp:sp>
    <dsp:sp modelId="{541C7404-2D3A-499D-9539-5B0A1E4141F3}">
      <dsp:nvSpPr>
        <dsp:cNvPr id="0" name=""/>
        <dsp:cNvSpPr/>
      </dsp:nvSpPr>
      <dsp:spPr>
        <a:xfrm rot="18770822">
          <a:off x="2832221" y="5439301"/>
          <a:ext cx="273928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273928" y="349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962337" y="5435947"/>
        <a:ext cx="13696" cy="13696"/>
      </dsp:txXfrm>
    </dsp:sp>
    <dsp:sp modelId="{68DBE456-22DD-4D71-96CA-340166DEB385}">
      <dsp:nvSpPr>
        <dsp:cNvPr id="0" name=""/>
        <dsp:cNvSpPr/>
      </dsp:nvSpPr>
      <dsp:spPr>
        <a:xfrm>
          <a:off x="3062327" y="5225949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관리자 위임</a:t>
          </a:r>
        </a:p>
      </dsp:txBody>
      <dsp:txXfrm>
        <a:off x="3069147" y="5232769"/>
        <a:ext cx="452068" cy="219214"/>
      </dsp:txXfrm>
    </dsp:sp>
    <dsp:sp modelId="{A32397AA-DCC1-4382-92B9-473E12612776}">
      <dsp:nvSpPr>
        <dsp:cNvPr id="0" name=""/>
        <dsp:cNvSpPr/>
      </dsp:nvSpPr>
      <dsp:spPr>
        <a:xfrm>
          <a:off x="3528036" y="5338883"/>
          <a:ext cx="186283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186283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616520" y="5337719"/>
        <a:ext cx="9314" cy="9314"/>
      </dsp:txXfrm>
    </dsp:sp>
    <dsp:sp modelId="{B0C456FF-4CA9-4F9C-BF87-8D4F39C4CFF5}">
      <dsp:nvSpPr>
        <dsp:cNvPr id="0" name=""/>
        <dsp:cNvSpPr/>
      </dsp:nvSpPr>
      <dsp:spPr>
        <a:xfrm>
          <a:off x="3714319" y="5225949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기존 관리자는 일반 부원</a:t>
          </a:r>
        </a:p>
      </dsp:txBody>
      <dsp:txXfrm>
        <a:off x="3721139" y="5232769"/>
        <a:ext cx="452068" cy="219214"/>
      </dsp:txXfrm>
    </dsp:sp>
    <dsp:sp modelId="{2459FCC8-AE66-4CFB-8649-BBF4C5830C99}">
      <dsp:nvSpPr>
        <dsp:cNvPr id="0" name=""/>
        <dsp:cNvSpPr/>
      </dsp:nvSpPr>
      <dsp:spPr>
        <a:xfrm rot="2829178">
          <a:off x="2832221" y="5640138"/>
          <a:ext cx="273928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273928" y="349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962337" y="5636783"/>
        <a:ext cx="13696" cy="13696"/>
      </dsp:txXfrm>
    </dsp:sp>
    <dsp:sp modelId="{794BEB8E-BF50-4C2A-B274-113F157FD982}">
      <dsp:nvSpPr>
        <dsp:cNvPr id="0" name=""/>
        <dsp:cNvSpPr/>
      </dsp:nvSpPr>
      <dsp:spPr>
        <a:xfrm>
          <a:off x="3062327" y="5627623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회원 관리</a:t>
          </a:r>
        </a:p>
      </dsp:txBody>
      <dsp:txXfrm>
        <a:off x="3069147" y="5634443"/>
        <a:ext cx="452068" cy="219214"/>
      </dsp:txXfrm>
    </dsp:sp>
    <dsp:sp modelId="{2BF36595-0B1F-40AB-A52E-104B2AA25924}">
      <dsp:nvSpPr>
        <dsp:cNvPr id="0" name=""/>
        <dsp:cNvSpPr/>
      </dsp:nvSpPr>
      <dsp:spPr>
        <a:xfrm rot="19457599">
          <a:off x="3506473" y="5673611"/>
          <a:ext cx="229408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229408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615442" y="5671369"/>
        <a:ext cx="11470" cy="11470"/>
      </dsp:txXfrm>
    </dsp:sp>
    <dsp:sp modelId="{46567A55-5B92-4119-BACB-725E8AE04B70}">
      <dsp:nvSpPr>
        <dsp:cNvPr id="0" name=""/>
        <dsp:cNvSpPr/>
      </dsp:nvSpPr>
      <dsp:spPr>
        <a:xfrm>
          <a:off x="3714319" y="5493732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회원 강제 탈퇴</a:t>
          </a:r>
        </a:p>
      </dsp:txBody>
      <dsp:txXfrm>
        <a:off x="3721139" y="5500552"/>
        <a:ext cx="452068" cy="219214"/>
      </dsp:txXfrm>
    </dsp:sp>
    <dsp:sp modelId="{0C8C493C-3D3C-4A6C-9044-9FE244C81EBA}">
      <dsp:nvSpPr>
        <dsp:cNvPr id="0" name=""/>
        <dsp:cNvSpPr/>
      </dsp:nvSpPr>
      <dsp:spPr>
        <a:xfrm rot="2142401">
          <a:off x="3506473" y="5807502"/>
          <a:ext cx="229408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229408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615442" y="5805260"/>
        <a:ext cx="11470" cy="11470"/>
      </dsp:txXfrm>
    </dsp:sp>
    <dsp:sp modelId="{D33B5334-787F-4C48-ACCF-010246664DAB}">
      <dsp:nvSpPr>
        <dsp:cNvPr id="0" name=""/>
        <dsp:cNvSpPr/>
      </dsp:nvSpPr>
      <dsp:spPr>
        <a:xfrm>
          <a:off x="3714319" y="5761514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레시피 </a:t>
          </a:r>
          <a:r>
            <a:rPr lang="ko-KR" altLang="en-US" sz="600" kern="1200" dirty="0" err="1"/>
            <a:t>아카이빙</a:t>
          </a:r>
          <a:r>
            <a:rPr lang="ko-KR" altLang="en-US" sz="600" kern="1200" dirty="0"/>
            <a:t> 접근성 설정</a:t>
          </a:r>
        </a:p>
      </dsp:txBody>
      <dsp:txXfrm>
        <a:off x="3721139" y="5768334"/>
        <a:ext cx="452068" cy="219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AFD45-0057-4DD9-AE9E-A335BEAAA8BD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CC143-B7E1-4954-B263-D4A0BF7C1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08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FEF66-8FB3-EFA4-5F91-AC55561AB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254C61-494E-7812-0614-E2D2E6815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A7F47B-6DC7-AA6B-96C5-BA51F15E4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F2D7-28D4-479B-92D6-7AB28CE9FA80}" type="datetime1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F8C43-9FCE-CC25-5A72-3261AD14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55710C63-BA3A-15D0-DD7F-6927CD2B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8831" y="642822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FFF83FB-0F10-4718-B196-D1DC63487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0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65BA9-65CA-C860-0B5F-1AA22275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81D39C-0075-B6C4-E1B7-33CAF03F6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F1705-B461-FA80-5B20-B1CD6260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6D23-3287-4819-9085-B2C5448E535B}" type="datetime1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502C3-87C8-218E-F6B3-18FFE242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4ECCC-884A-AF0B-EDEC-7814D5FC0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3FB-0F10-4718-B196-D1DC63487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83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2F7F78-F4D6-FC9A-EC24-482976B66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56B35D-72C5-4761-FAC0-853EE276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E7BBD-BE1B-83F2-A2BC-A8D03147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786B-D29C-4456-ABF1-37F64D5682A7}" type="datetime1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B81EE-3137-24B7-2389-479466FD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48D79-F54D-BED2-AC19-B39C4952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3FB-0F10-4718-B196-D1DC63487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4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FD9D7-A5D5-0BF0-CDE9-48464DE79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650"/>
            <a:ext cx="10515600" cy="515719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EB057-8DE4-F01D-5639-1FE8728C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6679-3802-42A4-AFCD-43C322CB66DF}" type="datetime1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19CC7-54C8-D93B-1716-FD945E2E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5C267-5A1B-DBB4-C9D4-BD36532F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8831" y="642822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FFF83FB-0F10-4718-B196-D1DC63487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15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BCFDA-338B-3348-9809-17536433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E4E5BC-8166-E099-31DE-4621819A1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466FB6-2BF0-C2E8-F5D6-11612224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6AEE-8C8C-4F8B-BDED-4E6BE95B64A3}" type="datetime1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25F00-F4B8-C006-7B0C-18A251CB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D53C5D-D523-239E-F7B2-2FC5F4BA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3FB-0F10-4718-B196-D1DC63487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29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37E7E-5704-3A9B-1EE8-42F1074E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5D0A43-BE96-BC80-76CE-A2CEB2407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818F9D-9173-C1E2-08C2-7CAAA355D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A9CB5A-B534-99E9-AEE6-5F1720D6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EB6-29E7-42A2-923B-BFE4BF21E94B}" type="datetime1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1B2291-3F38-D13D-DFB6-D4ABAF81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6380DD-20E5-D63D-7E51-DDFED666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3FB-0F10-4718-B196-D1DC63487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01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42CA6-A402-DDF7-754B-E583EA30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05E73-6C92-E9DD-91A8-DF64ADAEC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89C013-3197-5DFE-EA29-A6F960C0D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1E3B66-F345-5161-E727-F36494230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5D6C3E-F077-1941-53EB-7E564BFC5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E568C5-B093-8814-0F89-5804B0FC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E114-45FE-498A-918A-A712D0F26A64}" type="datetime1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9F70A1-C4D2-CABF-F83D-49615177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A49D9-CBDD-5B81-8F5F-EA04DCA9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3FB-0F10-4718-B196-D1DC63487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64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D2BEE-6CF4-B501-2E98-C7E9438B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92ADD4-763F-D8D7-B6E4-1E3FF303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E8E2-CE86-4168-A4FF-45D3663ED4A6}" type="datetime1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63683A-1DD1-A7F9-7A7E-7897B798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BA7C91-8949-FD7B-C577-BDDEBCBC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3FB-0F10-4718-B196-D1DC63487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4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9F08A7-41D6-AA0F-0148-F0141E6A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6F7-E1D5-4CD6-8C5B-E2A1E9D7FCBC}" type="datetime1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E75387-D002-5643-F645-964C2FA2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8A052D-227F-3C16-99B1-2F6BB856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3FB-0F10-4718-B196-D1DC63487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7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C5E7D-38C4-4873-6722-19ACFFCEA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76923-07A4-F8E2-E5FF-5ABB62E2F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33ED1B-DF25-D2C6-61F6-15DBBF0D8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9F312C-90C1-CBF5-4EB6-6D253179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BE8D-9AEB-425C-B5BB-4FE917B5A535}" type="datetime1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0DFA15-9CF2-1E39-361B-83C9904A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0B70EE-E901-93DF-1608-1615254A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3FB-0F10-4718-B196-D1DC63487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57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8C5AA-B632-6304-494A-254E777F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CA4DA2-466F-1761-C672-5BF2D0048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B27742-197E-F3D0-C154-84A6702E9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B8CDDF-01D6-5CF4-6640-DCF7892F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8ABA-B265-4CAC-952F-D92CF9FBB4AC}" type="datetime1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CDC1AE-BB40-B9D1-5205-0B760F85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13BEA4-A037-1461-64AF-D28D997F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3FB-0F10-4718-B196-D1DC63487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85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F9AF10-E20C-AAF9-EDD5-1B9D4422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ECFBD-3397-2BD2-751D-294A4C64C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8424C-C14B-E816-2AE1-84A9F745D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AADCE-4CB3-416D-B273-7EBC5F43A775}" type="datetime1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20C798-F150-B527-1039-C2D4F1277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2F8F4-1EF2-71C6-FCAF-035B91D70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83FB-0F10-4718-B196-D1DC63487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2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581FB-6B35-DCBB-598A-0FAE0DD86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커카이브</a:t>
            </a:r>
            <a:r>
              <a:rPr lang="en-US" altLang="ko-KR" dirty="0"/>
              <a:t> </a:t>
            </a:r>
            <a:r>
              <a:rPr lang="ko-KR" altLang="en-US" dirty="0"/>
              <a:t>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B7A1EB-74D8-22DC-A87D-1A37D14FF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커리손으로먹기연구회</a:t>
            </a:r>
            <a:r>
              <a:rPr lang="ko-KR" altLang="en-US" dirty="0"/>
              <a:t> </a:t>
            </a:r>
            <a:r>
              <a:rPr lang="ko-KR" altLang="en-US" dirty="0" err="1"/>
              <a:t>탄두리</a:t>
            </a:r>
            <a:r>
              <a:rPr lang="ko-KR" altLang="en-US" dirty="0"/>
              <a:t> 팀</a:t>
            </a:r>
            <a:r>
              <a:rPr lang="en-US" altLang="ko-KR" dirty="0"/>
              <a:t>(</a:t>
            </a:r>
            <a:r>
              <a:rPr lang="ko-KR" altLang="en-US" dirty="0"/>
              <a:t>가명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B3AB33-C107-6359-80EC-31960769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3FB-0F10-4718-B196-D1DC63487B9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53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74E57-4B16-F9A9-27A7-57DF1D83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서비스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212AC9-6073-5F25-0140-5A2D9DAB2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04712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회원가입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회원가입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로그인 </a:t>
            </a:r>
            <a:r>
              <a:rPr lang="en-US" altLang="ko-KR" sz="1800" dirty="0"/>
              <a:t>&amp; </a:t>
            </a:r>
            <a:r>
              <a:rPr lang="ko-KR" altLang="en-US" sz="1800" dirty="0"/>
              <a:t>로그인 정보 저장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회원 탈퇴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71D9137-1837-93F3-3C81-E603807BE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2330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관리자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600" dirty="0"/>
              <a:t>회원 강제 탈퇴 기능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다른 사용자</a:t>
            </a:r>
            <a:r>
              <a:rPr lang="en-US" altLang="ko-KR" sz="1600" dirty="0"/>
              <a:t>(</a:t>
            </a:r>
            <a:r>
              <a:rPr lang="ko-KR" altLang="en-US" sz="1600" dirty="0"/>
              <a:t>임원진</a:t>
            </a:r>
            <a:r>
              <a:rPr lang="en-US" altLang="ko-KR" sz="1600" dirty="0"/>
              <a:t>)</a:t>
            </a:r>
            <a:r>
              <a:rPr lang="ko-KR" altLang="en-US" sz="1600" dirty="0"/>
              <a:t>에 레시피 업로드 권한 부여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관리자 권한 위임</a:t>
            </a:r>
            <a:br>
              <a:rPr lang="en-US" altLang="ko-KR" sz="1600" dirty="0"/>
            </a:br>
            <a:r>
              <a:rPr lang="ko-KR" altLang="en-US" sz="1200" dirty="0"/>
              <a:t>회장이 바뀌는 등의 상황에서 새로운 회장에 관리자 권한 부여 가능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맛집 정보 업로드 및 수정</a:t>
            </a:r>
            <a:br>
              <a:rPr lang="en-US" altLang="ko-KR" sz="1600" dirty="0"/>
            </a:br>
            <a:r>
              <a:rPr lang="ko-KR" altLang="en-US" sz="1200" dirty="0"/>
              <a:t>일반 유저가 사용하는 기능 모두 사용 가능</a:t>
            </a:r>
            <a:r>
              <a:rPr lang="en-US" altLang="ko-KR" sz="1200" dirty="0"/>
              <a:t>.</a:t>
            </a:r>
            <a:endParaRPr lang="ko-KR" altLang="en-US" sz="160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A6DC4D61-1766-6DC7-4846-BD7D1AD09A7C}"/>
              </a:ext>
            </a:extLst>
          </p:cNvPr>
          <p:cNvSpPr txBox="1">
            <a:spLocks/>
          </p:cNvSpPr>
          <p:nvPr/>
        </p:nvSpPr>
        <p:spPr>
          <a:xfrm>
            <a:off x="838200" y="4093696"/>
            <a:ext cx="5181600" cy="2047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0E8C944B-F8C7-B86C-BD1B-E9E5D49D67A7}"/>
              </a:ext>
            </a:extLst>
          </p:cNvPr>
          <p:cNvSpPr txBox="1">
            <a:spLocks/>
          </p:cNvSpPr>
          <p:nvPr/>
        </p:nvSpPr>
        <p:spPr>
          <a:xfrm>
            <a:off x="6172200" y="3872753"/>
            <a:ext cx="5181600" cy="2047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D92409E0-7660-F80B-E2A7-08CD653E6882}"/>
              </a:ext>
            </a:extLst>
          </p:cNvPr>
          <p:cNvSpPr txBox="1">
            <a:spLocks/>
          </p:cNvSpPr>
          <p:nvPr/>
        </p:nvSpPr>
        <p:spPr>
          <a:xfrm>
            <a:off x="838200" y="3872753"/>
            <a:ext cx="5181600" cy="2047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3. </a:t>
            </a:r>
            <a:r>
              <a:rPr lang="ko-KR" altLang="en-US" dirty="0"/>
              <a:t>유저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개인정보 수정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검색 기능 사용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맛집 정보 업로드 및 수정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(</a:t>
            </a:r>
            <a:r>
              <a:rPr lang="ko-KR" altLang="en-US" sz="1800" dirty="0"/>
              <a:t>댓글 기능 사용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E377943-BFB3-C91D-A5EB-A4020E29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8831" y="6428225"/>
            <a:ext cx="2743200" cy="365125"/>
          </a:xfrm>
        </p:spPr>
        <p:txBody>
          <a:bodyPr/>
          <a:lstStyle/>
          <a:p>
            <a:fld id="{CFFF83FB-0F10-4718-B196-D1DC63487B92}" type="slidenum">
              <a:rPr lang="ko-KR" altLang="en-US" smtClean="0">
                <a:solidFill>
                  <a:schemeClr val="tx1"/>
                </a:solidFill>
              </a:rPr>
              <a:pPr/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15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997D5-5C5F-CAEB-DDCE-F381365F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Menu Structure</a:t>
            </a:r>
            <a:endParaRPr lang="ko-KR" altLang="en-US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2C2B8C-4BDC-9A5D-C6E4-B021406C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3FB-0F10-4718-B196-D1DC63487B9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71331D-1646-60B1-C584-F322358DEB43}"/>
              </a:ext>
            </a:extLst>
          </p:cNvPr>
          <p:cNvSpPr/>
          <p:nvPr/>
        </p:nvSpPr>
        <p:spPr>
          <a:xfrm>
            <a:off x="726141" y="951177"/>
            <a:ext cx="1138517" cy="2958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21C14E-D1A8-ED8D-698E-1EB7706740FE}"/>
              </a:ext>
            </a:extLst>
          </p:cNvPr>
          <p:cNvSpPr/>
          <p:nvPr/>
        </p:nvSpPr>
        <p:spPr>
          <a:xfrm>
            <a:off x="726141" y="1327695"/>
            <a:ext cx="1138517" cy="29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아이디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61A162-8A11-8494-F991-1A9868BF2AD2}"/>
              </a:ext>
            </a:extLst>
          </p:cNvPr>
          <p:cNvSpPr/>
          <p:nvPr/>
        </p:nvSpPr>
        <p:spPr>
          <a:xfrm>
            <a:off x="726140" y="1704213"/>
            <a:ext cx="1138517" cy="29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비밀번호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F42C13-61E6-4171-9BE1-CC489F383984}"/>
              </a:ext>
            </a:extLst>
          </p:cNvPr>
          <p:cNvSpPr/>
          <p:nvPr/>
        </p:nvSpPr>
        <p:spPr>
          <a:xfrm>
            <a:off x="726139" y="2080731"/>
            <a:ext cx="1138517" cy="29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07F7AD-021C-1410-8100-62649A4A3216}"/>
              </a:ext>
            </a:extLst>
          </p:cNvPr>
          <p:cNvSpPr/>
          <p:nvPr/>
        </p:nvSpPr>
        <p:spPr>
          <a:xfrm>
            <a:off x="726138" y="2457249"/>
            <a:ext cx="1138517" cy="29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메일 주소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2B8270-9BB3-ACC7-95D1-5F77059B58CA}"/>
              </a:ext>
            </a:extLst>
          </p:cNvPr>
          <p:cNvSpPr/>
          <p:nvPr/>
        </p:nvSpPr>
        <p:spPr>
          <a:xfrm>
            <a:off x="726137" y="2833767"/>
            <a:ext cx="1138517" cy="29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커손연</a:t>
            </a:r>
            <a:r>
              <a:rPr lang="ko-KR" altLang="en-US" sz="1400" dirty="0">
                <a:solidFill>
                  <a:schemeClr val="tx1"/>
                </a:solidFill>
              </a:rPr>
              <a:t> 코드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E3C53E-6593-A364-4686-1873571CA96F}"/>
              </a:ext>
            </a:extLst>
          </p:cNvPr>
          <p:cNvSpPr/>
          <p:nvPr/>
        </p:nvSpPr>
        <p:spPr>
          <a:xfrm>
            <a:off x="726136" y="3429000"/>
            <a:ext cx="1138517" cy="594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카카오톡으로 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87C8951-4123-6289-8A69-3F2DC077A3DD}"/>
              </a:ext>
            </a:extLst>
          </p:cNvPr>
          <p:cNvCxnSpPr/>
          <p:nvPr/>
        </p:nvCxnSpPr>
        <p:spPr>
          <a:xfrm>
            <a:off x="582705" y="3282000"/>
            <a:ext cx="13716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7E07CA-898C-663F-5F24-57C58221F725}"/>
              </a:ext>
            </a:extLst>
          </p:cNvPr>
          <p:cNvSpPr/>
          <p:nvPr/>
        </p:nvSpPr>
        <p:spPr>
          <a:xfrm>
            <a:off x="2631217" y="951177"/>
            <a:ext cx="1308695" cy="2958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식당 업로드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5E8957-7ABF-77ED-5599-A8C35BE03F7D}"/>
              </a:ext>
            </a:extLst>
          </p:cNvPr>
          <p:cNvSpPr/>
          <p:nvPr/>
        </p:nvSpPr>
        <p:spPr>
          <a:xfrm>
            <a:off x="2631217" y="1321985"/>
            <a:ext cx="1308695" cy="29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식당 정보 입력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4797ED-E2CA-63E2-855D-4A9BE5DA397C}"/>
              </a:ext>
            </a:extLst>
          </p:cNvPr>
          <p:cNvSpPr/>
          <p:nvPr/>
        </p:nvSpPr>
        <p:spPr>
          <a:xfrm>
            <a:off x="2631216" y="1692793"/>
            <a:ext cx="1308695" cy="29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위치 추출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D869D0-8E9F-31B8-9F78-542F64F91A79}"/>
              </a:ext>
            </a:extLst>
          </p:cNvPr>
          <p:cNvSpPr/>
          <p:nvPr/>
        </p:nvSpPr>
        <p:spPr>
          <a:xfrm>
            <a:off x="2631215" y="2063601"/>
            <a:ext cx="1308695" cy="29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태그 입력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213F65-B96C-3BA3-C1E7-1657807E5D7B}"/>
              </a:ext>
            </a:extLst>
          </p:cNvPr>
          <p:cNvSpPr/>
          <p:nvPr/>
        </p:nvSpPr>
        <p:spPr>
          <a:xfrm>
            <a:off x="4075985" y="951177"/>
            <a:ext cx="1431301" cy="2958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식당 조회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90C7FE6-F180-5A21-8030-85E8C2236A9C}"/>
              </a:ext>
            </a:extLst>
          </p:cNvPr>
          <p:cNvSpPr/>
          <p:nvPr/>
        </p:nvSpPr>
        <p:spPr>
          <a:xfrm>
            <a:off x="4075985" y="1321985"/>
            <a:ext cx="1431301" cy="29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태그 기반 검색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96850D-790C-DA2F-DF71-7BD3E03922BC}"/>
              </a:ext>
            </a:extLst>
          </p:cNvPr>
          <p:cNvSpPr/>
          <p:nvPr/>
        </p:nvSpPr>
        <p:spPr>
          <a:xfrm>
            <a:off x="4075984" y="1692793"/>
            <a:ext cx="1431301" cy="29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위치 기반 검색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D529C3D-0D53-6FCF-F247-A1ADC979CEE8}"/>
              </a:ext>
            </a:extLst>
          </p:cNvPr>
          <p:cNvSpPr/>
          <p:nvPr/>
        </p:nvSpPr>
        <p:spPr>
          <a:xfrm>
            <a:off x="582705" y="2766276"/>
            <a:ext cx="1371601" cy="444010"/>
          </a:xfrm>
          <a:prstGeom prst="round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2D1CCE2-659B-AC3A-04A4-4C7C12B664FA}"/>
              </a:ext>
            </a:extLst>
          </p:cNvPr>
          <p:cNvSpPr/>
          <p:nvPr/>
        </p:nvSpPr>
        <p:spPr>
          <a:xfrm>
            <a:off x="366421" y="2851786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0217503-E5EA-356B-C69A-84FCDFB959D0}"/>
              </a:ext>
            </a:extLst>
          </p:cNvPr>
          <p:cNvSpPr/>
          <p:nvPr/>
        </p:nvSpPr>
        <p:spPr>
          <a:xfrm>
            <a:off x="798418" y="4938991"/>
            <a:ext cx="2661955" cy="141430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커손연</a:t>
            </a:r>
            <a:r>
              <a:rPr lang="ko-KR" altLang="en-US" sz="1200" dirty="0">
                <a:solidFill>
                  <a:schemeClr val="tx1"/>
                </a:solidFill>
              </a:rPr>
              <a:t> 이외 외부인이 로그인할 수 있으므로 임원진이 지정한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코드를 기입하도록 함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개발 초기에는 우리가 임의로 지정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A18C63E-DC33-D137-2808-CFBC4455C919}"/>
              </a:ext>
            </a:extLst>
          </p:cNvPr>
          <p:cNvSpPr/>
          <p:nvPr/>
        </p:nvSpPr>
        <p:spPr>
          <a:xfrm>
            <a:off x="3939910" y="1704213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C3DAFFB-5297-4E6E-16DA-DAB0A20BE600}"/>
              </a:ext>
            </a:extLst>
          </p:cNvPr>
          <p:cNvSpPr/>
          <p:nvPr/>
        </p:nvSpPr>
        <p:spPr>
          <a:xfrm>
            <a:off x="3420764" y="420241"/>
            <a:ext cx="1208558" cy="2958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식당 </a:t>
            </a:r>
            <a:r>
              <a:rPr lang="ko-KR" altLang="en-US" sz="1400" dirty="0" err="1">
                <a:solidFill>
                  <a:schemeClr val="bg1"/>
                </a:solidFill>
              </a:rPr>
              <a:t>아카이빙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8A23B34B-BBA0-ACA3-590F-56759705BC6D}"/>
              </a:ext>
            </a:extLst>
          </p:cNvPr>
          <p:cNvCxnSpPr>
            <a:cxnSpLocks/>
            <a:stCxn id="13" idx="0"/>
            <a:endCxn id="36" idx="2"/>
          </p:cNvCxnSpPr>
          <p:nvPr/>
        </p:nvCxnSpPr>
        <p:spPr>
          <a:xfrm rot="5400000" flipH="1" flipV="1">
            <a:off x="3537754" y="463888"/>
            <a:ext cx="235101" cy="739478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89A57F4-2480-611D-3E98-D2036564268B}"/>
              </a:ext>
            </a:extLst>
          </p:cNvPr>
          <p:cNvCxnSpPr>
            <a:cxnSpLocks/>
            <a:stCxn id="25" idx="0"/>
            <a:endCxn id="36" idx="2"/>
          </p:cNvCxnSpPr>
          <p:nvPr/>
        </p:nvCxnSpPr>
        <p:spPr>
          <a:xfrm rot="16200000" flipV="1">
            <a:off x="4290790" y="450330"/>
            <a:ext cx="235101" cy="766593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3740F00-A4C9-4C23-C732-6F08B8F50EFD}"/>
              </a:ext>
            </a:extLst>
          </p:cNvPr>
          <p:cNvSpPr/>
          <p:nvPr/>
        </p:nvSpPr>
        <p:spPr>
          <a:xfrm>
            <a:off x="7904939" y="420240"/>
            <a:ext cx="1348350" cy="2958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레시피 </a:t>
            </a:r>
            <a:r>
              <a:rPr lang="ko-KR" altLang="en-US" sz="1400" dirty="0" err="1">
                <a:solidFill>
                  <a:schemeClr val="bg1"/>
                </a:solidFill>
              </a:rPr>
              <a:t>아카이빙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BE8BF6A-2361-EBEA-6616-140637A617B1}"/>
              </a:ext>
            </a:extLst>
          </p:cNvPr>
          <p:cNvSpPr/>
          <p:nvPr/>
        </p:nvSpPr>
        <p:spPr>
          <a:xfrm>
            <a:off x="726136" y="4867276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F0764-99B2-CBFA-D1E3-EC868471FEC1}"/>
              </a:ext>
            </a:extLst>
          </p:cNvPr>
          <p:cNvSpPr/>
          <p:nvPr/>
        </p:nvSpPr>
        <p:spPr>
          <a:xfrm>
            <a:off x="3747807" y="4938991"/>
            <a:ext cx="2661955" cy="10494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네이버 지도처럼 내 위치 주변에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아카이빙된</a:t>
            </a:r>
            <a:r>
              <a:rPr lang="ko-KR" altLang="en-US" sz="1200" dirty="0">
                <a:solidFill>
                  <a:schemeClr val="tx1"/>
                </a:solidFill>
              </a:rPr>
              <a:t> 식당 보기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+) </a:t>
            </a:r>
            <a:r>
              <a:rPr lang="ko-KR" altLang="en-US" sz="1200" dirty="0">
                <a:solidFill>
                  <a:schemeClr val="tx1"/>
                </a:solidFill>
              </a:rPr>
              <a:t>태그 기반 필터링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559C7D2-153D-71CF-E53A-81A1F20CA085}"/>
              </a:ext>
            </a:extLst>
          </p:cNvPr>
          <p:cNvSpPr/>
          <p:nvPr/>
        </p:nvSpPr>
        <p:spPr>
          <a:xfrm>
            <a:off x="3655304" y="4798576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4C229B5-C3F9-7963-5487-F4020E05FE1D}"/>
              </a:ext>
            </a:extLst>
          </p:cNvPr>
          <p:cNvSpPr/>
          <p:nvPr/>
        </p:nvSpPr>
        <p:spPr>
          <a:xfrm>
            <a:off x="2487215" y="2067518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B94EBC-3F55-F92A-F7AD-1FA0C332D1E6}"/>
              </a:ext>
            </a:extLst>
          </p:cNvPr>
          <p:cNvSpPr/>
          <p:nvPr/>
        </p:nvSpPr>
        <p:spPr>
          <a:xfrm>
            <a:off x="2541562" y="2546396"/>
            <a:ext cx="2661955" cy="84392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국가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복수 입력 가능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고기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만두 여부 입력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선택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829429B-DA35-F5C7-4B29-26E4F97506DF}"/>
              </a:ext>
            </a:extLst>
          </p:cNvPr>
          <p:cNvSpPr/>
          <p:nvPr/>
        </p:nvSpPr>
        <p:spPr>
          <a:xfrm>
            <a:off x="2487215" y="2497205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C59272-8701-15CC-32E7-209CB915343E}"/>
              </a:ext>
            </a:extLst>
          </p:cNvPr>
          <p:cNvSpPr/>
          <p:nvPr/>
        </p:nvSpPr>
        <p:spPr>
          <a:xfrm>
            <a:off x="4083910" y="2059683"/>
            <a:ext cx="1431301" cy="29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키워드 검색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1CF946D-A4A5-13C0-2332-F257C6D35AA5}"/>
              </a:ext>
            </a:extLst>
          </p:cNvPr>
          <p:cNvSpPr/>
          <p:nvPr/>
        </p:nvSpPr>
        <p:spPr>
          <a:xfrm>
            <a:off x="3939910" y="2057804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AE92671-5DB1-5683-EEB6-ADCC25B7834E}"/>
              </a:ext>
            </a:extLst>
          </p:cNvPr>
          <p:cNvSpPr/>
          <p:nvPr/>
        </p:nvSpPr>
        <p:spPr>
          <a:xfrm>
            <a:off x="2541561" y="3556737"/>
            <a:ext cx="2661955" cy="6162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식당 이름 일부를 검색 가능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057FBC6-4883-86CC-08F5-CECA5EF9A1BC}"/>
              </a:ext>
            </a:extLst>
          </p:cNvPr>
          <p:cNvSpPr/>
          <p:nvPr/>
        </p:nvSpPr>
        <p:spPr>
          <a:xfrm>
            <a:off x="2487215" y="3483606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8CACCF5-B674-D6DA-8AC2-1E9685DB9E82}"/>
              </a:ext>
            </a:extLst>
          </p:cNvPr>
          <p:cNvSpPr/>
          <p:nvPr/>
        </p:nvSpPr>
        <p:spPr>
          <a:xfrm>
            <a:off x="7013150" y="947726"/>
            <a:ext cx="1431301" cy="2958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레시피 업로드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A251BC5-63F3-378F-BC20-5C514768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150" y="2484497"/>
            <a:ext cx="2734608" cy="2567183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C9D5628A-18F0-8C8C-41D9-62BADF48D538}"/>
              </a:ext>
            </a:extLst>
          </p:cNvPr>
          <p:cNvSpPr/>
          <p:nvPr/>
        </p:nvSpPr>
        <p:spPr>
          <a:xfrm>
            <a:off x="7013150" y="1321985"/>
            <a:ext cx="1431301" cy="29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재료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양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단위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B1D965-0087-4BEE-513B-800167E34DE7}"/>
              </a:ext>
            </a:extLst>
          </p:cNvPr>
          <p:cNvSpPr/>
          <p:nvPr/>
        </p:nvSpPr>
        <p:spPr>
          <a:xfrm>
            <a:off x="7013150" y="1674540"/>
            <a:ext cx="1431301" cy="29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단위 변환 기능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D910EC3-6160-9BD4-5A08-3DF9DCA8EB6C}"/>
              </a:ext>
            </a:extLst>
          </p:cNvPr>
          <p:cNvSpPr/>
          <p:nvPr/>
        </p:nvSpPr>
        <p:spPr>
          <a:xfrm>
            <a:off x="8686620" y="947726"/>
            <a:ext cx="1431301" cy="2958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레시피 조회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8B8DE79-6AF0-0599-673C-AD410273C04B}"/>
              </a:ext>
            </a:extLst>
          </p:cNvPr>
          <p:cNvSpPr/>
          <p:nvPr/>
        </p:nvSpPr>
        <p:spPr>
          <a:xfrm>
            <a:off x="8686620" y="1321985"/>
            <a:ext cx="1431301" cy="29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요리 이름 검색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F7EB087-3574-3860-E63B-1FCAF20C0B1A}"/>
              </a:ext>
            </a:extLst>
          </p:cNvPr>
          <p:cNvSpPr/>
          <p:nvPr/>
        </p:nvSpPr>
        <p:spPr>
          <a:xfrm>
            <a:off x="8686619" y="1674539"/>
            <a:ext cx="1431301" cy="29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레시피 조회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E197A13-843C-23E1-7184-C31CD106AF75}"/>
              </a:ext>
            </a:extLst>
          </p:cNvPr>
          <p:cNvSpPr/>
          <p:nvPr/>
        </p:nvSpPr>
        <p:spPr>
          <a:xfrm>
            <a:off x="8686618" y="2027093"/>
            <a:ext cx="1431301" cy="29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단위 변환 기능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2C961FB0-85AE-3B70-B4E3-C7C0A0289FFC}"/>
              </a:ext>
            </a:extLst>
          </p:cNvPr>
          <p:cNvCxnSpPr>
            <a:cxnSpLocks/>
            <a:stCxn id="41" idx="0"/>
            <a:endCxn id="43" idx="2"/>
          </p:cNvCxnSpPr>
          <p:nvPr/>
        </p:nvCxnSpPr>
        <p:spPr>
          <a:xfrm rot="16200000" flipV="1">
            <a:off x="8874868" y="420322"/>
            <a:ext cx="231651" cy="823157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1AB8E863-B8C5-A6F4-910A-93F45DC0404E}"/>
              </a:ext>
            </a:extLst>
          </p:cNvPr>
          <p:cNvCxnSpPr>
            <a:cxnSpLocks/>
            <a:stCxn id="23" idx="0"/>
            <a:endCxn id="43" idx="2"/>
          </p:cNvCxnSpPr>
          <p:nvPr/>
        </p:nvCxnSpPr>
        <p:spPr>
          <a:xfrm rot="5400000" flipH="1" flipV="1">
            <a:off x="8038132" y="406745"/>
            <a:ext cx="231651" cy="850313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0DAC0AA9-925E-100B-2399-8FCA48FC8048}"/>
              </a:ext>
            </a:extLst>
          </p:cNvPr>
          <p:cNvSpPr/>
          <p:nvPr/>
        </p:nvSpPr>
        <p:spPr>
          <a:xfrm>
            <a:off x="6869150" y="1670750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93C23AD-71FC-8C7B-9E87-D540C7415AE1}"/>
              </a:ext>
            </a:extLst>
          </p:cNvPr>
          <p:cNvSpPr/>
          <p:nvPr/>
        </p:nvSpPr>
        <p:spPr>
          <a:xfrm>
            <a:off x="8017853" y="5038219"/>
            <a:ext cx="3283650" cy="139000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액체 계량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스푼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↔ </a:t>
            </a:r>
            <a:r>
              <a:rPr lang="en-US" altLang="ko-KR" sz="1200" dirty="0">
                <a:solidFill>
                  <a:schemeClr val="tx1"/>
                </a:solidFill>
              </a:rPr>
              <a:t>ml</a:t>
            </a:r>
          </a:p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낱개 재료 계량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개수 ↔ </a:t>
            </a:r>
            <a:r>
              <a:rPr lang="en-US" altLang="ko-KR" sz="1200" dirty="0">
                <a:solidFill>
                  <a:schemeClr val="tx1"/>
                </a:solidFill>
              </a:rPr>
              <a:t>gram</a:t>
            </a:r>
          </a:p>
          <a:p>
            <a:pPr lvl="1"/>
            <a:r>
              <a:rPr lang="ko-KR" altLang="en-US" sz="1200" dirty="0">
                <a:solidFill>
                  <a:schemeClr val="tx1"/>
                </a:solidFill>
              </a:rPr>
              <a:t>예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ko-KR" altLang="en-US" sz="1200" dirty="0">
                <a:solidFill>
                  <a:schemeClr val="tx1"/>
                </a:solidFill>
              </a:rPr>
              <a:t>채소류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손 계량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 err="1">
                <a:solidFill>
                  <a:schemeClr val="tx1"/>
                </a:solidFill>
              </a:rPr>
              <a:t>꼬집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주먹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이건 변환 기능 </a:t>
            </a:r>
            <a:r>
              <a:rPr lang="en-US" altLang="ko-KR" sz="1200" dirty="0">
                <a:solidFill>
                  <a:schemeClr val="tx1"/>
                </a:solidFill>
              </a:rPr>
              <a:t>X)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BF41CE0-CA9E-8DCD-BDA5-566DA2AC4309}"/>
              </a:ext>
            </a:extLst>
          </p:cNvPr>
          <p:cNvSpPr/>
          <p:nvPr/>
        </p:nvSpPr>
        <p:spPr>
          <a:xfrm>
            <a:off x="7963507" y="4965089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14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F86D-04A4-0517-4FCA-9F5937EE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C124D14-EAC6-0C36-19B8-668C62CC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3FB-0F10-4718-B196-D1DC63487B92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21467DFB-56D9-15F6-492E-BDEE0B80A6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2211465"/>
              </p:ext>
            </p:extLst>
          </p:nvPr>
        </p:nvGraphicFramePr>
        <p:xfrm>
          <a:off x="2031999" y="580369"/>
          <a:ext cx="9213933" cy="5998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4D6C60F-A9FA-2079-AA46-0BE353F85BB6}"/>
              </a:ext>
            </a:extLst>
          </p:cNvPr>
          <p:cNvSpPr/>
          <p:nvPr/>
        </p:nvSpPr>
        <p:spPr>
          <a:xfrm>
            <a:off x="701021" y="972632"/>
            <a:ext cx="2661955" cy="141430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별점은</a:t>
            </a:r>
            <a:r>
              <a:rPr lang="ko-KR" altLang="en-US" sz="1200" dirty="0">
                <a:solidFill>
                  <a:schemeClr val="tx1"/>
                </a:solidFill>
              </a:rPr>
              <a:t> 이 식당을 </a:t>
            </a:r>
            <a:r>
              <a:rPr lang="ko-KR" altLang="en-US" sz="1200" dirty="0" err="1">
                <a:solidFill>
                  <a:schemeClr val="tx1"/>
                </a:solidFill>
              </a:rPr>
              <a:t>아카이빙한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사람이 남김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추후에 모든 이용자가 각 식당에 </a:t>
            </a:r>
            <a:r>
              <a:rPr lang="ko-KR" altLang="en-US" sz="1200" dirty="0" err="1">
                <a:solidFill>
                  <a:schemeClr val="tx1"/>
                </a:solidFill>
              </a:rPr>
              <a:t>별점을</a:t>
            </a:r>
            <a:r>
              <a:rPr lang="ko-KR" altLang="en-US" sz="1200" dirty="0">
                <a:solidFill>
                  <a:schemeClr val="tx1"/>
                </a:solidFill>
              </a:rPr>
              <a:t> 남길 수 있게 하면 어떨까 생각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D8EC61F-6FB9-2BEC-62ED-FF2181902DFE}"/>
              </a:ext>
            </a:extLst>
          </p:cNvPr>
          <p:cNvSpPr/>
          <p:nvPr/>
        </p:nvSpPr>
        <p:spPr>
          <a:xfrm>
            <a:off x="628739" y="900917"/>
            <a:ext cx="176389" cy="1763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B556BF7-F9B2-1B85-7260-8A29651D8088}"/>
              </a:ext>
            </a:extLst>
          </p:cNvPr>
          <p:cNvSpPr/>
          <p:nvPr/>
        </p:nvSpPr>
        <p:spPr>
          <a:xfrm>
            <a:off x="6816198" y="3795893"/>
            <a:ext cx="176389" cy="1763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C4254A9-820C-EE1C-1EC6-98A2D8A43097}"/>
              </a:ext>
            </a:extLst>
          </p:cNvPr>
          <p:cNvSpPr/>
          <p:nvPr/>
        </p:nvSpPr>
        <p:spPr>
          <a:xfrm>
            <a:off x="6816198" y="4098508"/>
            <a:ext cx="176389" cy="1763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489F84-7013-9603-F058-BC2E4CE1909D}"/>
              </a:ext>
            </a:extLst>
          </p:cNvPr>
          <p:cNvSpPr/>
          <p:nvPr/>
        </p:nvSpPr>
        <p:spPr>
          <a:xfrm>
            <a:off x="701021" y="2626431"/>
            <a:ext cx="2661955" cy="246214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퓨전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한식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양식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중식 등으로 할 수도 있고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파스타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면요리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국밥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등 구체적인 카테고리 중심으로 할 수도 있음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ko-KR" altLang="en-US" sz="1200" b="1" dirty="0">
                <a:solidFill>
                  <a:schemeClr val="tx1"/>
                </a:solidFill>
              </a:rPr>
              <a:t>문제점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구체적인 카테고리를 중심으로 하고 싶은데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그러면 </a:t>
            </a:r>
            <a:r>
              <a:rPr lang="ko-KR" altLang="en-US" sz="1200" dirty="0" err="1">
                <a:solidFill>
                  <a:schemeClr val="tx1"/>
                </a:solidFill>
              </a:rPr>
              <a:t>아카이빙</a:t>
            </a:r>
            <a:r>
              <a:rPr lang="ko-KR" altLang="en-US" sz="1200" dirty="0">
                <a:solidFill>
                  <a:schemeClr val="tx1"/>
                </a:solidFill>
              </a:rPr>
              <a:t> 하는 사람이 번거롭지 않을까 우려됨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태그 범위가 구체적이면 누락되는 항목이 </a:t>
            </a:r>
            <a:r>
              <a:rPr lang="ko-KR" altLang="en-US" sz="1200" dirty="0" err="1">
                <a:solidFill>
                  <a:schemeClr val="tx1"/>
                </a:solidFill>
              </a:rPr>
              <a:t>생길까봐</a:t>
            </a:r>
            <a:r>
              <a:rPr lang="ko-KR" altLang="en-US" sz="1200" dirty="0">
                <a:solidFill>
                  <a:schemeClr val="tx1"/>
                </a:solidFill>
              </a:rPr>
              <a:t> 우려됨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</a:rPr>
              <a:t>커뮤니티 기능 도입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태그 추가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ko-KR" altLang="en-US" sz="1200" dirty="0">
                <a:solidFill>
                  <a:schemeClr val="tx1"/>
                </a:solidFill>
              </a:rPr>
              <a:t>생각 중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5C6D40D-CB6E-E007-39A9-ED1BE64C4483}"/>
              </a:ext>
            </a:extLst>
          </p:cNvPr>
          <p:cNvSpPr/>
          <p:nvPr/>
        </p:nvSpPr>
        <p:spPr>
          <a:xfrm>
            <a:off x="628739" y="2554717"/>
            <a:ext cx="176389" cy="1763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9098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7FC8EAFE-1879-AE94-C453-C38DC9BEA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회원가입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00ABE53A-6DBE-B210-F655-21F0077E3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A49D4AD-ADE6-5655-F63C-D5E981C1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3FB-0F10-4718-B196-D1DC63487B9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7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0EF85C-514A-4369-958F-821CF82B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3FB-0F10-4718-B196-D1DC63487B9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1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2DE15-E057-7DEA-A21A-4CD51A4D0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37AB9216-BF2F-F8E7-5D2F-575D62718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레시피 </a:t>
            </a:r>
            <a:r>
              <a:rPr lang="ko-KR" altLang="en-US" dirty="0" err="1"/>
              <a:t>아카이빙</a:t>
            </a:r>
            <a:r>
              <a:rPr lang="ko-KR" altLang="en-US" dirty="0"/>
              <a:t> 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3EAE085D-80C4-DE17-18CA-B5F34BA32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FDBD90-65A4-FEAD-9DDF-F0367EC4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3FB-0F10-4718-B196-D1DC63487B9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32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4C59F-C371-3A66-CE10-01C9D13F6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EA5CE47-3E9B-DE9D-47C8-EDD527E6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3FB-0F10-4718-B196-D1DC63487B9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99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EA8DC-C899-99E1-9CEB-CDA8B2C09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482ED2-B8AA-0687-6CCE-B10A7705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3FB-0F10-4718-B196-D1DC63487B9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7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커카이브">
      <a:majorFont>
        <a:latin typeface="a시월구일2"/>
        <a:ea typeface="a시월구일2"/>
        <a:cs typeface=""/>
      </a:majorFont>
      <a:minorFont>
        <a:latin typeface="a긴고딕2"/>
        <a:ea typeface="a긴고딕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커카이브">
      <a:majorFont>
        <a:latin typeface="a시월구일2"/>
        <a:ea typeface="a시월구일2"/>
        <a:cs typeface=""/>
      </a:majorFont>
      <a:minorFont>
        <a:latin typeface="a긴고딕2"/>
        <a:ea typeface="a긴고딕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439</Words>
  <Application>Microsoft Office PowerPoint</Application>
  <PresentationFormat>와이드스크린</PresentationFormat>
  <Paragraphs>130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a시월구일2</vt:lpstr>
      <vt:lpstr>a긴고딕2</vt:lpstr>
      <vt:lpstr>Arial</vt:lpstr>
      <vt:lpstr>Office 테마</vt:lpstr>
      <vt:lpstr>커카이브 프로젝트</vt:lpstr>
      <vt:lpstr>주요 서비스</vt:lpstr>
      <vt:lpstr>Menu Structure</vt:lpstr>
      <vt:lpstr>Flow Chart</vt:lpstr>
      <vt:lpstr>1. 회원가입</vt:lpstr>
      <vt:lpstr>PowerPoint 프레젠테이션</vt:lpstr>
      <vt:lpstr>레시피 아카이빙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지우 홍</dc:creator>
  <cp:lastModifiedBy>지우 홍</cp:lastModifiedBy>
  <cp:revision>31</cp:revision>
  <dcterms:created xsi:type="dcterms:W3CDTF">2025-06-25T08:58:18Z</dcterms:created>
  <dcterms:modified xsi:type="dcterms:W3CDTF">2025-06-27T13:14:46Z</dcterms:modified>
</cp:coreProperties>
</file>