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3"/>
  </p:notesMasterIdLst>
  <p:sldIdLst>
    <p:sldId id="256" r:id="rId2"/>
    <p:sldId id="257" r:id="rId3"/>
    <p:sldId id="273" r:id="rId4"/>
    <p:sldId id="258" r:id="rId5"/>
    <p:sldId id="274" r:id="rId6"/>
    <p:sldId id="275" r:id="rId7"/>
    <p:sldId id="263" r:id="rId8"/>
    <p:sldId id="276" r:id="rId9"/>
    <p:sldId id="277" r:id="rId10"/>
    <p:sldId id="278" r:id="rId11"/>
    <p:sldId id="267" r:id="rId12"/>
    <p:sldId id="279" r:id="rId13"/>
    <p:sldId id="280" r:id="rId14"/>
    <p:sldId id="281" r:id="rId15"/>
    <p:sldId id="282" r:id="rId16"/>
    <p:sldId id="272" r:id="rId17"/>
    <p:sldId id="283" r:id="rId18"/>
    <p:sldId id="284" r:id="rId19"/>
    <p:sldId id="287" r:id="rId20"/>
    <p:sldId id="28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73"/>
            <p14:sldId id="258"/>
            <p14:sldId id="274"/>
            <p14:sldId id="275"/>
            <p14:sldId id="263"/>
            <p14:sldId id="276"/>
            <p14:sldId id="277"/>
            <p14:sldId id="278"/>
            <p14:sldId id="267"/>
            <p14:sldId id="279"/>
            <p14:sldId id="280"/>
            <p14:sldId id="281"/>
            <p14:sldId id="282"/>
            <p14:sldId id="272"/>
            <p14:sldId id="283"/>
            <p14:sldId id="284"/>
            <p14:sldId id="287"/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Graph Colouring Discretisation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Main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Legal</a:t>
            </a:r>
          </a:p>
          <a:p>
            <a:r>
              <a:rPr lang="en-US" sz="1800" dirty="0"/>
              <a:t>K-fixed</a:t>
            </a:r>
          </a:p>
          <a:p>
            <a:r>
              <a:rPr lang="en-US" sz="1800" dirty="0"/>
              <a:t>Penalty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8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Legal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6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K-fixed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Penalty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81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Discretising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271291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Fitness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Legal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𝑢𝑠𝑒𝑑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200" dirty="0"/>
              </a:p>
              <a:p>
                <a:r>
                  <a:rPr lang="en-US" sz="2400" dirty="0"/>
                  <a:t>K-fixed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b="0" dirty="0"/>
              </a:p>
              <a:p>
                <a:r>
                  <a:rPr lang="en-US" sz="2400" b="0" dirty="0"/>
                  <a:t>Penalty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Minimises number of colours and number of conflicts</a:t>
                </a:r>
              </a:p>
              <a:p>
                <a:pPr lvl="1"/>
                <a:r>
                  <a:rPr lang="en-US" sz="1800" b="0" dirty="0"/>
                  <a:t>Local minimum is a legal colouring (cite source)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55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400" dirty="0"/>
                  <a:t>Metric Space distance function</a:t>
                </a:r>
              </a:p>
              <a:p>
                <a:pPr lvl="1"/>
                <a:r>
                  <a:rPr lang="en-US" sz="1200" dirty="0"/>
                  <a:t>d(x, y) must satisfy: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100" dirty="0"/>
                  <a:t> iff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(Triangle inequality)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100" dirty="0"/>
              </a:p>
              <a:p>
                <a:r>
                  <a:rPr lang="en-US" sz="1400" dirty="0"/>
                  <a:t>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𝐸𝐿𝑅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Legal</a:t>
                </a:r>
              </a:p>
              <a:p>
                <a:pPr lvl="1"/>
                <a:r>
                  <a:rPr lang="en-US" sz="1200" dirty="0"/>
                  <a:t>Recolour r random vertices to the smallest legal colour (new colour ≠ old colour)</a:t>
                </a:r>
              </a:p>
              <a:p>
                <a:r>
                  <a:rPr lang="en-US" sz="1400" dirty="0"/>
                  <a:t>K-fixed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r>
                  <a:rPr lang="en-US" sz="1400" dirty="0"/>
                  <a:t>Penalty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2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3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Legal Colourings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migrate x to y</a:t>
                </a:r>
                <a:endParaRPr lang="en-US" sz="280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For each vertex i in I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i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in x to produce a new colouring x’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x’ doesn’t have any conflicts with any vertices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{1, ..,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but may have conflicts with some others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(J contains all vertices that conflict with i in x’)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to the smallest legal colour (different that its colour in y) to produce a legal colouring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Repeat r times and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Non-Legal Colourings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Parasitism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10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781300"/>
            <a:ext cx="9186671" cy="1295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Search</a:t>
            </a:r>
          </a:p>
        </p:txBody>
      </p:sp>
    </p:spTree>
    <p:extLst>
      <p:ext uri="{BB962C8B-B14F-4D97-AF65-F5344CB8AC3E}">
        <p14:creationId xmlns:p14="http://schemas.microsoft.com/office/powerpoint/2010/main" val="24930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Lévy 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46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9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</a:t>
            </a:r>
            <a:br>
              <a:rPr lang="en-US" sz="7200" dirty="0"/>
            </a:br>
            <a:r>
              <a:rPr lang="en-US" sz="7200" dirty="0"/>
              <a:t>Cuckoo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6463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Optimisation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Egg Laying</a:t>
            </a:r>
          </a:p>
          <a:p>
            <a:r>
              <a:rPr lang="en-US" sz="1800" dirty="0"/>
              <a:t>Egg Hatching</a:t>
            </a:r>
          </a:p>
          <a:p>
            <a:r>
              <a:rPr lang="en-US" sz="1800" dirty="0"/>
              <a:t>Clustering</a:t>
            </a:r>
          </a:p>
          <a:p>
            <a:r>
              <a:rPr lang="en-US" sz="1800" dirty="0"/>
              <a:t>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41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95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</TotalTime>
  <Words>375</Words>
  <Application>Microsoft Office PowerPoint</Application>
  <PresentationFormat>Widescreen</PresentationFormat>
  <Paragraphs>64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Parasitism</vt:lpstr>
      <vt:lpstr>Cuckoo Search</vt:lpstr>
      <vt:lpstr>Lévy Flights</vt:lpstr>
      <vt:lpstr>Continuous Cuckoo Search</vt:lpstr>
      <vt:lpstr>Continuous  Cuckoo Optimisation</vt:lpstr>
      <vt:lpstr>Cuckoo Optimisation Overview</vt:lpstr>
      <vt:lpstr>Egg Laying and Hatching</vt:lpstr>
      <vt:lpstr>Clustering and Migration</vt:lpstr>
      <vt:lpstr>Graph Colouring Discretisation Methods</vt:lpstr>
      <vt:lpstr>Main Approaches</vt:lpstr>
      <vt:lpstr>Legal Approach</vt:lpstr>
      <vt:lpstr>K-fixed Approach</vt:lpstr>
      <vt:lpstr>Penalty Approach</vt:lpstr>
      <vt:lpstr>Discretising Cuckoo Algorithms</vt:lpstr>
      <vt:lpstr>Fitness Functions</vt:lpstr>
      <vt:lpstr>Egg Laying</vt:lpstr>
      <vt:lpstr>Clustering</vt:lpstr>
      <vt:lpstr>Migrating Legal Colourings</vt:lpstr>
      <vt:lpstr>Migrating Non-Legal Colourings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6</cp:revision>
  <dcterms:created xsi:type="dcterms:W3CDTF">2020-11-23T10:09:21Z</dcterms:created>
  <dcterms:modified xsi:type="dcterms:W3CDTF">2020-11-23T11:02:00Z</dcterms:modified>
</cp:coreProperties>
</file>