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EF495-C3E1-4594-ABE1-04AC2DE8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4476"/>
            <a:ext cx="4210050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0CE90-18BB-4F1C-835F-A8C3BF0513A3}"/>
              </a:ext>
            </a:extLst>
          </p:cNvPr>
          <p:cNvSpPr txBox="1"/>
          <p:nvPr/>
        </p:nvSpPr>
        <p:spPr>
          <a:xfrm>
            <a:off x="6096000" y="5784226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80990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492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Simple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33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Ant Colony Optimisation Hybrid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72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Other Graph Colouring Metaheuristic Algorithms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8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Genetic Algorithms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Talk about GPX</a:t>
            </a:r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624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Tabu Colouring (Tabucol)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584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Particle Swarm Optimisation (PSO)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59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Preliminary 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5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and undirected graph G = (V, E), a colouring C is a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In a colouring c, we denote the colour of vertex v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dirty="0"/>
                  <a:t>A conflict in a colouring c is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legal colouring is a colouring with no conflicts</a:t>
                </a:r>
              </a:p>
              <a:p>
                <a:r>
                  <a:rPr lang="en-US" sz="2000" dirty="0"/>
                  <a:t>The goal of the Graph Colouring Problem (GPC) is to find a legal colouring that minimises the number of colours used</a:t>
                </a:r>
              </a:p>
              <a:p>
                <a:pPr lvl="1"/>
                <a:r>
                  <a:rPr lang="en-US" sz="1800" dirty="0"/>
                  <a:t>The fewest number of colours possible to colour G with is called the chromatic number of G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PUT RESULTS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59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Parisitism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53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Lévy flights</a:t>
                </a:r>
              </a:p>
              <a:p>
                <a:pPr lvl="1"/>
                <a:r>
                  <a:rPr lang="en-US" sz="1800" dirty="0"/>
                  <a:t>A random walk with step-lengths drawn from a long-tailed Lévy distribution</a:t>
                </a:r>
              </a:p>
              <a:p>
                <a:pPr lvl="1"/>
                <a:r>
                  <a:rPr lang="en-US" sz="1800" dirty="0"/>
                  <a:t>Research shows a similarity to how animals explore a new environment</a:t>
                </a:r>
              </a:p>
              <a:p>
                <a:r>
                  <a:rPr lang="en-US" sz="2000" dirty="0"/>
                  <a:t>Solutions represented as nests</a:t>
                </a:r>
              </a:p>
              <a:p>
                <a:r>
                  <a:rPr lang="en-US" sz="2000" dirty="0"/>
                  <a:t>At each iteration, a Lévy flight is performed for each nest (to mimic a Cuckoo replacing an egg)</a:t>
                </a:r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of the worst nests are replaced with random new solutions at the end of an iteration</a:t>
                </a:r>
              </a:p>
              <a:p>
                <a:r>
                  <a:rPr lang="en-US" sz="2000" dirty="0"/>
                  <a:t>PUT PICTURE OF </a:t>
                </a:r>
                <a:r>
                  <a:rPr lang="en-US" sz="2000" dirty="0" err="1"/>
                  <a:t>LéVY</a:t>
                </a:r>
                <a:r>
                  <a:rPr lang="en-US" sz="2000" dirty="0"/>
                  <a:t> FLIGHT VS NORMAL WALK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73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Egg Laying</a:t>
            </a:r>
          </a:p>
          <a:p>
            <a:r>
              <a:rPr lang="en-US" sz="2000" dirty="0"/>
              <a:t>Egg Hatching</a:t>
            </a:r>
          </a:p>
          <a:p>
            <a:r>
              <a:rPr lang="en-US" sz="2000" dirty="0"/>
              <a:t>Cuckoo Clustering</a:t>
            </a:r>
          </a:p>
          <a:p>
            <a:r>
              <a:rPr lang="en-US" sz="2000" dirty="0"/>
              <a:t>Cuckoo 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45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Graph Colouring Discretisation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3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:r>
                  <a:rPr lang="en-US" sz="1800" dirty="0"/>
                  <a:t>A solution is a legal colouring of G</a:t>
                </a:r>
              </a:p>
              <a:p>
                <a:pPr lvl="1"/>
                <a:r>
                  <a:rPr lang="en-US" sz="1800" dirty="0"/>
                  <a:t>Naïve fitness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r>
                  <a:rPr lang="en-US" sz="1800" dirty="0"/>
                  <a:t> produces poor results (search space is too flat)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/>
                    </m:nary>
                  </m:oMath>
                </a14:m>
                <a:r>
                  <a:rPr lang="en-US" sz="1800" dirty="0"/>
                  <a:t> is typically used instead</a:t>
                </a:r>
              </a:p>
              <a:p>
                <a:r>
                  <a:rPr lang="en-US" sz="2000" dirty="0"/>
                  <a:t>K-fixed</a:t>
                </a:r>
              </a:p>
              <a:p>
                <a:pPr lvl="1"/>
                <a:r>
                  <a:rPr lang="en-US" sz="1800" dirty="0"/>
                  <a:t>Solutions are k-</a:t>
                </a:r>
                <a:r>
                  <a:rPr lang="en-US" sz="1800" dirty="0" err="1"/>
                  <a:t>colourings</a:t>
                </a:r>
                <a:r>
                  <a:rPr lang="en-US" sz="1800" dirty="0"/>
                  <a:t> of G (k is constant)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:r>
                  <a:rPr lang="en-US" sz="1800" dirty="0"/>
                  <a:t>Solutions are all possible colourings of G (not necessarily legal)</a:t>
                </a:r>
              </a:p>
              <a:p>
                <a:pPr lvl="1"/>
                <a:r>
                  <a:rPr lang="en-US" sz="1800" dirty="0"/>
                  <a:t>Fitness function must simultaneously reduce number of colours and conflicts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681" b="-1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63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Optimisation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6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85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</TotalTime>
  <Words>444</Words>
  <Application>Microsoft Office PowerPoint</Application>
  <PresentationFormat>Widescreen</PresentationFormat>
  <Paragraphs>61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Schoolbook</vt:lpstr>
      <vt:lpstr>Wingdings 2</vt:lpstr>
      <vt:lpstr>View</vt:lpstr>
      <vt:lpstr>Graph Colouring with Cuckoo Algorithms</vt:lpstr>
      <vt:lpstr>Graph Colouring</vt:lpstr>
      <vt:lpstr>Cuckoo Behaviour and Brood Parisitism</vt:lpstr>
      <vt:lpstr>Continuous Cuckoo Search</vt:lpstr>
      <vt:lpstr>Continuous Cuckoo Optimisation</vt:lpstr>
      <vt:lpstr>Graph Colouring Discretisation Methods</vt:lpstr>
      <vt:lpstr>3 Approaches</vt:lpstr>
      <vt:lpstr>Discretising Cuckoo Optimisation</vt:lpstr>
      <vt:lpstr>Egg Laying and Hatching</vt:lpstr>
      <vt:lpstr>Clustering</vt:lpstr>
      <vt:lpstr>Migrating</vt:lpstr>
      <vt:lpstr>Discretising Cuckoo Search</vt:lpstr>
      <vt:lpstr>Simple Approach</vt:lpstr>
      <vt:lpstr>Ant Colony Optimisation Hybrid Approach</vt:lpstr>
      <vt:lpstr>Other Graph Colouring Metaheuristic Algorithms</vt:lpstr>
      <vt:lpstr>Genetic Algorithms (GA)</vt:lpstr>
      <vt:lpstr>Tabu Colouring (Tabucol)</vt:lpstr>
      <vt:lpstr>Particle Swarm Optimisation (PSO)</vt:lpstr>
      <vt:lpstr>Preliminary Results</vt:lpstr>
      <vt:lpstr>PUT RESULTS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20</cp:revision>
  <dcterms:created xsi:type="dcterms:W3CDTF">2020-11-23T10:09:21Z</dcterms:created>
  <dcterms:modified xsi:type="dcterms:W3CDTF">2020-12-17T19:22:33Z</dcterms:modified>
</cp:coreProperties>
</file>