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10-905C-96C4-9999-86CE6E4A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0C3D3-BF61-308F-CF06-98DC1E285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DCC0-9D4C-2671-9684-F32D0825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3655-2D70-4AFA-DEC8-CD049C3A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7D4D-9F7A-70A8-9857-87B1F1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34FE-72C2-68DD-5C59-3EB75E0E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10EB-29A9-C908-3A2D-48DAA772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196D-58E7-853F-E12C-8F219F92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FEAF-2982-D2DA-5645-04A7F80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F73D-7FF1-09E8-B4A0-019086B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9DDCF-BB59-CFD7-D9DD-3C4FE52E5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718E-402B-E5CF-246A-05D8621A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F644-2C7A-724C-CF37-E16809D3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9AE5-F9FB-A88E-9E55-4F239AE6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ADB0-96D9-03D2-7431-4854023C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5621-77AF-AB89-F761-E2EA15B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0338-1735-B429-5F1A-380805A0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1E2-9ECA-531E-C5F4-5E1D6934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C4D6-2616-6E96-FEE5-0421E650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433A-F6A6-6E59-7821-8187FA4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DF19-F930-A5B3-0B99-C062F6CB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0EC4B-4E3D-8F24-5800-C58FDE41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9E42-FA20-39EE-21F8-BF44D3A8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34CB-1904-A66D-7224-1A9F106B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9240-31FC-C2AE-B5FE-4635185F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10F-7ED1-34A1-4308-3FC46112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B867-C50E-902C-FD97-7604B1C2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4274-A029-AA95-82A2-94757847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0B94-0BC8-6B73-6035-0093B973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A061-E547-B8C9-8F5C-F661E405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963D-6723-C905-8964-AAB297F7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23A-6303-86DE-688C-5558B6CC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DBFC-7516-1767-2EF7-E8223962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C4ACA-AC38-D5BF-8808-0DB3D752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1C7A2-27E1-B74E-B38B-DC9F131B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7A6F-85BB-53D9-E77B-4D4E9BA2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A08D-72FE-C93C-3093-4BBB05E3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A846A-D477-01BC-CB1B-B8474425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3483-19CE-C125-D086-6159830B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A112-1131-6A28-5402-09F0BED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2AA54-5947-8F53-CB2E-A1EF106E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3680-4C68-A34C-5C5F-194EA3D1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1CAC0-692E-FFC2-09AE-59A0149A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C9DC-2074-2F28-0776-1ECC6B2C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84F66-E8D6-B4FA-623E-2F8BD768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4BF1-C14C-723B-5851-87900FC5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4E4-78BD-8087-4BA1-D4E1CFD8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1581-AD59-EDBA-A33C-1BA164A8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BF9D-0696-5EF0-B403-AECAC695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E85E-1F65-66B6-3CC1-95645ADA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C805-0D25-1B3D-FFFB-8BA61D3D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A15A1-0F00-1B8F-2E5B-02B8FA2D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61BE-8C9C-5239-EE92-32AC729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34935-BFD9-9C00-B0D0-1CD74A59B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CE945-4EE8-86BD-9ACF-D5896F28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BCACF-44FF-22F5-1F7E-7CB4A31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AFE0-A272-53C9-3C8F-80FD667E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23FD9-1649-4B80-A6FD-DF372A5B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58F74-8980-B559-59BA-662F4C67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84FC-592D-067F-ED7F-98D5264F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EB0A-CFF5-EF3A-8ADE-DC9317D1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8543-E2FC-4EB3-BB32-51C2F5B471A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692A-6EDF-57D7-9301-5FE8EAB4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ABF5-B3B8-9CA0-3617-B3F42EF48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E1C1-E302-4672-830D-8A71C5D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56D8-32BE-E528-0ABE-564C182569D9}"/>
              </a:ext>
            </a:extLst>
          </p:cNvPr>
          <p:cNvSpPr txBox="1"/>
          <p:nvPr/>
        </p:nvSpPr>
        <p:spPr>
          <a:xfrm>
            <a:off x="817123" y="1225685"/>
            <a:ext cx="30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create account</a:t>
            </a:r>
          </a:p>
        </p:txBody>
      </p:sp>
    </p:spTree>
    <p:extLst>
      <p:ext uri="{BB962C8B-B14F-4D97-AF65-F5344CB8AC3E}">
        <p14:creationId xmlns:p14="http://schemas.microsoft.com/office/powerpoint/2010/main" val="7254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9F8F-792F-E69F-912F-A36C46D6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DB779-C642-7EDB-5AAC-0837EAA0FE07}"/>
              </a:ext>
            </a:extLst>
          </p:cNvPr>
          <p:cNvSpPr txBox="1"/>
          <p:nvPr/>
        </p:nvSpPr>
        <p:spPr>
          <a:xfrm>
            <a:off x="1245141" y="3015574"/>
            <a:ext cx="21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to be driver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44A886-6C19-BDE2-C088-890148EBA895}"/>
              </a:ext>
            </a:extLst>
          </p:cNvPr>
          <p:cNvCxnSpPr>
            <a:stCxn id="4" idx="3"/>
          </p:cNvCxnSpPr>
          <p:nvPr/>
        </p:nvCxnSpPr>
        <p:spPr>
          <a:xfrm>
            <a:off x="3365771" y="3200240"/>
            <a:ext cx="1449420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5B5FC2-6439-8BE6-0E75-7AF8F6716F57}"/>
              </a:ext>
            </a:extLst>
          </p:cNvPr>
          <p:cNvSpPr txBox="1"/>
          <p:nvPr/>
        </p:nvSpPr>
        <p:spPr>
          <a:xfrm>
            <a:off x="5194571" y="2986391"/>
            <a:ext cx="1857983" cy="36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8D441-9E62-6273-A25F-87E084D4E2F2}"/>
              </a:ext>
            </a:extLst>
          </p:cNvPr>
          <p:cNvCxnSpPr>
            <a:stCxn id="6" idx="3"/>
          </p:cNvCxnSpPr>
          <p:nvPr/>
        </p:nvCxnSpPr>
        <p:spPr>
          <a:xfrm>
            <a:off x="7052554" y="3170817"/>
            <a:ext cx="1420238" cy="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A47E2-8625-0077-7D2A-CA34AE4AD263}"/>
              </a:ext>
            </a:extLst>
          </p:cNvPr>
          <p:cNvSpPr txBox="1"/>
          <p:nvPr/>
        </p:nvSpPr>
        <p:spPr>
          <a:xfrm>
            <a:off x="8443608" y="2985911"/>
            <a:ext cx="185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784E65-8D18-D129-0E7E-A52D0A5631D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372600" y="3355243"/>
            <a:ext cx="0" cy="1226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209B3-0716-A06D-5EC7-F1746391C6D7}"/>
              </a:ext>
            </a:extLst>
          </p:cNvPr>
          <p:cNvSpPr txBox="1"/>
          <p:nvPr/>
        </p:nvSpPr>
        <p:spPr>
          <a:xfrm>
            <a:off x="8443608" y="4581727"/>
            <a:ext cx="252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driver (from class)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E3DFE-73A5-43E7-B097-16172DC0AAC0}"/>
              </a:ext>
            </a:extLst>
          </p:cNvPr>
          <p:cNvSpPr txBox="1"/>
          <p:nvPr/>
        </p:nvSpPr>
        <p:spPr>
          <a:xfrm>
            <a:off x="4961109" y="3444392"/>
            <a:ext cx="19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User created</a:t>
            </a:r>
          </a:p>
          <a:p>
            <a:r>
              <a:rPr lang="en-US" dirty="0" err="1"/>
              <a:t>accountID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D0C3-3EEB-A159-29D4-127629A94EC4}"/>
              </a:ext>
            </a:extLst>
          </p:cNvPr>
          <p:cNvSpPr txBox="1"/>
          <p:nvPr/>
        </p:nvSpPr>
        <p:spPr>
          <a:xfrm>
            <a:off x="2819399" y="4581727"/>
            <a:ext cx="457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Loggedin</a:t>
            </a:r>
            <a:r>
              <a:rPr lang="en-US" dirty="0"/>
              <a:t>         apply </a:t>
            </a:r>
            <a:r>
              <a:rPr lang="en-US" dirty="0" err="1"/>
              <a:t>todrive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C32-4859-884F-9416-C9C3A9A0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984E-B8B5-A23D-3698-855E7640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info, (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/>
              <a:t> create driver ( after approval which should give me a driver id )</a:t>
            </a:r>
          </a:p>
          <a:p>
            <a:r>
              <a:rPr lang="en-US" dirty="0"/>
              <a:t>Put driver id in </a:t>
            </a:r>
            <a:r>
              <a:rPr lang="en-US" dirty="0" err="1"/>
              <a:t>userinformation</a:t>
            </a:r>
            <a:r>
              <a:rPr lang="en-US" dirty="0"/>
              <a:t> table </a:t>
            </a:r>
          </a:p>
          <a:p>
            <a:r>
              <a:rPr lang="en-US" dirty="0"/>
              <a:t>Insert into </a:t>
            </a:r>
            <a:r>
              <a:rPr lang="en-US" dirty="0" err="1"/>
              <a:t>userInformation</a:t>
            </a:r>
            <a:r>
              <a:rPr lang="en-US" dirty="0"/>
              <a:t> </a:t>
            </a:r>
            <a:r>
              <a:rPr lang="en-US" dirty="0" err="1"/>
              <a:t>driverID</a:t>
            </a:r>
            <a:r>
              <a:rPr lang="en-US" dirty="0"/>
              <a:t> where </a:t>
            </a:r>
          </a:p>
        </p:txBody>
      </p:sp>
    </p:spTree>
    <p:extLst>
      <p:ext uri="{BB962C8B-B14F-4D97-AF65-F5344CB8AC3E}">
        <p14:creationId xmlns:p14="http://schemas.microsoft.com/office/powerpoint/2010/main" val="26915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EE86-AB00-8408-0CDC-5A30D19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driverworkflow:already </a:t>
            </a:r>
            <a:r>
              <a:rPr lang="en-US" dirty="0" err="1"/>
              <a:t>loggedin</a:t>
            </a:r>
            <a:r>
              <a:rPr lang="en-US" dirty="0"/>
              <a:t>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EC25-8E24-35CD-C8DB-F6511564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A7406-3CCE-8073-4DC7-2F8880ACA4FB}"/>
              </a:ext>
            </a:extLst>
          </p:cNvPr>
          <p:cNvSpPr txBox="1"/>
          <p:nvPr/>
        </p:nvSpPr>
        <p:spPr>
          <a:xfrm>
            <a:off x="1884218" y="1209963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to drive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D040EC-8851-2672-25DF-4AC432DEC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05727"/>
              </p:ext>
            </p:extLst>
          </p:nvPr>
        </p:nvGraphicFramePr>
        <p:xfrm>
          <a:off x="1884218" y="729673"/>
          <a:ext cx="8128000" cy="269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99128400"/>
                    </a:ext>
                  </a:extLst>
                </a:gridCol>
              </a:tblGrid>
              <a:tr h="269932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apply to drive        bookride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0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1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Driver workflow</vt:lpstr>
      <vt:lpstr>PowerPoint Presentation</vt:lpstr>
      <vt:lpstr>Create driverworkflow:already loggedin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Yacine Belaifa</dc:creator>
  <cp:lastModifiedBy>Yacine Belaifa</cp:lastModifiedBy>
  <cp:revision>23</cp:revision>
  <dcterms:created xsi:type="dcterms:W3CDTF">2022-08-02T23:44:11Z</dcterms:created>
  <dcterms:modified xsi:type="dcterms:W3CDTF">2022-10-01T20:22:33Z</dcterms:modified>
</cp:coreProperties>
</file>