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sustainability</a:t>
            </a:r>
            <a:r>
              <a:rPr/>
              <a:t> </a:t>
            </a:r>
            <a:r>
              <a:rPr/>
              <a:t>disclosure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retailers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Europe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Johannes</a:t>
            </a:r>
            <a:r>
              <a:rPr/>
              <a:t> </a:t>
            </a:r>
            <a:r>
              <a:rPr/>
              <a:t>W.H.</a:t>
            </a:r>
            <a:r>
              <a:rPr/>
              <a:t> </a:t>
            </a:r>
            <a:r>
              <a:rPr/>
              <a:t>van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Waal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7-3-2022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objectively chart the sustainability themes of food retailers</a:t>
            </a:r>
          </a:p>
          <a:p>
            <a:pPr lvl="1"/>
            <a:r>
              <a:rPr/>
              <a:t>identify relevant topics that we must not miss</a:t>
            </a:r>
          </a:p>
          <a:p>
            <a:pPr lvl="1"/>
            <a:r>
              <a:rPr/>
              <a:t>match our sustainability focus areas with those of retailers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9</a:t>
            </a:r>
          </a:p>
          <a:p>
            <a:pPr lvl="1"/>
            <a:r>
              <a:rPr/>
              <a:t>Text analysis of </a:t>
            </a:r>
            <a:r>
              <a:rPr>
                <a:latin typeface="Courier"/>
              </a:rPr>
              <a:t>nrow(docvars)</a:t>
            </a:r>
            <a:r>
              <a:rPr/>
              <a:t> sustainability reports.</a:t>
            </a:r>
          </a:p>
          <a:p>
            <a:pPr lvl="1"/>
            <a:r>
              <a:rPr/>
              <a:t>Non-English reports were converted to English language with Deepl.com</a:t>
            </a:r>
          </a:p>
          <a:p>
            <a:pPr lvl="1"/>
            <a:r>
              <a:rPr/>
              <a:t>Supervised and non-supervised thematic analysis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 of the reports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'ggthemes' was built under R version 4.0.5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'ggrepel' was built under R version 4.0.5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_retailers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 can also embed plots, for example: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_retailer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 that the </a:t>
            </a:r>
            <a:r>
              <a:rPr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sustainability disclosure of food retailers in Europe</dc:title>
  <dc:creator>Johannes W.H. van der Waal</dc:creator>
  <cp:keywords/>
  <dcterms:created xsi:type="dcterms:W3CDTF">2022-03-07T15:06:59Z</dcterms:created>
  <dcterms:modified xsi:type="dcterms:W3CDTF">2022-03-07T15:06:59Z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7-3-2022</vt:lpwstr>
  </property>
  <property fmtid="{D5CDD505-2E9C-101B-9397-08002B2CF9AE}" pid="3" name="output">
    <vt:lpwstr>powerpoint_presentation</vt:lpwstr>
  </property>
</Properties>
</file>