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2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3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4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4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A638-1209-4FBD-A4B6-DFFE77F84D93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54497-7665-41AA-8453-365D33976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9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아마조내스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기존 </a:t>
            </a:r>
            <a:r>
              <a:rPr lang="ko-KR" altLang="en-US" sz="2800" dirty="0" err="1" smtClean="0"/>
              <a:t>기획안에서</a:t>
            </a:r>
            <a:r>
              <a:rPr lang="ko-KR" altLang="en-US" sz="2800" dirty="0" smtClean="0"/>
              <a:t> 추가할 부분 정리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7488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도로교통법 정리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19</a:t>
            </a:r>
            <a:r>
              <a:rPr lang="ko-KR" altLang="en-US" dirty="0" smtClean="0"/>
              <a:t>항의 </a:t>
            </a:r>
            <a:r>
              <a:rPr lang="en-US" altLang="ko-KR" dirty="0" smtClean="0"/>
              <a:t>2</a:t>
            </a:r>
          </a:p>
          <a:p>
            <a:pPr lvl="1"/>
            <a:r>
              <a:rPr lang="en-US" altLang="ko-KR" dirty="0" smtClean="0"/>
              <a:t> “</a:t>
            </a:r>
            <a:r>
              <a:rPr lang="ko-KR" altLang="en-US" dirty="0" err="1" smtClean="0"/>
              <a:t>개인형</a:t>
            </a:r>
            <a:r>
              <a:rPr lang="ko-KR" altLang="en-US" dirty="0" smtClean="0"/>
              <a:t> 이동장치”란 제</a:t>
            </a:r>
            <a:r>
              <a:rPr lang="en-US" altLang="ko-KR" dirty="0" smtClean="0"/>
              <a:t>19</a:t>
            </a:r>
            <a:r>
              <a:rPr lang="ko-KR" altLang="en-US" dirty="0" smtClean="0"/>
              <a:t>호 나 목의 원동기장치자전거 중 시속 </a:t>
            </a:r>
            <a:r>
              <a:rPr lang="en-US" altLang="ko-KR" dirty="0" smtClean="0"/>
              <a:t>25</a:t>
            </a:r>
            <a:r>
              <a:rPr lang="ko-KR" altLang="en-US" dirty="0" smtClean="0"/>
              <a:t>킬로미터 이상으로 운행할 경우 전동기가 작동하지 아니하고 차체 중량이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킬로그램 미만인 것으로서 </a:t>
            </a:r>
            <a:r>
              <a:rPr lang="ko-KR" altLang="en-US" u="sng" dirty="0" err="1" smtClean="0"/>
              <a:t>행정안전부령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정하는 것을 말한다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7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도로교통법 정리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행정안전부령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조의 </a:t>
            </a:r>
            <a:r>
              <a:rPr lang="en-US" altLang="ko-KR" dirty="0" smtClean="0"/>
              <a:t>3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개인형</a:t>
            </a:r>
            <a:r>
              <a:rPr lang="ko-KR" altLang="en-US" sz="2000" dirty="0" smtClean="0"/>
              <a:t> 이동장치의 기준</a:t>
            </a:r>
            <a:r>
              <a:rPr lang="en-US" altLang="ko-KR" sz="2000" dirty="0" smtClean="0"/>
              <a:t>) </a:t>
            </a:r>
          </a:p>
          <a:p>
            <a:pPr marL="400050" lvl="1" indent="0">
              <a:buNone/>
            </a:pPr>
            <a:r>
              <a:rPr lang="ko-KR" altLang="en-US" dirty="0" smtClean="0"/>
              <a:t>법 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제 </a:t>
            </a:r>
            <a:r>
              <a:rPr lang="en-US" altLang="ko-KR" dirty="0" smtClean="0"/>
              <a:t>19</a:t>
            </a:r>
            <a:r>
              <a:rPr lang="ko-KR" altLang="en-US" dirty="0" smtClean="0"/>
              <a:t>호의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“</a:t>
            </a:r>
            <a:r>
              <a:rPr lang="ko-KR" altLang="en-US" dirty="0" err="1" smtClean="0"/>
              <a:t>행정안전부령으로</a:t>
            </a:r>
            <a:r>
              <a:rPr lang="ko-KR" altLang="en-US" dirty="0" smtClean="0"/>
              <a:t> 정하는 것”이란 다음 각 호의 어느 하나에 해당하는 것으로서 「전기용품 및 생활용품 안전관리법」 제</a:t>
            </a:r>
            <a:r>
              <a:rPr lang="en-US" altLang="ko-KR" dirty="0" smtClean="0"/>
              <a:t>15</a:t>
            </a:r>
            <a:r>
              <a:rPr lang="ko-KR" altLang="en-US" dirty="0" smtClean="0"/>
              <a:t>조제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항에 따라 안전확인의 신고가 된 것을 말한다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전동킥보드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전동이륜평행차</a:t>
            </a:r>
            <a:endParaRPr lang="ko-KR" altLang="en-US" dirty="0" smtClean="0"/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전동기의 동력만으로 움직일 수 있는 자전거</a:t>
            </a:r>
          </a:p>
        </p:txBody>
      </p:sp>
    </p:spTree>
    <p:extLst>
      <p:ext uri="{BB962C8B-B14F-4D97-AF65-F5344CB8AC3E}">
        <p14:creationId xmlns:p14="http://schemas.microsoft.com/office/powerpoint/2010/main" val="205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도로교통법 정리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9</a:t>
            </a:r>
            <a:r>
              <a:rPr lang="ko-KR" altLang="en-US" dirty="0" smtClean="0"/>
              <a:t>항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자전거횡단도”란 자전거 및 </a:t>
            </a:r>
            <a:r>
              <a:rPr lang="ko-KR" altLang="en-US" dirty="0" err="1" smtClean="0"/>
              <a:t>개인형</a:t>
            </a:r>
            <a:r>
              <a:rPr lang="ko-KR" altLang="en-US" dirty="0" smtClean="0"/>
              <a:t> 이동장치가 일반도로를 횡단할 수 있도록 안전표지로 표시한 도로의 부분을 말한다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35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도로교통법 정리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549909" cy="4525963"/>
          </a:xfrm>
        </p:spPr>
      </p:pic>
    </p:spTree>
    <p:extLst>
      <p:ext uri="{BB962C8B-B14F-4D97-AF65-F5344CB8AC3E}">
        <p14:creationId xmlns:p14="http://schemas.microsoft.com/office/powerpoint/2010/main" val="2018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프로세스 정리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헬멧을 썼는지 확인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IPWebcam</a:t>
            </a:r>
            <a:r>
              <a:rPr lang="ko-KR" altLang="en-US" dirty="0" smtClean="0"/>
              <a:t>으로 헬멧 사진을 받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YOLO</a:t>
            </a:r>
            <a:r>
              <a:rPr lang="ko-KR" altLang="en-US" dirty="0" smtClean="0"/>
              <a:t>에서 헬멧 착용 여부 확인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헬멧을 썼습니다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운행을 진행하세요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헬멧을 착용하지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헬멧을 착용해주세요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음성을 내보낸다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7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dirty="0" smtClean="0"/>
              <a:t>프로세스 정리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도로 종류를 확인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err="1" smtClean="0"/>
              <a:t>IPWebcam</a:t>
            </a:r>
            <a:r>
              <a:rPr lang="ko-KR" altLang="en-US" dirty="0" smtClean="0"/>
              <a:t>으로 도로 사진을 받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CNN</a:t>
            </a:r>
            <a:r>
              <a:rPr lang="ko-KR" altLang="en-US" dirty="0" smtClean="0"/>
              <a:t>에서 도로 종류 분류</a:t>
            </a:r>
            <a:endParaRPr lang="en-US" altLang="ko-KR" dirty="0"/>
          </a:p>
          <a:p>
            <a:pPr lvl="1"/>
            <a:r>
              <a:rPr lang="ko-KR" altLang="en-US" dirty="0" smtClean="0"/>
              <a:t>최대 속도를 음성 메시지로 내보냄</a:t>
            </a:r>
            <a:r>
              <a:rPr lang="en-US" altLang="ko-KR" dirty="0" smtClean="0"/>
              <a:t>.</a:t>
            </a:r>
          </a:p>
          <a:p>
            <a:pPr marL="857250" lvl="2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최대 속도는 시속 </a:t>
            </a:r>
            <a:r>
              <a:rPr lang="en-US" altLang="ko-KR" dirty="0" smtClean="0"/>
              <a:t>25Km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속도를 줄여주세요</a:t>
            </a:r>
            <a:r>
              <a:rPr lang="en-US" altLang="ko-KR" dirty="0" smtClean="0"/>
              <a:t>.’</a:t>
            </a:r>
          </a:p>
          <a:p>
            <a:pPr marL="857250" lvl="2" indent="0">
              <a:buNone/>
            </a:pPr>
            <a:r>
              <a:rPr lang="en-US" altLang="ko-KR" dirty="0" smtClean="0"/>
              <a:t>‘</a:t>
            </a:r>
            <a:r>
              <a:rPr lang="ko-KR" altLang="en-US" dirty="0" smtClean="0"/>
              <a:t>이 지역은 제한 속도가 </a:t>
            </a:r>
            <a:r>
              <a:rPr lang="en-US" altLang="ko-KR" dirty="0" smtClean="0"/>
              <a:t>**km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199118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243</Words>
  <Application>Microsoft Office PowerPoint</Application>
  <PresentationFormat>화면 슬라이드 쇼(4:3)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아마조내스 기획안</vt:lpstr>
      <vt:lpstr>1. 도로교통법 정리(1/4)</vt:lpstr>
      <vt:lpstr>1. 도로교통법 정리(2/4)</vt:lpstr>
      <vt:lpstr>1. 도로교통법 정리(3/4)</vt:lpstr>
      <vt:lpstr>1. 도로교통법 정리(4/4)</vt:lpstr>
      <vt:lpstr>2. 프로세스 정리 (1/2)</vt:lpstr>
      <vt:lpstr>2. 프로세스 정리(2/2)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아마조내스 기획안</dc:title>
  <dc:creator>HP</dc:creator>
  <cp:lastModifiedBy>HP</cp:lastModifiedBy>
  <cp:revision>7</cp:revision>
  <dcterms:created xsi:type="dcterms:W3CDTF">2023-01-09T06:56:43Z</dcterms:created>
  <dcterms:modified xsi:type="dcterms:W3CDTF">2023-01-09T08:37:35Z</dcterms:modified>
</cp:coreProperties>
</file>