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2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7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8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9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0CA3-4DC3-4660-9248-40F38CE4127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9A61-E829-4074-BC52-FB0093C10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프로세스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헬멧 착용 여부 확인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전동 </a:t>
            </a:r>
            <a:r>
              <a:rPr lang="ko-KR" altLang="en-US" dirty="0" err="1" smtClean="0"/>
              <a:t>킥보드의</a:t>
            </a:r>
            <a:r>
              <a:rPr lang="ko-KR" altLang="en-US" dirty="0" smtClean="0"/>
              <a:t> 운행 중인 도로 확인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ko-KR" sz="3600" dirty="0" smtClean="0"/>
              <a:t>1. </a:t>
            </a:r>
            <a:r>
              <a:rPr lang="ko-KR" altLang="en-US" sz="3600" dirty="0" smtClean="0"/>
              <a:t>헬멧 착용 여부 확인</a:t>
            </a:r>
            <a:endParaRPr lang="en-US" altLang="ko-KR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IPWebcam</a:t>
            </a:r>
            <a:r>
              <a:rPr lang="ko-KR" altLang="en-US" dirty="0" smtClean="0"/>
              <a:t>으로 헬멧 사진을 받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r>
              <a:rPr lang="en-US" altLang="ko-KR" dirty="0" smtClean="0"/>
              <a:t>YOLO</a:t>
            </a:r>
            <a:r>
              <a:rPr lang="ko-KR" altLang="en-US" dirty="0" smtClean="0"/>
              <a:t>에서 헬멧 착용 여부 확인</a:t>
            </a: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헬멧을 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운행을 진행하세요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헬멧을 착용하지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헬멧을 착용해주세요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음성을 내보낸다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5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 algn="l"/>
            <a:r>
              <a:rPr lang="en-US" altLang="ko-KR" sz="3600" dirty="0" smtClean="0"/>
              <a:t>2. </a:t>
            </a:r>
            <a:r>
              <a:rPr lang="ko-KR" altLang="en-US" sz="3600" dirty="0" smtClean="0"/>
              <a:t>전동 </a:t>
            </a:r>
            <a:r>
              <a:rPr lang="ko-KR" altLang="en-US" sz="3600" dirty="0" err="1" smtClean="0"/>
              <a:t>킥보드의</a:t>
            </a:r>
            <a:r>
              <a:rPr lang="ko-KR" altLang="en-US" sz="3600" dirty="0" smtClean="0"/>
              <a:t> 운행 중인 도로 확인</a:t>
            </a:r>
            <a:endParaRPr lang="en-US" altLang="ko-KR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IPWebcam</a:t>
            </a:r>
            <a:r>
              <a:rPr lang="ko-KR" altLang="en-US" dirty="0" smtClean="0"/>
              <a:t>으로 도로 사진을 받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에서 도로 종류 분류</a:t>
            </a:r>
            <a:endParaRPr lang="en-US" altLang="ko-KR" dirty="0"/>
          </a:p>
          <a:p>
            <a:r>
              <a:rPr lang="ko-KR" altLang="en-US" dirty="0" smtClean="0"/>
              <a:t>운행 가능 도로인지 판단 후 음성 </a:t>
            </a:r>
            <a:r>
              <a:rPr lang="ko-KR" altLang="en-US" dirty="0" smtClean="0"/>
              <a:t>메시지로 내보냄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지금 운행 중인 도로는 보행자 도로입니다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운행하실 수 없으니 신속히 이동하여 주십시오</a:t>
            </a:r>
            <a:r>
              <a:rPr lang="en-US" altLang="ko-KR" dirty="0" smtClean="0"/>
              <a:t>.’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979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프로세스 정리</vt:lpstr>
      <vt:lpstr>1. 헬멧 착용 여부 확인</vt:lpstr>
      <vt:lpstr>2. 전동 킥보드의 운행 중인 도로 확인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 정리</dc:title>
  <dc:creator>HP</dc:creator>
  <cp:lastModifiedBy>HP</cp:lastModifiedBy>
  <cp:revision>2</cp:revision>
  <dcterms:created xsi:type="dcterms:W3CDTF">2023-01-12T23:49:51Z</dcterms:created>
  <dcterms:modified xsi:type="dcterms:W3CDTF">2023-01-13T02:04:59Z</dcterms:modified>
</cp:coreProperties>
</file>