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59" r:id="rId4"/>
    <p:sldId id="260" r:id="rId5"/>
    <p:sldId id="265" r:id="rId6"/>
    <p:sldId id="275" r:id="rId7"/>
    <p:sldId id="273" r:id="rId8"/>
    <p:sldId id="268" r:id="rId9"/>
    <p:sldId id="261" r:id="rId10"/>
    <p:sldId id="266" r:id="rId11"/>
    <p:sldId id="263" r:id="rId12"/>
    <p:sldId id="264" r:id="rId13"/>
    <p:sldId id="272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 userDrawn="1">
          <p15:clr>
            <a:srgbClr val="A4A3A4"/>
          </p15:clr>
        </p15:guide>
        <p15:guide id="2" pos="172" userDrawn="1">
          <p15:clr>
            <a:srgbClr val="A4A3A4"/>
          </p15:clr>
        </p15:guide>
        <p15:guide id="3" pos="6068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8"/>
    <p:restoredTop sz="95133"/>
  </p:normalViewPr>
  <p:slideViewPr>
    <p:cSldViewPr snapToGrid="0" snapToObjects="1">
      <p:cViewPr varScale="1">
        <p:scale>
          <a:sx n="107" d="100"/>
          <a:sy n="107" d="100"/>
        </p:scale>
        <p:origin x="472" y="168"/>
      </p:cViewPr>
      <p:guideLst>
        <p:guide orient="horz" pos="663"/>
        <p:guide pos="172"/>
        <p:guide pos="6068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정운" userId="12efceef21a35625" providerId="LiveId" clId="{702EB8DC-99A4-4243-A12C-8F113609F244}"/>
    <pc:docChg chg="undo custSel addSld delSld modSld sldOrd modMainMaster">
      <pc:chgData name="이 정운" userId="12efceef21a35625" providerId="LiveId" clId="{702EB8DC-99A4-4243-A12C-8F113609F244}" dt="2020-10-22T06:40:58.568" v="14389"/>
      <pc:docMkLst>
        <pc:docMk/>
      </pc:docMkLst>
      <pc:sldChg chg="addSp delSp modSp">
        <pc:chgData name="이 정운" userId="12efceef21a35625" providerId="LiveId" clId="{702EB8DC-99A4-4243-A12C-8F113609F244}" dt="2020-10-22T04:50:02.298" v="5872"/>
        <pc:sldMkLst>
          <pc:docMk/>
          <pc:sldMk cId="573029104" sldId="256"/>
        </pc:sldMkLst>
        <pc:spChg chg="mod">
          <ac:chgData name="이 정운" userId="12efceef21a35625" providerId="LiveId" clId="{702EB8DC-99A4-4243-A12C-8F113609F244}" dt="2020-10-22T04:49:56.535" v="5869" actId="1076"/>
          <ac:spMkLst>
            <pc:docMk/>
            <pc:sldMk cId="573029104" sldId="256"/>
            <ac:spMk id="2" creationId="{FE0C95E8-8D80-F243-AE5B-AA92E8B719E0}"/>
          </ac:spMkLst>
        </pc:spChg>
        <pc:spChg chg="mod">
          <ac:chgData name="이 정운" userId="12efceef21a35625" providerId="LiveId" clId="{702EB8DC-99A4-4243-A12C-8F113609F244}" dt="2020-10-22T04:49:58.979" v="5870" actId="1076"/>
          <ac:spMkLst>
            <pc:docMk/>
            <pc:sldMk cId="573029104" sldId="256"/>
            <ac:spMk id="3" creationId="{8F74F18F-0719-E046-88F2-2D8CBFC10B5F}"/>
          </ac:spMkLst>
        </pc:spChg>
        <pc:spChg chg="add del mod">
          <ac:chgData name="이 정운" userId="12efceef21a35625" providerId="LiveId" clId="{702EB8DC-99A4-4243-A12C-8F113609F244}" dt="2020-10-22T04:50:02.298" v="5872"/>
          <ac:spMkLst>
            <pc:docMk/>
            <pc:sldMk cId="573029104" sldId="256"/>
            <ac:spMk id="5" creationId="{6F81FA50-4FE2-F148-AD6A-B408584A18C1}"/>
          </ac:spMkLst>
        </pc:spChg>
      </pc:sldChg>
      <pc:sldChg chg="addSp modSp del ord">
        <pc:chgData name="이 정운" userId="12efceef21a35625" providerId="LiveId" clId="{702EB8DC-99A4-4243-A12C-8F113609F244}" dt="2020-10-22T06:24:03.266" v="12894" actId="2696"/>
        <pc:sldMkLst>
          <pc:docMk/>
          <pc:sldMk cId="4282065767" sldId="257"/>
        </pc:sldMkLst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4282065767" sldId="257"/>
            <ac:spMk id="4" creationId="{5313D041-7D43-824A-89CB-FCA446C1C7D4}"/>
          </ac:spMkLst>
        </pc:spChg>
      </pc:sldChg>
      <pc:sldChg chg="addSp modSp del">
        <pc:chgData name="이 정운" userId="12efceef21a35625" providerId="LiveId" clId="{702EB8DC-99A4-4243-A12C-8F113609F244}" dt="2020-10-22T06:24:05.228" v="12895" actId="2696"/>
        <pc:sldMkLst>
          <pc:docMk/>
          <pc:sldMk cId="1597022964" sldId="258"/>
        </pc:sldMkLst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1597022964" sldId="258"/>
            <ac:spMk id="4" creationId="{4B7FB1D3-6745-FC4B-9D6B-C0C6D76EF4E9}"/>
          </ac:spMkLst>
        </pc:spChg>
      </pc:sldChg>
      <pc:sldChg chg="addSp delSp modSp">
        <pc:chgData name="이 정운" userId="12efceef21a35625" providerId="LiveId" clId="{702EB8DC-99A4-4243-A12C-8F113609F244}" dt="2020-10-22T06:22:59.522" v="12881" actId="478"/>
        <pc:sldMkLst>
          <pc:docMk/>
          <pc:sldMk cId="3611234405" sldId="259"/>
        </pc:sldMkLst>
        <pc:spChg chg="mod">
          <ac:chgData name="이 정운" userId="12efceef21a35625" providerId="LiveId" clId="{702EB8DC-99A4-4243-A12C-8F113609F244}" dt="2020-10-22T02:06:38.527" v="449" actId="242"/>
          <ac:spMkLst>
            <pc:docMk/>
            <pc:sldMk cId="3611234405" sldId="259"/>
            <ac:spMk id="5" creationId="{B8AC28CE-CB4C-A049-A644-367CA30FF4CB}"/>
          </ac:spMkLst>
        </pc:spChg>
        <pc:spChg chg="mod">
          <ac:chgData name="이 정운" userId="12efceef21a35625" providerId="LiveId" clId="{702EB8DC-99A4-4243-A12C-8F113609F244}" dt="2020-10-22T02:04:43.993" v="403" actId="404"/>
          <ac:spMkLst>
            <pc:docMk/>
            <pc:sldMk cId="3611234405" sldId="259"/>
            <ac:spMk id="7" creationId="{74D31B35-66AC-5F46-8719-CF1305BBABE5}"/>
          </ac:spMkLst>
        </pc:spChg>
        <pc:spChg chg="mod">
          <ac:chgData name="이 정운" userId="12efceef21a35625" providerId="LiveId" clId="{702EB8DC-99A4-4243-A12C-8F113609F244}" dt="2020-10-22T02:05:05.308" v="412" actId="1035"/>
          <ac:spMkLst>
            <pc:docMk/>
            <pc:sldMk cId="3611234405" sldId="259"/>
            <ac:spMk id="20" creationId="{031EB41C-0D56-2F43-AD60-D9AB73E31157}"/>
          </ac:spMkLst>
        </pc:spChg>
        <pc:spChg chg="mod">
          <ac:chgData name="이 정운" userId="12efceef21a35625" providerId="LiveId" clId="{702EB8DC-99A4-4243-A12C-8F113609F244}" dt="2020-10-22T02:05:05.308" v="412" actId="1035"/>
          <ac:spMkLst>
            <pc:docMk/>
            <pc:sldMk cId="3611234405" sldId="259"/>
            <ac:spMk id="29" creationId="{D77FF325-E40D-8143-8DCA-5580491F22F3}"/>
          </ac:spMkLst>
        </pc:spChg>
        <pc:spChg chg="add mod">
          <ac:chgData name="이 정운" userId="12efceef21a35625" providerId="LiveId" clId="{702EB8DC-99A4-4243-A12C-8F113609F244}" dt="2020-10-22T02:05:05.308" v="412" actId="1035"/>
          <ac:spMkLst>
            <pc:docMk/>
            <pc:sldMk cId="3611234405" sldId="259"/>
            <ac:spMk id="35" creationId="{7D0219BE-C92C-0942-A0D0-D8B519AADC00}"/>
          </ac:spMkLst>
        </pc:spChg>
        <pc:spChg chg="add del mod">
          <ac:chgData name="이 정운" userId="12efceef21a35625" providerId="LiveId" clId="{702EB8DC-99A4-4243-A12C-8F113609F244}" dt="2020-10-22T06:22:59.522" v="12881" actId="478"/>
          <ac:spMkLst>
            <pc:docMk/>
            <pc:sldMk cId="3611234405" sldId="259"/>
            <ac:spMk id="36" creationId="{2F13FC82-A2C5-FC4A-8D6D-C73C9790DBAA}"/>
          </ac:spMkLst>
        </pc:spChg>
        <pc:picChg chg="mod">
          <ac:chgData name="이 정운" userId="12efceef21a35625" providerId="LiveId" clId="{702EB8DC-99A4-4243-A12C-8F113609F244}" dt="2020-10-22T02:04:49.176" v="405" actId="1035"/>
          <ac:picMkLst>
            <pc:docMk/>
            <pc:sldMk cId="3611234405" sldId="259"/>
            <ac:picMk id="16" creationId="{C319E37F-E6FF-C945-B407-02515CB08C01}"/>
          </ac:picMkLst>
        </pc:picChg>
        <pc:picChg chg="mod">
          <ac:chgData name="이 정운" userId="12efceef21a35625" providerId="LiveId" clId="{702EB8DC-99A4-4243-A12C-8F113609F244}" dt="2020-10-22T02:05:05.308" v="412" actId="1035"/>
          <ac:picMkLst>
            <pc:docMk/>
            <pc:sldMk cId="3611234405" sldId="259"/>
            <ac:picMk id="26" creationId="{3884BA51-15F1-334B-B8D0-5E52D0FA6BA9}"/>
          </ac:picMkLst>
        </pc:picChg>
        <pc:picChg chg="mod">
          <ac:chgData name="이 정운" userId="12efceef21a35625" providerId="LiveId" clId="{702EB8DC-99A4-4243-A12C-8F113609F244}" dt="2020-10-22T02:05:05.308" v="412" actId="1035"/>
          <ac:picMkLst>
            <pc:docMk/>
            <pc:sldMk cId="3611234405" sldId="259"/>
            <ac:picMk id="28" creationId="{BEEB5510-3F0A-CA45-BEEA-06331F2E561A}"/>
          </ac:picMkLst>
        </pc:picChg>
        <pc:cxnChg chg="mod">
          <ac:chgData name="이 정운" userId="12efceef21a35625" providerId="LiveId" clId="{702EB8DC-99A4-4243-A12C-8F113609F244}" dt="2020-10-22T02:05:05.308" v="412" actId="1035"/>
          <ac:cxnSpMkLst>
            <pc:docMk/>
            <pc:sldMk cId="3611234405" sldId="259"/>
            <ac:cxnSpMk id="31" creationId="{16FEBDE0-A67A-9A49-A320-6A798F8A2367}"/>
          </ac:cxnSpMkLst>
        </pc:cxnChg>
      </pc:sldChg>
      <pc:sldChg chg="addSp delSp modSp">
        <pc:chgData name="이 정운" userId="12efceef21a35625" providerId="LiveId" clId="{702EB8DC-99A4-4243-A12C-8F113609F244}" dt="2020-10-22T06:23:02.280" v="12882" actId="478"/>
        <pc:sldMkLst>
          <pc:docMk/>
          <pc:sldMk cId="3876355993" sldId="260"/>
        </pc:sldMkLst>
        <pc:spChg chg="del mod">
          <ac:chgData name="이 정운" userId="12efceef21a35625" providerId="LiveId" clId="{702EB8DC-99A4-4243-A12C-8F113609F244}" dt="2020-10-22T02:05:39.752" v="438" actId="478"/>
          <ac:spMkLst>
            <pc:docMk/>
            <pc:sldMk cId="3876355993" sldId="260"/>
            <ac:spMk id="4" creationId="{774DCBED-BE29-9046-983A-3F4F6E547DE5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7" creationId="{67200ED3-FFED-614A-8DCF-D86F10DECB10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9" creationId="{A5C6FE39-A5F8-8B45-9C3B-11E8BFA212A5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11" creationId="{A30C13E8-376D-2A4A-AAD7-CAE81C6C1E50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13" creationId="{BD4FD62D-5198-C646-A2C9-26F23E075445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14" creationId="{6B1A480E-E5CA-324A-8FAE-66F21EB559FB}"/>
          </ac:spMkLst>
        </pc:spChg>
        <pc:spChg chg="mod">
          <ac:chgData name="이 정운" userId="12efceef21a35625" providerId="LiveId" clId="{702EB8DC-99A4-4243-A12C-8F113609F244}" dt="2020-10-22T03:57:46.381" v="4326" actId="1036"/>
          <ac:spMkLst>
            <pc:docMk/>
            <pc:sldMk cId="3876355993" sldId="260"/>
            <ac:spMk id="15" creationId="{7407B16D-8D5A-BD4F-9F82-74A2BBC7843B}"/>
          </ac:spMkLst>
        </pc:spChg>
        <pc:spChg chg="add mod">
          <ac:chgData name="이 정운" userId="12efceef21a35625" providerId="LiveId" clId="{702EB8DC-99A4-4243-A12C-8F113609F244}" dt="2020-10-22T02:06:42.453" v="450" actId="2710"/>
          <ac:spMkLst>
            <pc:docMk/>
            <pc:sldMk cId="3876355993" sldId="260"/>
            <ac:spMk id="16" creationId="{5AA905EC-B917-BE41-89D9-A2E3515A752C}"/>
          </ac:spMkLst>
        </pc:spChg>
        <pc:spChg chg="add del mod">
          <ac:chgData name="이 정운" userId="12efceef21a35625" providerId="LiveId" clId="{702EB8DC-99A4-4243-A12C-8F113609F244}" dt="2020-10-22T02:06:06.036" v="443"/>
          <ac:spMkLst>
            <pc:docMk/>
            <pc:sldMk cId="3876355993" sldId="260"/>
            <ac:spMk id="17" creationId="{8D56F79C-90A3-8244-AF2E-A09ED8AF441F}"/>
          </ac:spMkLst>
        </pc:spChg>
        <pc:spChg chg="add del mod">
          <ac:chgData name="이 정운" userId="12efceef21a35625" providerId="LiveId" clId="{702EB8DC-99A4-4243-A12C-8F113609F244}" dt="2020-10-22T06:23:02.280" v="12882" actId="478"/>
          <ac:spMkLst>
            <pc:docMk/>
            <pc:sldMk cId="3876355993" sldId="260"/>
            <ac:spMk id="18" creationId="{E5AA71FD-49C2-DF46-930C-5E22BF04BFB1}"/>
          </ac:spMkLst>
        </pc:spChg>
        <pc:picChg chg="mod">
          <ac:chgData name="이 정운" userId="12efceef21a35625" providerId="LiveId" clId="{702EB8DC-99A4-4243-A12C-8F113609F244}" dt="2020-10-22T03:57:46.381" v="4326" actId="1036"/>
          <ac:picMkLst>
            <pc:docMk/>
            <pc:sldMk cId="3876355993" sldId="260"/>
            <ac:picMk id="6" creationId="{B2BFC97F-CE90-E544-B3E6-EA3FBF7CCA36}"/>
          </ac:picMkLst>
        </pc:picChg>
      </pc:sldChg>
      <pc:sldChg chg="addSp delSp modSp setBg">
        <pc:chgData name="이 정운" userId="12efceef21a35625" providerId="LiveId" clId="{702EB8DC-99A4-4243-A12C-8F113609F244}" dt="2020-10-22T06:23:42.030" v="12890" actId="478"/>
        <pc:sldMkLst>
          <pc:docMk/>
          <pc:sldMk cId="2420226743" sldId="261"/>
        </pc:sldMkLst>
        <pc:spChg chg="del mod">
          <ac:chgData name="이 정운" userId="12efceef21a35625" providerId="LiveId" clId="{702EB8DC-99A4-4243-A12C-8F113609F244}" dt="2020-10-22T04:54:45.312" v="6110" actId="478"/>
          <ac:spMkLst>
            <pc:docMk/>
            <pc:sldMk cId="2420226743" sldId="261"/>
            <ac:spMk id="4" creationId="{376A7FC2-EF34-F24E-8AD0-CA6D629C876F}"/>
          </ac:spMkLst>
        </pc:spChg>
        <pc:spChg chg="add mod">
          <ac:chgData name="이 정운" userId="12efceef21a35625" providerId="LiveId" clId="{702EB8DC-99A4-4243-A12C-8F113609F244}" dt="2020-10-22T05:08:15.839" v="6899" actId="403"/>
          <ac:spMkLst>
            <pc:docMk/>
            <pc:sldMk cId="2420226743" sldId="261"/>
            <ac:spMk id="7" creationId="{EDD57260-228E-9441-9E1F-59760810DA2F}"/>
          </ac:spMkLst>
        </pc:spChg>
        <pc:spChg chg="add del mod">
          <ac:chgData name="이 정운" userId="12efceef21a35625" providerId="LiveId" clId="{702EB8DC-99A4-4243-A12C-8F113609F244}" dt="2020-10-22T06:23:42.030" v="12890" actId="478"/>
          <ac:spMkLst>
            <pc:docMk/>
            <pc:sldMk cId="2420226743" sldId="261"/>
            <ac:spMk id="8" creationId="{4085B6B8-D01A-1D48-9482-88E135F7679E}"/>
          </ac:spMkLst>
        </pc:spChg>
        <pc:spChg chg="add del mod">
          <ac:chgData name="이 정운" userId="12efceef21a35625" providerId="LiveId" clId="{702EB8DC-99A4-4243-A12C-8F113609F244}" dt="2020-10-22T05:04:10.595" v="6607" actId="478"/>
          <ac:spMkLst>
            <pc:docMk/>
            <pc:sldMk cId="2420226743" sldId="261"/>
            <ac:spMk id="9" creationId="{0828E413-87BE-9540-94AA-64A3EF8E9B7F}"/>
          </ac:spMkLst>
        </pc:spChg>
        <pc:spChg chg="add mod">
          <ac:chgData name="이 정운" userId="12efceef21a35625" providerId="LiveId" clId="{702EB8DC-99A4-4243-A12C-8F113609F244}" dt="2020-10-22T05:04:14.188" v="6609" actId="207"/>
          <ac:spMkLst>
            <pc:docMk/>
            <pc:sldMk cId="2420226743" sldId="261"/>
            <ac:spMk id="10" creationId="{A2295186-D83C-9544-8993-BD1CD29270BC}"/>
          </ac:spMkLst>
        </pc:spChg>
        <pc:spChg chg="add mod">
          <ac:chgData name="이 정운" userId="12efceef21a35625" providerId="LiveId" clId="{702EB8DC-99A4-4243-A12C-8F113609F244}" dt="2020-10-22T05:20:47.278" v="7756" actId="20577"/>
          <ac:spMkLst>
            <pc:docMk/>
            <pc:sldMk cId="2420226743" sldId="261"/>
            <ac:spMk id="11" creationId="{C5BEFB4C-19B2-A342-B799-CC5A49660DB5}"/>
          </ac:spMkLst>
        </pc:spChg>
        <pc:spChg chg="add mod">
          <ac:chgData name="이 정운" userId="12efceef21a35625" providerId="LiveId" clId="{702EB8DC-99A4-4243-A12C-8F113609F244}" dt="2020-10-22T05:08:19.873" v="6902" actId="1035"/>
          <ac:spMkLst>
            <pc:docMk/>
            <pc:sldMk cId="2420226743" sldId="261"/>
            <ac:spMk id="12" creationId="{94AE365B-A460-F64D-8143-98A089B8D91D}"/>
          </ac:spMkLst>
        </pc:spChg>
        <pc:spChg chg="add mod">
          <ac:chgData name="이 정운" userId="12efceef21a35625" providerId="LiveId" clId="{702EB8DC-99A4-4243-A12C-8F113609F244}" dt="2020-10-22T05:18:56.951" v="7697" actId="948"/>
          <ac:spMkLst>
            <pc:docMk/>
            <pc:sldMk cId="2420226743" sldId="261"/>
            <ac:spMk id="13" creationId="{E0316984-B733-5B44-B120-480B4F5AE69D}"/>
          </ac:spMkLst>
        </pc:spChg>
        <pc:spChg chg="add del mod">
          <ac:chgData name="이 정운" userId="12efceef21a35625" providerId="LiveId" clId="{702EB8DC-99A4-4243-A12C-8F113609F244}" dt="2020-10-22T05:17:20.699" v="7635" actId="1076"/>
          <ac:spMkLst>
            <pc:docMk/>
            <pc:sldMk cId="2420226743" sldId="261"/>
            <ac:spMk id="14" creationId="{4F2D5996-CC63-FD4D-928E-A71820580146}"/>
          </ac:spMkLst>
        </pc:spChg>
        <pc:picChg chg="add mod modCrop">
          <ac:chgData name="이 정운" userId="12efceef21a35625" providerId="LiveId" clId="{702EB8DC-99A4-4243-A12C-8F113609F244}" dt="2020-10-22T05:08:19.873" v="6902" actId="1035"/>
          <ac:picMkLst>
            <pc:docMk/>
            <pc:sldMk cId="2420226743" sldId="261"/>
            <ac:picMk id="6" creationId="{DBBC2470-2459-2C4D-9578-621F9A48F9DE}"/>
          </ac:picMkLst>
        </pc:picChg>
      </pc:sldChg>
      <pc:sldChg chg="addSp modSp del">
        <pc:chgData name="이 정운" userId="12efceef21a35625" providerId="LiveId" clId="{702EB8DC-99A4-4243-A12C-8F113609F244}" dt="2020-10-22T05:27:44.815" v="8630" actId="2696"/>
        <pc:sldMkLst>
          <pc:docMk/>
          <pc:sldMk cId="4216036039" sldId="262"/>
        </pc:sldMkLst>
        <pc:spChg chg="mod">
          <ac:chgData name="이 정운" userId="12efceef21a35625" providerId="LiveId" clId="{702EB8DC-99A4-4243-A12C-8F113609F244}" dt="2020-10-22T02:00:04.038" v="240" actId="27636"/>
          <ac:spMkLst>
            <pc:docMk/>
            <pc:sldMk cId="4216036039" sldId="262"/>
            <ac:spMk id="6" creationId="{0800D23F-667C-2842-9C60-0954BD6A7E60}"/>
          </ac:spMkLst>
        </pc:spChg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4216036039" sldId="262"/>
            <ac:spMk id="7" creationId="{6DE243C5-818E-5747-A514-3AB56A706A9B}"/>
          </ac:spMkLst>
        </pc:spChg>
      </pc:sldChg>
      <pc:sldChg chg="addSp delSp modSp">
        <pc:chgData name="이 정운" userId="12efceef21a35625" providerId="LiveId" clId="{702EB8DC-99A4-4243-A12C-8F113609F244}" dt="2020-10-22T06:40:58.568" v="14389"/>
        <pc:sldMkLst>
          <pc:docMk/>
          <pc:sldMk cId="2768400667" sldId="263"/>
        </pc:sldMkLst>
        <pc:spChg chg="add del mod">
          <ac:chgData name="이 정운" userId="12efceef21a35625" providerId="LiveId" clId="{702EB8DC-99A4-4243-A12C-8F113609F244}" dt="2020-10-22T06:23:47.912" v="12891" actId="478"/>
          <ac:spMkLst>
            <pc:docMk/>
            <pc:sldMk cId="2768400667" sldId="263"/>
            <ac:spMk id="2" creationId="{F7BDAB37-1A47-8845-A473-A7AB379EA859}"/>
          </ac:spMkLst>
        </pc:spChg>
        <pc:spChg chg="del mod">
          <ac:chgData name="이 정운" userId="12efceef21a35625" providerId="LiveId" clId="{702EB8DC-99A4-4243-A12C-8F113609F244}" dt="2020-10-22T04:07:09.504" v="4869" actId="478"/>
          <ac:spMkLst>
            <pc:docMk/>
            <pc:sldMk cId="2768400667" sldId="263"/>
            <ac:spMk id="4" creationId="{376A7FC2-EF34-F24E-8AD0-CA6D629C876F}"/>
          </ac:spMkLst>
        </pc:spChg>
        <pc:spChg chg="add mod">
          <ac:chgData name="이 정운" userId="12efceef21a35625" providerId="LiveId" clId="{702EB8DC-99A4-4243-A12C-8F113609F244}" dt="2020-10-22T04:07:05.952" v="4868" actId="20577"/>
          <ac:spMkLst>
            <pc:docMk/>
            <pc:sldMk cId="2768400667" sldId="263"/>
            <ac:spMk id="5" creationId="{DEE23FE9-147D-0443-A33D-D48A991774E7}"/>
          </ac:spMkLst>
        </pc:spChg>
        <pc:spChg chg="add del">
          <ac:chgData name="이 정운" userId="12efceef21a35625" providerId="LiveId" clId="{702EB8DC-99A4-4243-A12C-8F113609F244}" dt="2020-10-22T06:30:05.494" v="12956"/>
          <ac:spMkLst>
            <pc:docMk/>
            <pc:sldMk cId="2768400667" sldId="263"/>
            <ac:spMk id="6" creationId="{8BED7E0D-19C2-E94A-8AC6-0EBAE0222A24}"/>
          </ac:spMkLst>
        </pc:spChg>
        <pc:spChg chg="add del">
          <ac:chgData name="이 정운" userId="12efceef21a35625" providerId="LiveId" clId="{702EB8DC-99A4-4243-A12C-8F113609F244}" dt="2020-10-22T06:30:05.494" v="12956"/>
          <ac:spMkLst>
            <pc:docMk/>
            <pc:sldMk cId="2768400667" sldId="263"/>
            <ac:spMk id="8" creationId="{9B9BAE30-0C2C-D046-9287-6C710C5E59B6}"/>
          </ac:spMkLst>
        </pc:spChg>
        <pc:spChg chg="add del mod">
          <ac:chgData name="이 정운" userId="12efceef21a35625" providerId="LiveId" clId="{702EB8DC-99A4-4243-A12C-8F113609F244}" dt="2020-10-22T06:40:58.568" v="14389"/>
          <ac:spMkLst>
            <pc:docMk/>
            <pc:sldMk cId="2768400667" sldId="263"/>
            <ac:spMk id="11" creationId="{21569567-A9A5-2946-B426-14EA3E7C154D}"/>
          </ac:spMkLst>
        </pc:spChg>
        <pc:graphicFrameChg chg="add mod modGraphic">
          <ac:chgData name="이 정운" userId="12efceef21a35625" providerId="LiveId" clId="{702EB8DC-99A4-4243-A12C-8F113609F244}" dt="2020-10-22T06:40:53.239" v="14386" actId="3064"/>
          <ac:graphicFrameMkLst>
            <pc:docMk/>
            <pc:sldMk cId="2768400667" sldId="263"/>
            <ac:graphicFrameMk id="3" creationId="{6380822F-0E03-7549-A16E-C23576A8DD03}"/>
          </ac:graphicFrameMkLst>
        </pc:graphicFrameChg>
        <pc:graphicFrameChg chg="add del">
          <ac:chgData name="이 정운" userId="12efceef21a35625" providerId="LiveId" clId="{702EB8DC-99A4-4243-A12C-8F113609F244}" dt="2020-10-22T06:30:05.494" v="12956"/>
          <ac:graphicFrameMkLst>
            <pc:docMk/>
            <pc:sldMk cId="2768400667" sldId="263"/>
            <ac:graphicFrameMk id="7" creationId="{0690E8ED-FB24-E240-851B-3DBF257B2FAB}"/>
          </ac:graphicFrameMkLst>
        </pc:graphicFrameChg>
        <pc:picChg chg="add del">
          <ac:chgData name="이 정운" userId="12efceef21a35625" providerId="LiveId" clId="{702EB8DC-99A4-4243-A12C-8F113609F244}" dt="2020-10-22T06:30:05.494" v="12956"/>
          <ac:picMkLst>
            <pc:docMk/>
            <pc:sldMk cId="2768400667" sldId="263"/>
            <ac:picMk id="9" creationId="{B46CBB92-1B1D-FC4A-9C85-924C1CAD5F07}"/>
          </ac:picMkLst>
        </pc:picChg>
        <pc:picChg chg="add del">
          <ac:chgData name="이 정운" userId="12efceef21a35625" providerId="LiveId" clId="{702EB8DC-99A4-4243-A12C-8F113609F244}" dt="2020-10-22T06:30:05.494" v="12956"/>
          <ac:picMkLst>
            <pc:docMk/>
            <pc:sldMk cId="2768400667" sldId="263"/>
            <ac:picMk id="10" creationId="{01EFC3C8-3C28-E946-9471-B6977ED5D134}"/>
          </ac:picMkLst>
        </pc:picChg>
      </pc:sldChg>
      <pc:sldChg chg="addSp delSp modSp modAnim">
        <pc:chgData name="이 정운" userId="12efceef21a35625" providerId="LiveId" clId="{702EB8DC-99A4-4243-A12C-8F113609F244}" dt="2020-10-22T06:29:31.558" v="12952" actId="20577"/>
        <pc:sldMkLst>
          <pc:docMk/>
          <pc:sldMk cId="98379586" sldId="264"/>
        </pc:sldMkLst>
        <pc:spChg chg="add del mod">
          <ac:chgData name="이 정운" userId="12efceef21a35625" providerId="LiveId" clId="{702EB8DC-99A4-4243-A12C-8F113609F244}" dt="2020-10-22T06:23:52.064" v="12892" actId="478"/>
          <ac:spMkLst>
            <pc:docMk/>
            <pc:sldMk cId="98379586" sldId="264"/>
            <ac:spMk id="2" creationId="{695EDB2A-6C7D-0E42-8723-CC9075C36036}"/>
          </ac:spMkLst>
        </pc:spChg>
        <pc:spChg chg="add mod">
          <ac:chgData name="이 정운" userId="12efceef21a35625" providerId="LiveId" clId="{702EB8DC-99A4-4243-A12C-8F113609F244}" dt="2020-10-22T05:28:00.298" v="8674" actId="5793"/>
          <ac:spMkLst>
            <pc:docMk/>
            <pc:sldMk cId="98379586" sldId="264"/>
            <ac:spMk id="3" creationId="{49D3FFEE-38DB-154F-9638-BF4612C35FF7}"/>
          </ac:spMkLst>
        </pc:spChg>
        <pc:spChg chg="del mod">
          <ac:chgData name="이 정운" userId="12efceef21a35625" providerId="LiveId" clId="{702EB8DC-99A4-4243-A12C-8F113609F244}" dt="2020-10-22T04:09:24.330" v="4903" actId="478"/>
          <ac:spMkLst>
            <pc:docMk/>
            <pc:sldMk cId="98379586" sldId="264"/>
            <ac:spMk id="4" creationId="{376A7FC2-EF34-F24E-8AD0-CA6D629C876F}"/>
          </ac:spMkLst>
        </pc:spChg>
        <pc:spChg chg="add mod">
          <ac:chgData name="이 정운" userId="12efceef21a35625" providerId="LiveId" clId="{702EB8DC-99A4-4243-A12C-8F113609F244}" dt="2020-10-22T06:26:58.437" v="12914" actId="20577"/>
          <ac:spMkLst>
            <pc:docMk/>
            <pc:sldMk cId="98379586" sldId="264"/>
            <ac:spMk id="5" creationId="{C15CAB68-3CB1-4B4D-B212-81CCC28242EC}"/>
          </ac:spMkLst>
        </pc:spChg>
        <pc:spChg chg="add mod">
          <ac:chgData name="이 정운" userId="12efceef21a35625" providerId="LiveId" clId="{702EB8DC-99A4-4243-A12C-8F113609F244}" dt="2020-10-22T06:27:37.903" v="12929" actId="1076"/>
          <ac:spMkLst>
            <pc:docMk/>
            <pc:sldMk cId="98379586" sldId="264"/>
            <ac:spMk id="6" creationId="{E67B355A-1DC7-424E-BB71-A4A7052DA429}"/>
          </ac:spMkLst>
        </pc:spChg>
        <pc:spChg chg="add mod">
          <ac:chgData name="이 정운" userId="12efceef21a35625" providerId="LiveId" clId="{702EB8DC-99A4-4243-A12C-8F113609F244}" dt="2020-10-22T06:27:43.372" v="12930" actId="1076"/>
          <ac:spMkLst>
            <pc:docMk/>
            <pc:sldMk cId="98379586" sldId="264"/>
            <ac:spMk id="7" creationId="{9FC2ECEF-63C1-F744-B8AC-4963F1FB7628}"/>
          </ac:spMkLst>
        </pc:spChg>
        <pc:spChg chg="add mod">
          <ac:chgData name="이 정운" userId="12efceef21a35625" providerId="LiveId" clId="{702EB8DC-99A4-4243-A12C-8F113609F244}" dt="2020-10-22T06:29:31.558" v="12952" actId="20577"/>
          <ac:spMkLst>
            <pc:docMk/>
            <pc:sldMk cId="98379586" sldId="264"/>
            <ac:spMk id="8" creationId="{69BBC58C-4FB1-9543-8FC7-C35997D757DF}"/>
          </ac:spMkLst>
        </pc:spChg>
      </pc:sldChg>
      <pc:sldChg chg="addSp delSp modSp ord">
        <pc:chgData name="이 정운" userId="12efceef21a35625" providerId="LiveId" clId="{702EB8DC-99A4-4243-A12C-8F113609F244}" dt="2020-10-22T06:23:04.932" v="12883" actId="478"/>
        <pc:sldMkLst>
          <pc:docMk/>
          <pc:sldMk cId="4223718602" sldId="265"/>
        </pc:sldMkLst>
        <pc:spChg chg="del mod">
          <ac:chgData name="이 정운" userId="12efceef21a35625" providerId="LiveId" clId="{702EB8DC-99A4-4243-A12C-8F113609F244}" dt="2020-10-22T02:06:21.756" v="447" actId="478"/>
          <ac:spMkLst>
            <pc:docMk/>
            <pc:sldMk cId="4223718602" sldId="265"/>
            <ac:spMk id="4" creationId="{C2F118BF-4AE6-B04A-A0C1-0A1BC34C6FE1}"/>
          </ac:spMkLst>
        </pc:spChg>
        <pc:spChg chg="mod">
          <ac:chgData name="이 정운" userId="12efceef21a35625" providerId="LiveId" clId="{702EB8DC-99A4-4243-A12C-8F113609F244}" dt="2020-10-22T02:06:15.447" v="445" actId="1076"/>
          <ac:spMkLst>
            <pc:docMk/>
            <pc:sldMk cId="4223718602" sldId="265"/>
            <ac:spMk id="6" creationId="{90996692-B067-844A-9EC7-D5B39AB2E310}"/>
          </ac:spMkLst>
        </pc:spChg>
        <pc:spChg chg="add">
          <ac:chgData name="이 정운" userId="12efceef21a35625" providerId="LiveId" clId="{702EB8DC-99A4-4243-A12C-8F113609F244}" dt="2020-10-22T02:06:47.458" v="451"/>
          <ac:spMkLst>
            <pc:docMk/>
            <pc:sldMk cId="4223718602" sldId="265"/>
            <ac:spMk id="7" creationId="{AD5693DF-8B9F-5246-AEC1-4E3445D6E955}"/>
          </ac:spMkLst>
        </pc:spChg>
        <pc:spChg chg="add del mod">
          <ac:chgData name="이 정운" userId="12efceef21a35625" providerId="LiveId" clId="{702EB8DC-99A4-4243-A12C-8F113609F244}" dt="2020-10-22T03:26:58.022" v="2192"/>
          <ac:spMkLst>
            <pc:docMk/>
            <pc:sldMk cId="4223718602" sldId="265"/>
            <ac:spMk id="9" creationId="{BA385E7A-C2A3-3D42-B36B-1BE43EB8590F}"/>
          </ac:spMkLst>
        </pc:spChg>
        <pc:spChg chg="add del mod">
          <ac:chgData name="이 정운" userId="12efceef21a35625" providerId="LiveId" clId="{702EB8DC-99A4-4243-A12C-8F113609F244}" dt="2020-10-22T03:45:46.829" v="3746"/>
          <ac:spMkLst>
            <pc:docMk/>
            <pc:sldMk cId="4223718602" sldId="265"/>
            <ac:spMk id="10" creationId="{3D3A29BE-2DF7-454A-A463-C2268AB6D4A8}"/>
          </ac:spMkLst>
        </pc:spChg>
        <pc:spChg chg="add del mod">
          <ac:chgData name="이 정운" userId="12efceef21a35625" providerId="LiveId" clId="{702EB8DC-99A4-4243-A12C-8F113609F244}" dt="2020-10-22T06:23:04.932" v="12883" actId="478"/>
          <ac:spMkLst>
            <pc:docMk/>
            <pc:sldMk cId="4223718602" sldId="265"/>
            <ac:spMk id="11" creationId="{71B42371-9E9B-604F-8792-8C7C19F11493}"/>
          </ac:spMkLst>
        </pc:spChg>
        <pc:graphicFrameChg chg="add mod modGraphic">
          <ac:chgData name="이 정운" userId="12efceef21a35625" providerId="LiveId" clId="{702EB8DC-99A4-4243-A12C-8F113609F244}" dt="2020-10-22T06:19:46.931" v="12838"/>
          <ac:graphicFrameMkLst>
            <pc:docMk/>
            <pc:sldMk cId="4223718602" sldId="265"/>
            <ac:graphicFrameMk id="8" creationId="{703A8EEB-A9AD-904D-91AF-3DC700A98C34}"/>
          </ac:graphicFrameMkLst>
        </pc:graphicFrameChg>
        <pc:picChg chg="mod modCrop">
          <ac:chgData name="이 정운" userId="12efceef21a35625" providerId="LiveId" clId="{702EB8DC-99A4-4243-A12C-8F113609F244}" dt="2020-10-22T03:44:26.372" v="3693" actId="14100"/>
          <ac:picMkLst>
            <pc:docMk/>
            <pc:sldMk cId="4223718602" sldId="265"/>
            <ac:picMk id="5" creationId="{EFDBBC06-F0DB-4D46-8038-6094BA9BBEBE}"/>
          </ac:picMkLst>
        </pc:picChg>
      </pc:sldChg>
      <pc:sldChg chg="addSp delSp modSp add ord">
        <pc:chgData name="이 정운" userId="12efceef21a35625" providerId="LiveId" clId="{702EB8DC-99A4-4243-A12C-8F113609F244}" dt="2020-10-22T05:27:42.275" v="8629"/>
        <pc:sldMkLst>
          <pc:docMk/>
          <pc:sldMk cId="1410569880" sldId="266"/>
        </pc:sldMkLst>
        <pc:spChg chg="del mod">
          <ac:chgData name="이 정운" userId="12efceef21a35625" providerId="LiveId" clId="{702EB8DC-99A4-4243-A12C-8F113609F244}" dt="2020-10-22T04:55:34.438" v="6129" actId="478"/>
          <ac:spMkLst>
            <pc:docMk/>
            <pc:sldMk cId="1410569880" sldId="266"/>
            <ac:spMk id="4" creationId="{376A7FC2-EF34-F24E-8AD0-CA6D629C876F}"/>
          </ac:spMkLst>
        </pc:spChg>
        <pc:spChg chg="add del mod">
          <ac:chgData name="이 정운" userId="12efceef21a35625" providerId="LiveId" clId="{702EB8DC-99A4-4243-A12C-8F113609F244}" dt="2020-10-22T05:24:30.156" v="8062" actId="478"/>
          <ac:spMkLst>
            <pc:docMk/>
            <pc:sldMk cId="1410569880" sldId="266"/>
            <ac:spMk id="5" creationId="{C6CEBC7C-BC54-1240-88DE-B2B113EF8427}"/>
          </ac:spMkLst>
        </pc:spChg>
        <pc:spChg chg="mod">
          <ac:chgData name="이 정운" userId="12efceef21a35625" providerId="LiveId" clId="{702EB8DC-99A4-4243-A12C-8F113609F244}" dt="2020-10-22T05:20:01.412" v="7717" actId="20577"/>
          <ac:spMkLst>
            <pc:docMk/>
            <pc:sldMk cId="1410569880" sldId="266"/>
            <ac:spMk id="7" creationId="{EDD57260-228E-9441-9E1F-59760810DA2F}"/>
          </ac:spMkLst>
        </pc:spChg>
        <pc:spChg chg="add del">
          <ac:chgData name="이 정운" userId="12efceef21a35625" providerId="LiveId" clId="{702EB8DC-99A4-4243-A12C-8F113609F244}" dt="2020-10-22T05:27:41.485" v="8628" actId="478"/>
          <ac:spMkLst>
            <pc:docMk/>
            <pc:sldMk cId="1410569880" sldId="266"/>
            <ac:spMk id="8" creationId="{EA15895B-1068-1141-8FCD-2CFC633C47F6}"/>
          </ac:spMkLst>
        </pc:spChg>
        <pc:spChg chg="add del mod">
          <ac:chgData name="이 정운" userId="12efceef21a35625" providerId="LiveId" clId="{702EB8DC-99A4-4243-A12C-8F113609F244}" dt="2020-10-22T05:00:14.583" v="6145"/>
          <ac:spMkLst>
            <pc:docMk/>
            <pc:sldMk cId="1410569880" sldId="266"/>
            <ac:spMk id="11" creationId="{7DFBAC33-CA1B-AE4B-B038-39EAE9E24CB3}"/>
          </ac:spMkLst>
        </pc:spChg>
        <pc:spChg chg="add mod">
          <ac:chgData name="이 정운" userId="12efceef21a35625" providerId="LiveId" clId="{702EB8DC-99A4-4243-A12C-8F113609F244}" dt="2020-10-22T05:19:25.636" v="7699" actId="1076"/>
          <ac:spMkLst>
            <pc:docMk/>
            <pc:sldMk cId="1410569880" sldId="266"/>
            <ac:spMk id="12" creationId="{E99B7E46-F487-684D-8A9D-0FD582B0640B}"/>
          </ac:spMkLst>
        </pc:spChg>
        <pc:spChg chg="add mod">
          <ac:chgData name="이 정운" userId="12efceef21a35625" providerId="LiveId" clId="{702EB8DC-99A4-4243-A12C-8F113609F244}" dt="2020-10-22T05:24:01.665" v="8059" actId="20577"/>
          <ac:spMkLst>
            <pc:docMk/>
            <pc:sldMk cId="1410569880" sldId="266"/>
            <ac:spMk id="13" creationId="{88145012-8F06-1F4E-AACB-9B782BA777D7}"/>
          </ac:spMkLst>
        </pc:spChg>
        <pc:spChg chg="add del mod">
          <ac:chgData name="이 정운" userId="12efceef21a35625" providerId="LiveId" clId="{702EB8DC-99A4-4243-A12C-8F113609F244}" dt="2020-10-22T05:24:30.156" v="8062" actId="478"/>
          <ac:spMkLst>
            <pc:docMk/>
            <pc:sldMk cId="1410569880" sldId="266"/>
            <ac:spMk id="14" creationId="{BB5031A2-4E35-5F40-BF71-2F4F135BDA4C}"/>
          </ac:spMkLst>
        </pc:spChg>
        <pc:spChg chg="add mod">
          <ac:chgData name="이 정운" userId="12efceef21a35625" providerId="LiveId" clId="{702EB8DC-99A4-4243-A12C-8F113609F244}" dt="2020-10-22T05:27:27.460" v="8627" actId="1035"/>
          <ac:spMkLst>
            <pc:docMk/>
            <pc:sldMk cId="1410569880" sldId="266"/>
            <ac:spMk id="15" creationId="{144B23CA-F481-A64F-9732-ACEF76D948D3}"/>
          </ac:spMkLst>
        </pc:spChg>
        <pc:spChg chg="add mod">
          <ac:chgData name="이 정운" userId="12efceef21a35625" providerId="LiveId" clId="{702EB8DC-99A4-4243-A12C-8F113609F244}" dt="2020-10-22T05:24:24.813" v="8061" actId="1076"/>
          <ac:spMkLst>
            <pc:docMk/>
            <pc:sldMk cId="1410569880" sldId="266"/>
            <ac:spMk id="16" creationId="{DF4DAD3C-9C42-0C41-9B1E-A372F0F06227}"/>
          </ac:spMkLst>
        </pc:spChg>
        <pc:spChg chg="add">
          <ac:chgData name="이 정운" userId="12efceef21a35625" providerId="LiveId" clId="{702EB8DC-99A4-4243-A12C-8F113609F244}" dt="2020-10-22T05:27:42.275" v="8629"/>
          <ac:spMkLst>
            <pc:docMk/>
            <pc:sldMk cId="1410569880" sldId="266"/>
            <ac:spMk id="17" creationId="{157B3E52-E4DB-3A4D-B05E-B67D95885842}"/>
          </ac:spMkLst>
        </pc:spChg>
        <pc:picChg chg="add mod modCrop">
          <ac:chgData name="이 정운" userId="12efceef21a35625" providerId="LiveId" clId="{702EB8DC-99A4-4243-A12C-8F113609F244}" dt="2020-10-22T05:19:31.980" v="7702" actId="1076"/>
          <ac:picMkLst>
            <pc:docMk/>
            <pc:sldMk cId="1410569880" sldId="266"/>
            <ac:picMk id="3" creationId="{6CE152E5-21DE-F14B-AF97-6A91E2122475}"/>
          </ac:picMkLst>
        </pc:picChg>
        <pc:picChg chg="del">
          <ac:chgData name="이 정운" userId="12efceef21a35625" providerId="LiveId" clId="{702EB8DC-99A4-4243-A12C-8F113609F244}" dt="2020-10-22T01:36:01.098" v="55" actId="478"/>
          <ac:picMkLst>
            <pc:docMk/>
            <pc:sldMk cId="1410569880" sldId="266"/>
            <ac:picMk id="6" creationId="{DBBC2470-2459-2C4D-9578-621F9A48F9DE}"/>
          </ac:picMkLst>
        </pc:picChg>
        <pc:picChg chg="add mod modCrop">
          <ac:chgData name="이 정운" userId="12efceef21a35625" providerId="LiveId" clId="{702EB8DC-99A4-4243-A12C-8F113609F244}" dt="2020-10-22T05:19:40.854" v="7707" actId="1038"/>
          <ac:picMkLst>
            <pc:docMk/>
            <pc:sldMk cId="1410569880" sldId="266"/>
            <ac:picMk id="10" creationId="{011EC78D-CD09-CC46-9C90-B6D8FF725AE7}"/>
          </ac:picMkLst>
        </pc:picChg>
      </pc:sldChg>
      <pc:sldChg chg="addSp delSp modSp add del">
        <pc:chgData name="이 정운" userId="12efceef21a35625" providerId="LiveId" clId="{702EB8DC-99A4-4243-A12C-8F113609F244}" dt="2020-10-22T04:54:35.169" v="6109" actId="2696"/>
        <pc:sldMkLst>
          <pc:docMk/>
          <pc:sldMk cId="2238201521" sldId="267"/>
        </pc:sldMkLst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2238201521" sldId="267"/>
            <ac:spMk id="3" creationId="{86D789B6-25C1-FA48-9A6B-B11992E86AB9}"/>
          </ac:spMkLst>
        </pc:spChg>
        <pc:spChg chg="del mod">
          <ac:chgData name="이 정운" userId="12efceef21a35625" providerId="LiveId" clId="{702EB8DC-99A4-4243-A12C-8F113609F244}" dt="2020-10-22T02:07:40.920" v="555" actId="478"/>
          <ac:spMkLst>
            <pc:docMk/>
            <pc:sldMk cId="2238201521" sldId="267"/>
            <ac:spMk id="4" creationId="{376A7FC2-EF34-F24E-8AD0-CA6D629C876F}"/>
          </ac:spMkLst>
        </pc:spChg>
        <pc:spChg chg="del mod">
          <ac:chgData name="이 정운" userId="12efceef21a35625" providerId="LiveId" clId="{702EB8DC-99A4-4243-A12C-8F113609F244}" dt="2020-10-22T01:57:01.952" v="212" actId="478"/>
          <ac:spMkLst>
            <pc:docMk/>
            <pc:sldMk cId="2238201521" sldId="267"/>
            <ac:spMk id="7" creationId="{EDD57260-228E-9441-9E1F-59760810DA2F}"/>
          </ac:spMkLst>
        </pc:spChg>
        <pc:spChg chg="add mod">
          <ac:chgData name="이 정운" userId="12efceef21a35625" providerId="LiveId" clId="{702EB8DC-99A4-4243-A12C-8F113609F244}" dt="2020-10-22T02:07:35.208" v="554" actId="20577"/>
          <ac:spMkLst>
            <pc:docMk/>
            <pc:sldMk cId="2238201521" sldId="267"/>
            <ac:spMk id="8" creationId="{CCD1354E-3B4C-8F43-9DE6-D1F4E4659EB1}"/>
          </ac:spMkLst>
        </pc:spChg>
        <pc:graphicFrameChg chg="add mod modGraphic">
          <ac:chgData name="이 정운" userId="12efceef21a35625" providerId="LiveId" clId="{702EB8DC-99A4-4243-A12C-8F113609F244}" dt="2020-10-22T02:12:40.897" v="713"/>
          <ac:graphicFrameMkLst>
            <pc:docMk/>
            <pc:sldMk cId="2238201521" sldId="267"/>
            <ac:graphicFrameMk id="2" creationId="{8AB6F371-AFA6-8040-826C-AABD1B55D649}"/>
          </ac:graphicFrameMkLst>
        </pc:graphicFrameChg>
        <pc:picChg chg="del">
          <ac:chgData name="이 정운" userId="12efceef21a35625" providerId="LiveId" clId="{702EB8DC-99A4-4243-A12C-8F113609F244}" dt="2020-10-22T01:54:42.434" v="202" actId="478"/>
          <ac:picMkLst>
            <pc:docMk/>
            <pc:sldMk cId="2238201521" sldId="267"/>
            <ac:picMk id="6" creationId="{DBBC2470-2459-2C4D-9578-621F9A48F9DE}"/>
          </ac:picMkLst>
        </pc:picChg>
      </pc:sldChg>
      <pc:sldChg chg="addSp delSp modSp add">
        <pc:chgData name="이 정운" userId="12efceef21a35625" providerId="LiveId" clId="{702EB8DC-99A4-4243-A12C-8F113609F244}" dt="2020-10-22T06:25:54.739" v="12909"/>
        <pc:sldMkLst>
          <pc:docMk/>
          <pc:sldMk cId="1078849027" sldId="268"/>
        </pc:sldMkLst>
        <pc:spChg chg="add del mod">
          <ac:chgData name="이 정운" userId="12efceef21a35625" providerId="LiveId" clId="{702EB8DC-99A4-4243-A12C-8F113609F244}" dt="2020-10-22T06:25:41.010" v="12907" actId="1036"/>
          <ac:spMkLst>
            <pc:docMk/>
            <pc:sldMk cId="1078849027" sldId="268"/>
            <ac:spMk id="3" creationId="{7F99A03D-8EFB-394E-8AB6-098391C1870F}"/>
          </ac:spMkLst>
        </pc:spChg>
        <pc:spChg chg="add del mod">
          <ac:chgData name="이 정운" userId="12efceef21a35625" providerId="LiveId" clId="{702EB8DC-99A4-4243-A12C-8F113609F244}" dt="2020-10-22T02:18:55.100" v="877" actId="478"/>
          <ac:spMkLst>
            <pc:docMk/>
            <pc:sldMk cId="1078849027" sldId="268"/>
            <ac:spMk id="7" creationId="{2A32C06E-5F3A-004D-943E-2B4462C49734}"/>
          </ac:spMkLst>
        </pc:spChg>
        <pc:spChg chg="mod">
          <ac:chgData name="이 정운" userId="12efceef21a35625" providerId="LiveId" clId="{702EB8DC-99A4-4243-A12C-8F113609F244}" dt="2020-10-22T04:54:18.151" v="6108" actId="20577"/>
          <ac:spMkLst>
            <pc:docMk/>
            <pc:sldMk cId="1078849027" sldId="268"/>
            <ac:spMk id="8" creationId="{CCD1354E-3B4C-8F43-9DE6-D1F4E4659EB1}"/>
          </ac:spMkLst>
        </pc:spChg>
        <pc:spChg chg="add del mod">
          <ac:chgData name="이 정운" userId="12efceef21a35625" providerId="LiveId" clId="{702EB8DC-99A4-4243-A12C-8F113609F244}" dt="2020-10-22T06:25:41.010" v="12907" actId="1036"/>
          <ac:spMkLst>
            <pc:docMk/>
            <pc:sldMk cId="1078849027" sldId="268"/>
            <ac:spMk id="9" creationId="{F29B9BB1-5298-1245-AF64-96B1719D51FE}"/>
          </ac:spMkLst>
        </pc:spChg>
        <pc:spChg chg="add mod">
          <ac:chgData name="이 정운" userId="12efceef21a35625" providerId="LiveId" clId="{702EB8DC-99A4-4243-A12C-8F113609F244}" dt="2020-10-22T06:25:41.010" v="12907" actId="1036"/>
          <ac:spMkLst>
            <pc:docMk/>
            <pc:sldMk cId="1078849027" sldId="268"/>
            <ac:spMk id="14" creationId="{7207ABE9-72C1-CA40-8CC5-634BEB689C5A}"/>
          </ac:spMkLst>
        </pc:spChg>
        <pc:spChg chg="add mod">
          <ac:chgData name="이 정운" userId="12efceef21a35625" providerId="LiveId" clId="{702EB8DC-99A4-4243-A12C-8F113609F244}" dt="2020-10-22T06:25:41.010" v="12907" actId="1036"/>
          <ac:spMkLst>
            <pc:docMk/>
            <pc:sldMk cId="1078849027" sldId="268"/>
            <ac:spMk id="20" creationId="{BBCE9BF4-38E3-414C-94EA-65500AF13F60}"/>
          </ac:spMkLst>
        </pc:spChg>
        <pc:spChg chg="add del mod">
          <ac:chgData name="이 정운" userId="12efceef21a35625" providerId="LiveId" clId="{702EB8DC-99A4-4243-A12C-8F113609F244}" dt="2020-10-22T02:40:02.813" v="1534"/>
          <ac:spMkLst>
            <pc:docMk/>
            <pc:sldMk cId="1078849027" sldId="268"/>
            <ac:spMk id="34" creationId="{A82C4BB2-7CB0-054F-A2F0-89692127F776}"/>
          </ac:spMkLst>
        </pc:spChg>
        <pc:spChg chg="add del mod">
          <ac:chgData name="이 정운" userId="12efceef21a35625" providerId="LiveId" clId="{702EB8DC-99A4-4243-A12C-8F113609F244}" dt="2020-10-22T02:41:30.723" v="1592"/>
          <ac:spMkLst>
            <pc:docMk/>
            <pc:sldMk cId="1078849027" sldId="268"/>
            <ac:spMk id="36" creationId="{900032B2-6EEA-D942-A246-9B77903155CE}"/>
          </ac:spMkLst>
        </pc:spChg>
        <pc:spChg chg="add del mod">
          <ac:chgData name="이 정운" userId="12efceef21a35625" providerId="LiveId" clId="{702EB8DC-99A4-4243-A12C-8F113609F244}" dt="2020-10-22T02:42:00.816" v="1610"/>
          <ac:spMkLst>
            <pc:docMk/>
            <pc:sldMk cId="1078849027" sldId="268"/>
            <ac:spMk id="40" creationId="{3A2882E8-0C12-5546-A423-2893A48C8DA6}"/>
          </ac:spMkLst>
        </pc:spChg>
        <pc:spChg chg="add del mod">
          <ac:chgData name="이 정운" userId="12efceef21a35625" providerId="LiveId" clId="{702EB8DC-99A4-4243-A12C-8F113609F244}" dt="2020-10-22T02:44:41.235" v="1706"/>
          <ac:spMkLst>
            <pc:docMk/>
            <pc:sldMk cId="1078849027" sldId="268"/>
            <ac:spMk id="44" creationId="{BF6E7C89-19E0-4849-A30D-5F2342E19FFC}"/>
          </ac:spMkLst>
        </pc:spChg>
        <pc:spChg chg="add del mod">
          <ac:chgData name="이 정운" userId="12efceef21a35625" providerId="LiveId" clId="{702EB8DC-99A4-4243-A12C-8F113609F244}" dt="2020-10-22T02:45:48.016" v="1734"/>
          <ac:spMkLst>
            <pc:docMk/>
            <pc:sldMk cId="1078849027" sldId="268"/>
            <ac:spMk id="45" creationId="{CED09A14-B335-2847-8428-834C5F82E037}"/>
          </ac:spMkLst>
        </pc:spChg>
        <pc:spChg chg="add del mod">
          <ac:chgData name="이 정운" userId="12efceef21a35625" providerId="LiveId" clId="{702EB8DC-99A4-4243-A12C-8F113609F244}" dt="2020-10-22T06:23:37.426" v="12889" actId="478"/>
          <ac:spMkLst>
            <pc:docMk/>
            <pc:sldMk cId="1078849027" sldId="268"/>
            <ac:spMk id="47" creationId="{3CF35273-C2F6-8E45-8E6C-F9CEA28A1EE2}"/>
          </ac:spMkLst>
        </pc:spChg>
        <pc:graphicFrameChg chg="del">
          <ac:chgData name="이 정운" userId="12efceef21a35625" providerId="LiveId" clId="{702EB8DC-99A4-4243-A12C-8F113609F244}" dt="2020-10-22T02:12:57.248" v="715" actId="478"/>
          <ac:graphicFrameMkLst>
            <pc:docMk/>
            <pc:sldMk cId="1078849027" sldId="268"/>
            <ac:graphicFrameMk id="2" creationId="{8AB6F371-AFA6-8040-826C-AABD1B55D649}"/>
          </ac:graphicFrameMkLst>
        </pc:graphicFrameChg>
        <pc:graphicFrameChg chg="add mod modGraphic">
          <ac:chgData name="이 정운" userId="12efceef21a35625" providerId="LiveId" clId="{702EB8DC-99A4-4243-A12C-8F113609F244}" dt="2020-10-22T06:25:41.010" v="12907" actId="1036"/>
          <ac:graphicFrameMkLst>
            <pc:docMk/>
            <pc:sldMk cId="1078849027" sldId="268"/>
            <ac:graphicFrameMk id="4" creationId="{4BCC9970-FE98-234A-83DF-33B6140CA4D0}"/>
          </ac:graphicFrameMkLst>
        </pc:graphicFrameChg>
        <pc:graphicFrameChg chg="add mod modGraphic">
          <ac:chgData name="이 정운" userId="12efceef21a35625" providerId="LiveId" clId="{702EB8DC-99A4-4243-A12C-8F113609F244}" dt="2020-10-22T06:25:41.010" v="12907" actId="1036"/>
          <ac:graphicFrameMkLst>
            <pc:docMk/>
            <pc:sldMk cId="1078849027" sldId="268"/>
            <ac:graphicFrameMk id="5" creationId="{A3F252AD-05D0-0549-98AE-69CB22F521A9}"/>
          </ac:graphicFrameMkLst>
        </pc:graphicFrameChg>
        <pc:graphicFrameChg chg="add mod modGraphic">
          <ac:chgData name="이 정운" userId="12efceef21a35625" providerId="LiveId" clId="{702EB8DC-99A4-4243-A12C-8F113609F244}" dt="2020-10-22T06:25:41.010" v="12907" actId="1036"/>
          <ac:graphicFrameMkLst>
            <pc:docMk/>
            <pc:sldMk cId="1078849027" sldId="268"/>
            <ac:graphicFrameMk id="6" creationId="{650EFF17-147C-A545-B304-11ACB3884150}"/>
          </ac:graphicFrameMkLst>
        </pc:graphicFrameChg>
        <pc:graphicFrameChg chg="add mod modGraphic">
          <ac:chgData name="이 정운" userId="12efceef21a35625" providerId="LiveId" clId="{702EB8DC-99A4-4243-A12C-8F113609F244}" dt="2020-10-22T06:25:54.739" v="12909"/>
          <ac:graphicFrameMkLst>
            <pc:docMk/>
            <pc:sldMk cId="1078849027" sldId="268"/>
            <ac:graphicFrameMk id="27" creationId="{CF06B617-742A-994B-87BB-A25AFB98A01E}"/>
          </ac:graphicFrameMkLst>
        </pc:graphicFrameChg>
        <pc:cxnChg chg="add mod">
          <ac:chgData name="이 정운" userId="12efceef21a35625" providerId="LiveId" clId="{702EB8DC-99A4-4243-A12C-8F113609F244}" dt="2020-10-22T06:25:41.010" v="12907" actId="1036"/>
          <ac:cxnSpMkLst>
            <pc:docMk/>
            <pc:sldMk cId="1078849027" sldId="268"/>
            <ac:cxnSpMk id="11" creationId="{AB8FB587-B32B-644E-A3B3-0DCE0497CA89}"/>
          </ac:cxnSpMkLst>
        </pc:cxnChg>
        <pc:cxnChg chg="add mod">
          <ac:chgData name="이 정운" userId="12efceef21a35625" providerId="LiveId" clId="{702EB8DC-99A4-4243-A12C-8F113609F244}" dt="2020-10-22T06:25:41.010" v="12907" actId="1036"/>
          <ac:cxnSpMkLst>
            <pc:docMk/>
            <pc:sldMk cId="1078849027" sldId="268"/>
            <ac:cxnSpMk id="21" creationId="{3EF5CB0A-8C1D-8E42-B45C-E4508BFA8921}"/>
          </ac:cxnSpMkLst>
        </pc:cxnChg>
        <pc:cxnChg chg="add del mod">
          <ac:chgData name="이 정운" userId="12efceef21a35625" providerId="LiveId" clId="{702EB8DC-99A4-4243-A12C-8F113609F244}" dt="2020-10-22T02:37:10.482" v="1398" actId="11529"/>
          <ac:cxnSpMkLst>
            <pc:docMk/>
            <pc:sldMk cId="1078849027" sldId="268"/>
            <ac:cxnSpMk id="29" creationId="{855ACD2A-5296-9748-B875-67C1263EBD88}"/>
          </ac:cxnSpMkLst>
        </pc:cxnChg>
        <pc:cxnChg chg="add mod">
          <ac:chgData name="이 정운" userId="12efceef21a35625" providerId="LiveId" clId="{702EB8DC-99A4-4243-A12C-8F113609F244}" dt="2020-10-22T06:25:41.010" v="12907" actId="1036"/>
          <ac:cxnSpMkLst>
            <pc:docMk/>
            <pc:sldMk cId="1078849027" sldId="268"/>
            <ac:cxnSpMk id="30" creationId="{1CE4B1D6-9DD6-0B48-9FF4-0201128E6FEE}"/>
          </ac:cxnSpMkLst>
        </pc:cxnChg>
      </pc:sldChg>
      <pc:sldChg chg="addSp delSp modSp add del ord">
        <pc:chgData name="이 정운" userId="12efceef21a35625" providerId="LiveId" clId="{702EB8DC-99A4-4243-A12C-8F113609F244}" dt="2020-10-22T06:23:20.947" v="12887" actId="2696"/>
        <pc:sldMkLst>
          <pc:docMk/>
          <pc:sldMk cId="1590062599" sldId="269"/>
        </pc:sldMkLst>
        <pc:spChg chg="add del mod">
          <ac:chgData name="이 정운" userId="12efceef21a35625" providerId="LiveId" clId="{702EB8DC-99A4-4243-A12C-8F113609F244}" dt="2020-10-22T03:52:40.113" v="4025"/>
          <ac:spMkLst>
            <pc:docMk/>
            <pc:sldMk cId="1590062599" sldId="269"/>
            <ac:spMk id="4" creationId="{BFD2AD43-378C-594B-8651-0BF15096DF84}"/>
          </ac:spMkLst>
        </pc:spChg>
        <pc:spChg chg="mod">
          <ac:chgData name="이 정운" userId="12efceef21a35625" providerId="LiveId" clId="{702EB8DC-99A4-4243-A12C-8F113609F244}" dt="2020-10-22T04:05:25.339" v="4785" actId="20577"/>
          <ac:spMkLst>
            <pc:docMk/>
            <pc:sldMk cId="1590062599" sldId="269"/>
            <ac:spMk id="6" creationId="{90996692-B067-844A-9EC7-D5B39AB2E310}"/>
          </ac:spMkLst>
        </pc:spChg>
        <pc:spChg chg="add del mod">
          <ac:chgData name="이 정운" userId="12efceef21a35625" providerId="LiveId" clId="{702EB8DC-99A4-4243-A12C-8F113609F244}" dt="2020-10-22T04:04:50.098" v="4740"/>
          <ac:spMkLst>
            <pc:docMk/>
            <pc:sldMk cId="1590062599" sldId="269"/>
            <ac:spMk id="10" creationId="{69736B3C-7394-114D-BE43-FBC73352BB66}"/>
          </ac:spMkLst>
        </pc:spChg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1590062599" sldId="269"/>
            <ac:spMk id="11" creationId="{1C8C804C-1307-1345-853E-F03F7B0F5EE2}"/>
          </ac:spMkLst>
        </pc:spChg>
        <pc:graphicFrameChg chg="del mod modGraphic">
          <ac:chgData name="이 정운" userId="12efceef21a35625" providerId="LiveId" clId="{702EB8DC-99A4-4243-A12C-8F113609F244}" dt="2020-10-22T03:48:40.102" v="3903" actId="478"/>
          <ac:graphicFrameMkLst>
            <pc:docMk/>
            <pc:sldMk cId="1590062599" sldId="269"/>
            <ac:graphicFrameMk id="8" creationId="{703A8EEB-A9AD-904D-91AF-3DC700A98C34}"/>
          </ac:graphicFrameMkLst>
        </pc:graphicFrameChg>
        <pc:graphicFrameChg chg="add mod modGraphic">
          <ac:chgData name="이 정운" userId="12efceef21a35625" providerId="LiveId" clId="{702EB8DC-99A4-4243-A12C-8F113609F244}" dt="2020-10-22T06:17:43.986" v="12607" actId="1035"/>
          <ac:graphicFrameMkLst>
            <pc:docMk/>
            <pc:sldMk cId="1590062599" sldId="269"/>
            <ac:graphicFrameMk id="9" creationId="{378904C2-CADC-F145-A897-51B322FCDC55}"/>
          </ac:graphicFrameMkLst>
        </pc:graphicFrameChg>
        <pc:picChg chg="add mod modCrop">
          <ac:chgData name="이 정운" userId="12efceef21a35625" providerId="LiveId" clId="{702EB8DC-99A4-4243-A12C-8F113609F244}" dt="2020-10-22T06:17:42.772" v="12605" actId="14100"/>
          <ac:picMkLst>
            <pc:docMk/>
            <pc:sldMk cId="1590062599" sldId="269"/>
            <ac:picMk id="3" creationId="{473FEE5F-FDBA-3D41-9272-11C4669FB9BE}"/>
          </ac:picMkLst>
        </pc:picChg>
        <pc:picChg chg="del">
          <ac:chgData name="이 정운" userId="12efceef21a35625" providerId="LiveId" clId="{702EB8DC-99A4-4243-A12C-8F113609F244}" dt="2020-10-22T03:48:57.197" v="3907" actId="478"/>
          <ac:picMkLst>
            <pc:docMk/>
            <pc:sldMk cId="1590062599" sldId="269"/>
            <ac:picMk id="5" creationId="{EFDBBC06-F0DB-4D46-8038-6094BA9BBEBE}"/>
          </ac:picMkLst>
        </pc:picChg>
      </pc:sldChg>
      <pc:sldChg chg="add del">
        <pc:chgData name="이 정운" userId="12efceef21a35625" providerId="LiveId" clId="{702EB8DC-99A4-4243-A12C-8F113609F244}" dt="2020-10-22T03:43:16.832" v="3669" actId="2696"/>
        <pc:sldMkLst>
          <pc:docMk/>
          <pc:sldMk cId="2669774044" sldId="269"/>
        </pc:sldMkLst>
      </pc:sldChg>
      <pc:sldChg chg="addSp delSp modSp add del ord">
        <pc:chgData name="이 정운" userId="12efceef21a35625" providerId="LiveId" clId="{702EB8DC-99A4-4243-A12C-8F113609F244}" dt="2020-10-22T06:23:18.913" v="12886" actId="2696"/>
        <pc:sldMkLst>
          <pc:docMk/>
          <pc:sldMk cId="3434546714" sldId="270"/>
        </pc:sldMkLst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3434546714" sldId="270"/>
            <ac:spMk id="2" creationId="{3926312E-B008-2641-809D-262CC1BFA479}"/>
          </ac:spMkLst>
        </pc:spChg>
        <pc:spChg chg="mod">
          <ac:chgData name="이 정운" userId="12efceef21a35625" providerId="LiveId" clId="{702EB8DC-99A4-4243-A12C-8F113609F244}" dt="2020-10-22T04:05:55.230" v="4843" actId="20577"/>
          <ac:spMkLst>
            <pc:docMk/>
            <pc:sldMk cId="3434546714" sldId="270"/>
            <ac:spMk id="6" creationId="{90996692-B067-844A-9EC7-D5B39AB2E310}"/>
          </ac:spMkLst>
        </pc:spChg>
        <pc:spChg chg="add del mod">
          <ac:chgData name="이 정운" userId="12efceef21a35625" providerId="LiveId" clId="{702EB8DC-99A4-4243-A12C-8F113609F244}" dt="2020-10-22T04:18:08.138" v="5014"/>
          <ac:spMkLst>
            <pc:docMk/>
            <pc:sldMk cId="3434546714" sldId="270"/>
            <ac:spMk id="13" creationId="{F09F368D-684D-3348-965A-3B2B2369912D}"/>
          </ac:spMkLst>
        </pc:spChg>
        <pc:spChg chg="add del mod">
          <ac:chgData name="이 정운" userId="12efceef21a35625" providerId="LiveId" clId="{702EB8DC-99A4-4243-A12C-8F113609F244}" dt="2020-10-22T04:21:39.922" v="5113"/>
          <ac:spMkLst>
            <pc:docMk/>
            <pc:sldMk cId="3434546714" sldId="270"/>
            <ac:spMk id="16" creationId="{B9343052-14F2-204E-A50F-B09F87E513F3}"/>
          </ac:spMkLst>
        </pc:spChg>
        <pc:graphicFrameChg chg="mod modGraphic">
          <ac:chgData name="이 정운" userId="12efceef21a35625" providerId="LiveId" clId="{702EB8DC-99A4-4243-A12C-8F113609F244}" dt="2020-10-22T06:18:29.585" v="12803" actId="20577"/>
          <ac:graphicFrameMkLst>
            <pc:docMk/>
            <pc:sldMk cId="3434546714" sldId="270"/>
            <ac:graphicFrameMk id="8" creationId="{703A8EEB-A9AD-904D-91AF-3DC700A98C34}"/>
          </ac:graphicFrameMkLst>
        </pc:graphicFrameChg>
        <pc:picChg chg="add del mod">
          <ac:chgData name="이 정운" userId="12efceef21a35625" providerId="LiveId" clId="{702EB8DC-99A4-4243-A12C-8F113609F244}" dt="2020-10-22T04:16:43.782" v="5001" actId="478"/>
          <ac:picMkLst>
            <pc:docMk/>
            <pc:sldMk cId="3434546714" sldId="270"/>
            <ac:picMk id="4" creationId="{27F482E5-3D3B-A64A-A5F6-E5F9CF1ABDE6}"/>
          </ac:picMkLst>
        </pc:picChg>
        <pc:picChg chg="del">
          <ac:chgData name="이 정운" userId="12efceef21a35625" providerId="LiveId" clId="{702EB8DC-99A4-4243-A12C-8F113609F244}" dt="2020-10-22T04:05:57.687" v="4844" actId="478"/>
          <ac:picMkLst>
            <pc:docMk/>
            <pc:sldMk cId="3434546714" sldId="270"/>
            <ac:picMk id="5" creationId="{EFDBBC06-F0DB-4D46-8038-6094BA9BBEBE}"/>
          </ac:picMkLst>
        </pc:picChg>
        <pc:picChg chg="add del mod">
          <ac:chgData name="이 정운" userId="12efceef21a35625" providerId="LiveId" clId="{702EB8DC-99A4-4243-A12C-8F113609F244}" dt="2020-10-22T04:16:49.023" v="5003" actId="478"/>
          <ac:picMkLst>
            <pc:docMk/>
            <pc:sldMk cId="3434546714" sldId="270"/>
            <ac:picMk id="10" creationId="{6AC01E0D-FF93-E548-827A-FBBC13AB75AC}"/>
          </ac:picMkLst>
        </pc:picChg>
        <pc:picChg chg="add mod modCrop">
          <ac:chgData name="이 정운" userId="12efceef21a35625" providerId="LiveId" clId="{702EB8DC-99A4-4243-A12C-8F113609F244}" dt="2020-10-22T04:19:43.371" v="5067" actId="1076"/>
          <ac:picMkLst>
            <pc:docMk/>
            <pc:sldMk cId="3434546714" sldId="270"/>
            <ac:picMk id="12" creationId="{2C8315F5-E3C1-AD40-B9AC-3F51637D93BA}"/>
          </ac:picMkLst>
        </pc:picChg>
        <pc:picChg chg="add mod modCrop">
          <ac:chgData name="이 정운" userId="12efceef21a35625" providerId="LiveId" clId="{702EB8DC-99A4-4243-A12C-8F113609F244}" dt="2020-10-22T04:19:41.269" v="5066" actId="1076"/>
          <ac:picMkLst>
            <pc:docMk/>
            <pc:sldMk cId="3434546714" sldId="270"/>
            <ac:picMk id="15" creationId="{AF03C275-25F8-834D-A4A3-172CA6965F15}"/>
          </ac:picMkLst>
        </pc:picChg>
      </pc:sldChg>
      <pc:sldChg chg="addSp delSp modSp add del">
        <pc:chgData name="이 정운" userId="12efceef21a35625" providerId="LiveId" clId="{702EB8DC-99A4-4243-A12C-8F113609F244}" dt="2020-10-22T04:16:04.727" v="4998" actId="2696"/>
        <pc:sldMkLst>
          <pc:docMk/>
          <pc:sldMk cId="3419931412" sldId="271"/>
        </pc:sldMkLst>
        <pc:spChg chg="add mod">
          <ac:chgData name="이 정운" userId="12efceef21a35625" providerId="LiveId" clId="{702EB8DC-99A4-4243-A12C-8F113609F244}" dt="2020-10-22T04:11:36.717" v="4909"/>
          <ac:spMkLst>
            <pc:docMk/>
            <pc:sldMk cId="3419931412" sldId="271"/>
            <ac:spMk id="3" creationId="{370836A5-C809-C04A-8F00-CE196B697E4C}"/>
          </ac:spMkLst>
        </pc:spChg>
        <pc:spChg chg="add mod">
          <ac:chgData name="이 정운" userId="12efceef21a35625" providerId="LiveId" clId="{702EB8DC-99A4-4243-A12C-8F113609F244}" dt="2020-10-22T04:12:55.156" v="4962" actId="403"/>
          <ac:spMkLst>
            <pc:docMk/>
            <pc:sldMk cId="3419931412" sldId="271"/>
            <ac:spMk id="4" creationId="{77960016-84D5-5B46-83CA-AA758D767C13}"/>
          </ac:spMkLst>
        </pc:spChg>
        <pc:picChg chg="add del mod">
          <ac:chgData name="이 정운" userId="12efceef21a35625" providerId="LiveId" clId="{702EB8DC-99A4-4243-A12C-8F113609F244}" dt="2020-10-22T04:09:56.956" v="4907" actId="478"/>
          <ac:picMkLst>
            <pc:docMk/>
            <pc:sldMk cId="3419931412" sldId="271"/>
            <ac:picMk id="2" creationId="{70673716-7A13-714E-B642-D68AB6622024}"/>
          </ac:picMkLst>
        </pc:picChg>
      </pc:sldChg>
      <pc:sldChg chg="addSp delSp modSp add modTransition modAnim">
        <pc:chgData name="이 정운" userId="12efceef21a35625" providerId="LiveId" clId="{702EB8DC-99A4-4243-A12C-8F113609F244}" dt="2020-10-22T06:23:54.308" v="12893" actId="478"/>
        <pc:sldMkLst>
          <pc:docMk/>
          <pc:sldMk cId="3438599742" sldId="272"/>
        </pc:sldMkLst>
        <pc:spChg chg="del">
          <ac:chgData name="이 정운" userId="12efceef21a35625" providerId="LiveId" clId="{702EB8DC-99A4-4243-A12C-8F113609F244}" dt="2020-10-22T06:23:54.308" v="12893" actId="478"/>
          <ac:spMkLst>
            <pc:docMk/>
            <pc:sldMk cId="3438599742" sldId="272"/>
            <ac:spMk id="2" creationId="{59FBF9A3-645B-BB45-8710-5020A695AD2B}"/>
          </ac:spMkLst>
        </pc:spChg>
        <pc:spChg chg="add mod">
          <ac:chgData name="이 정운" userId="12efceef21a35625" providerId="LiveId" clId="{702EB8DC-99A4-4243-A12C-8F113609F244}" dt="2020-10-22T04:13:28.493" v="4986" actId="20577"/>
          <ac:spMkLst>
            <pc:docMk/>
            <pc:sldMk cId="3438599742" sldId="272"/>
            <ac:spMk id="3" creationId="{3C9E5384-CEB4-2B4F-A978-CB0313839052}"/>
          </ac:spMkLst>
        </pc:spChg>
        <pc:spChg chg="add">
          <ac:chgData name="이 정운" userId="12efceef21a35625" providerId="LiveId" clId="{702EB8DC-99A4-4243-A12C-8F113609F244}" dt="2020-10-22T04:13:35.830" v="4987"/>
          <ac:spMkLst>
            <pc:docMk/>
            <pc:sldMk cId="3438599742" sldId="272"/>
            <ac:spMk id="4" creationId="{7A5B16E1-EDCB-0746-84FC-EBE2FCAB7F1C}"/>
          </ac:spMkLst>
        </pc:spChg>
      </pc:sldChg>
      <pc:sldChg chg="addSp delSp modSp add">
        <pc:chgData name="이 정운" userId="12efceef21a35625" providerId="LiveId" clId="{702EB8DC-99A4-4243-A12C-8F113609F244}" dt="2020-10-22T06:23:30.867" v="12888" actId="478"/>
        <pc:sldMkLst>
          <pc:docMk/>
          <pc:sldMk cId="2495262949" sldId="273"/>
        </pc:sldMkLst>
        <pc:spChg chg="del">
          <ac:chgData name="이 정운" userId="12efceef21a35625" providerId="LiveId" clId="{702EB8DC-99A4-4243-A12C-8F113609F244}" dt="2020-10-22T06:23:30.867" v="12888" actId="478"/>
          <ac:spMkLst>
            <pc:docMk/>
            <pc:sldMk cId="2495262949" sldId="273"/>
            <ac:spMk id="2" creationId="{3926312E-B008-2641-809D-262CC1BFA479}"/>
          </ac:spMkLst>
        </pc:spChg>
        <pc:spChg chg="mod">
          <ac:chgData name="이 정운" userId="12efceef21a35625" providerId="LiveId" clId="{702EB8DC-99A4-4243-A12C-8F113609F244}" dt="2020-10-22T04:38:48.863" v="5424" actId="403"/>
          <ac:spMkLst>
            <pc:docMk/>
            <pc:sldMk cId="2495262949" sldId="273"/>
            <ac:spMk id="6" creationId="{90996692-B067-844A-9EC7-D5B39AB2E310}"/>
          </ac:spMkLst>
        </pc:spChg>
        <pc:spChg chg="add del mod">
          <ac:chgData name="이 정운" userId="12efceef21a35625" providerId="LiveId" clId="{702EB8DC-99A4-4243-A12C-8F113609F244}" dt="2020-10-22T04:31:27.152" v="5310"/>
          <ac:spMkLst>
            <pc:docMk/>
            <pc:sldMk cId="2495262949" sldId="273"/>
            <ac:spMk id="16" creationId="{79D654B5-8FED-C047-A183-1B13EFE7D574}"/>
          </ac:spMkLst>
        </pc:spChg>
        <pc:spChg chg="add mod">
          <ac:chgData name="이 정운" userId="12efceef21a35625" providerId="LiveId" clId="{702EB8DC-99A4-4243-A12C-8F113609F244}" dt="2020-10-22T04:42:47.990" v="5497" actId="693"/>
          <ac:spMkLst>
            <pc:docMk/>
            <pc:sldMk cId="2495262949" sldId="273"/>
            <ac:spMk id="17" creationId="{6CF47A95-28F0-314E-A30A-5963C398C835}"/>
          </ac:spMkLst>
        </pc:spChg>
        <pc:spChg chg="add mod">
          <ac:chgData name="이 정운" userId="12efceef21a35625" providerId="LiveId" clId="{702EB8DC-99A4-4243-A12C-8F113609F244}" dt="2020-10-22T04:42:53.176" v="5498" actId="693"/>
          <ac:spMkLst>
            <pc:docMk/>
            <pc:sldMk cId="2495262949" sldId="273"/>
            <ac:spMk id="20" creationId="{9DEF37F7-230C-904A-B6F5-31C58C4ADA1D}"/>
          </ac:spMkLst>
        </pc:spChg>
        <pc:spChg chg="add del mod">
          <ac:chgData name="이 정운" userId="12efceef21a35625" providerId="LiveId" clId="{702EB8DC-99A4-4243-A12C-8F113609F244}" dt="2020-10-22T04:32:52.721" v="5322" actId="478"/>
          <ac:spMkLst>
            <pc:docMk/>
            <pc:sldMk cId="2495262949" sldId="273"/>
            <ac:spMk id="23" creationId="{A8A6A5AB-456E-A649-9444-9D61C1E72262}"/>
          </ac:spMkLst>
        </pc:spChg>
        <pc:spChg chg="add mod">
          <ac:chgData name="이 정운" userId="12efceef21a35625" providerId="LiveId" clId="{702EB8DC-99A4-4243-A12C-8F113609F244}" dt="2020-10-22T04:42:41.230" v="5496" actId="693"/>
          <ac:spMkLst>
            <pc:docMk/>
            <pc:sldMk cId="2495262949" sldId="273"/>
            <ac:spMk id="24" creationId="{74DBFB84-DBE4-FF49-A999-405F6D208BA5}"/>
          </ac:spMkLst>
        </pc:spChg>
        <pc:spChg chg="add mod">
          <ac:chgData name="이 정운" userId="12efceef21a35625" providerId="LiveId" clId="{702EB8DC-99A4-4243-A12C-8F113609F244}" dt="2020-10-22T04:41:37.817" v="5449" actId="1076"/>
          <ac:spMkLst>
            <pc:docMk/>
            <pc:sldMk cId="2495262949" sldId="273"/>
            <ac:spMk id="25" creationId="{1B5D385E-2FED-6843-8C89-317E677D331A}"/>
          </ac:spMkLst>
        </pc:spChg>
        <pc:spChg chg="add del mod">
          <ac:chgData name="이 정운" userId="12efceef21a35625" providerId="LiveId" clId="{702EB8DC-99A4-4243-A12C-8F113609F244}" dt="2020-10-22T04:42:10.848" v="5491" actId="478"/>
          <ac:spMkLst>
            <pc:docMk/>
            <pc:sldMk cId="2495262949" sldId="273"/>
            <ac:spMk id="30" creationId="{72AA92AE-8CC2-B245-938E-8A5D97206B69}"/>
          </ac:spMkLst>
        </pc:spChg>
        <pc:spChg chg="add mod">
          <ac:chgData name="이 정운" userId="12efceef21a35625" providerId="LiveId" clId="{702EB8DC-99A4-4243-A12C-8F113609F244}" dt="2020-10-22T04:42:41.230" v="5496" actId="693"/>
          <ac:spMkLst>
            <pc:docMk/>
            <pc:sldMk cId="2495262949" sldId="273"/>
            <ac:spMk id="34" creationId="{722287B5-FE14-AA4F-BCCA-C6115D3BEF3D}"/>
          </ac:spMkLst>
        </pc:spChg>
        <pc:spChg chg="add del mod">
          <ac:chgData name="이 정운" userId="12efceef21a35625" providerId="LiveId" clId="{702EB8DC-99A4-4243-A12C-8F113609F244}" dt="2020-10-22T04:44:07.324" v="5613"/>
          <ac:spMkLst>
            <pc:docMk/>
            <pc:sldMk cId="2495262949" sldId="273"/>
            <ac:spMk id="38" creationId="{AE85F78A-79B6-954B-9E60-E17F8071452F}"/>
          </ac:spMkLst>
        </pc:spChg>
        <pc:spChg chg="add mod">
          <ac:chgData name="이 정운" userId="12efceef21a35625" providerId="LiveId" clId="{702EB8DC-99A4-4243-A12C-8F113609F244}" dt="2020-10-22T04:49:34.320" v="5859" actId="14100"/>
          <ac:spMkLst>
            <pc:docMk/>
            <pc:sldMk cId="2495262949" sldId="273"/>
            <ac:spMk id="39" creationId="{9B436E7A-AEB4-0E4D-BE88-0F532DA78E32}"/>
          </ac:spMkLst>
        </pc:spChg>
        <pc:spChg chg="add del mod">
          <ac:chgData name="이 정운" userId="12efceef21a35625" providerId="LiveId" clId="{702EB8DC-99A4-4243-A12C-8F113609F244}" dt="2020-10-22T04:46:51.913" v="5674" actId="478"/>
          <ac:spMkLst>
            <pc:docMk/>
            <pc:sldMk cId="2495262949" sldId="273"/>
            <ac:spMk id="40" creationId="{65B352D4-A9F8-B643-B5E9-6E38D03F91FF}"/>
          </ac:spMkLst>
        </pc:spChg>
        <pc:spChg chg="add mod">
          <ac:chgData name="이 정운" userId="12efceef21a35625" providerId="LiveId" clId="{702EB8DC-99A4-4243-A12C-8F113609F244}" dt="2020-10-22T04:48:47.700" v="5848" actId="1076"/>
          <ac:spMkLst>
            <pc:docMk/>
            <pc:sldMk cId="2495262949" sldId="273"/>
            <ac:spMk id="41" creationId="{6C78885B-2B85-534C-A5AD-C1F606625D8B}"/>
          </ac:spMkLst>
        </pc:spChg>
        <pc:spChg chg="add del mod">
          <ac:chgData name="이 정운" userId="12efceef21a35625" providerId="LiveId" clId="{702EB8DC-99A4-4243-A12C-8F113609F244}" dt="2020-10-22T04:49:38.746" v="5862"/>
          <ac:spMkLst>
            <pc:docMk/>
            <pc:sldMk cId="2495262949" sldId="273"/>
            <ac:spMk id="42" creationId="{FAD2F0A7-DA59-F24E-8255-28775CD8F514}"/>
          </ac:spMkLst>
        </pc:spChg>
        <pc:graphicFrameChg chg="del mod">
          <ac:chgData name="이 정운" userId="12efceef21a35625" providerId="LiveId" clId="{702EB8DC-99A4-4243-A12C-8F113609F244}" dt="2020-10-22T04:29:58.863" v="5172" actId="478"/>
          <ac:graphicFrameMkLst>
            <pc:docMk/>
            <pc:sldMk cId="2495262949" sldId="273"/>
            <ac:graphicFrameMk id="8" creationId="{703A8EEB-A9AD-904D-91AF-3DC700A98C34}"/>
          </ac:graphicFrameMkLst>
        </pc:graphicFrameChg>
        <pc:picChg chg="add del mod modCrop">
          <ac:chgData name="이 정운" userId="12efceef21a35625" providerId="LiveId" clId="{702EB8DC-99A4-4243-A12C-8F113609F244}" dt="2020-10-22T04:25:12.411" v="5144" actId="478"/>
          <ac:picMkLst>
            <pc:docMk/>
            <pc:sldMk cId="2495262949" sldId="273"/>
            <ac:picMk id="4" creationId="{89E9CA2E-3606-544B-8D07-50BDDFD14D3D}"/>
          </ac:picMkLst>
        </pc:picChg>
        <pc:picChg chg="add mod modCrop">
          <ac:chgData name="이 정운" userId="12efceef21a35625" providerId="LiveId" clId="{702EB8DC-99A4-4243-A12C-8F113609F244}" dt="2020-10-22T04:38:29.032" v="5414" actId="208"/>
          <ac:picMkLst>
            <pc:docMk/>
            <pc:sldMk cId="2495262949" sldId="273"/>
            <ac:picMk id="9" creationId="{2B95D1DB-E0D6-F241-B683-0A5C19C59A35}"/>
          </ac:picMkLst>
        </pc:picChg>
        <pc:picChg chg="add del mod modCrop">
          <ac:chgData name="이 정운" userId="12efceef21a35625" providerId="LiveId" clId="{702EB8DC-99A4-4243-A12C-8F113609F244}" dt="2020-10-22T04:36:33.581" v="5396" actId="478"/>
          <ac:picMkLst>
            <pc:docMk/>
            <pc:sldMk cId="2495262949" sldId="273"/>
            <ac:picMk id="11" creationId="{85684684-DF71-4949-9D71-B8BC57EDCD24}"/>
          </ac:picMkLst>
        </pc:picChg>
        <pc:picChg chg="del">
          <ac:chgData name="이 정운" userId="12efceef21a35625" providerId="LiveId" clId="{702EB8DC-99A4-4243-A12C-8F113609F244}" dt="2020-10-22T04:24:10.740" v="5137" actId="478"/>
          <ac:picMkLst>
            <pc:docMk/>
            <pc:sldMk cId="2495262949" sldId="273"/>
            <ac:picMk id="12" creationId="{2C8315F5-E3C1-AD40-B9AC-3F51637D93BA}"/>
          </ac:picMkLst>
        </pc:picChg>
        <pc:picChg chg="add mod modCrop">
          <ac:chgData name="이 정운" userId="12efceef21a35625" providerId="LiveId" clId="{702EB8DC-99A4-4243-A12C-8F113609F244}" dt="2020-10-22T04:41:12.267" v="5444" actId="1076"/>
          <ac:picMkLst>
            <pc:docMk/>
            <pc:sldMk cId="2495262949" sldId="273"/>
            <ac:picMk id="14" creationId="{98CBF231-18E4-264F-8013-74F21C62B901}"/>
          </ac:picMkLst>
        </pc:picChg>
        <pc:picChg chg="del">
          <ac:chgData name="이 정운" userId="12efceef21a35625" providerId="LiveId" clId="{702EB8DC-99A4-4243-A12C-8F113609F244}" dt="2020-10-22T04:24:11.368" v="5138" actId="478"/>
          <ac:picMkLst>
            <pc:docMk/>
            <pc:sldMk cId="2495262949" sldId="273"/>
            <ac:picMk id="15" creationId="{AF03C275-25F8-834D-A4A3-172CA6965F15}"/>
          </ac:picMkLst>
        </pc:picChg>
        <pc:picChg chg="add mod modCrop">
          <ac:chgData name="이 정운" userId="12efceef21a35625" providerId="LiveId" clId="{702EB8DC-99A4-4243-A12C-8F113609F244}" dt="2020-10-22T04:41:19.546" v="5445" actId="1076"/>
          <ac:picMkLst>
            <pc:docMk/>
            <pc:sldMk cId="2495262949" sldId="273"/>
            <ac:picMk id="27" creationId="{1CE26B6A-47B2-3C40-8A29-1BEE52E45EF3}"/>
          </ac:picMkLst>
        </pc:picChg>
        <pc:cxnChg chg="add mod">
          <ac:chgData name="이 정운" userId="12efceef21a35625" providerId="LiveId" clId="{702EB8DC-99A4-4243-A12C-8F113609F244}" dt="2020-10-22T04:41:12.267" v="5444" actId="1076"/>
          <ac:cxnSpMkLst>
            <pc:docMk/>
            <pc:sldMk cId="2495262949" sldId="273"/>
            <ac:cxnSpMk id="18" creationId="{8D9A8C3F-170B-4243-B4FE-9754CF72924D}"/>
          </ac:cxnSpMkLst>
        </pc:cxnChg>
        <pc:cxnChg chg="add mod">
          <ac:chgData name="이 정운" userId="12efceef21a35625" providerId="LiveId" clId="{702EB8DC-99A4-4243-A12C-8F113609F244}" dt="2020-10-22T04:42:41.230" v="5496" actId="693"/>
          <ac:cxnSpMkLst>
            <pc:docMk/>
            <pc:sldMk cId="2495262949" sldId="273"/>
            <ac:cxnSpMk id="35" creationId="{4CA3613E-9C60-6D4E-A327-5C11E00754E9}"/>
          </ac:cxnSpMkLst>
        </pc:cxnChg>
      </pc:sldChg>
      <pc:sldChg chg="addSp delSp modSp add">
        <pc:chgData name="이 정운" userId="12efceef21a35625" providerId="LiveId" clId="{702EB8DC-99A4-4243-A12C-8F113609F244}" dt="2020-10-22T06:22:50.991" v="12880" actId="478"/>
        <pc:sldMkLst>
          <pc:docMk/>
          <pc:sldMk cId="1803571446" sldId="274"/>
        </pc:sldMkLst>
        <pc:spChg chg="del">
          <ac:chgData name="이 정운" userId="12efceef21a35625" providerId="LiveId" clId="{702EB8DC-99A4-4243-A12C-8F113609F244}" dt="2020-10-22T06:22:50.991" v="12880" actId="478"/>
          <ac:spMkLst>
            <pc:docMk/>
            <pc:sldMk cId="1803571446" sldId="274"/>
            <ac:spMk id="2" creationId="{24276446-9142-4247-8BB3-1C6E746C8BAB}"/>
          </ac:spMkLst>
        </pc:spChg>
        <pc:spChg chg="add mod">
          <ac:chgData name="이 정운" userId="12efceef21a35625" providerId="LiveId" clId="{702EB8DC-99A4-4243-A12C-8F113609F244}" dt="2020-10-22T04:50:35.686" v="5886" actId="179"/>
          <ac:spMkLst>
            <pc:docMk/>
            <pc:sldMk cId="1803571446" sldId="274"/>
            <ac:spMk id="3" creationId="{BB972B1B-4ED2-5B4E-B259-915967D2200B}"/>
          </ac:spMkLst>
        </pc:spChg>
        <pc:spChg chg="add mod">
          <ac:chgData name="이 정운" userId="12efceef21a35625" providerId="LiveId" clId="{702EB8DC-99A4-4243-A12C-8F113609F244}" dt="2020-10-22T05:28:07.685" v="8677" actId="20577"/>
          <ac:spMkLst>
            <pc:docMk/>
            <pc:sldMk cId="1803571446" sldId="274"/>
            <ac:spMk id="4" creationId="{4ADDBC4C-35D1-9240-9D8A-CEC909D39BB3}"/>
          </ac:spMkLst>
        </pc:spChg>
      </pc:sldChg>
      <pc:sldChg chg="addSp delSp modSp add">
        <pc:chgData name="이 정운" userId="12efceef21a35625" providerId="LiveId" clId="{702EB8DC-99A4-4243-A12C-8F113609F244}" dt="2020-10-22T06:23:12.733" v="12884" actId="1076"/>
        <pc:sldMkLst>
          <pc:docMk/>
          <pc:sldMk cId="52426759" sldId="275"/>
        </pc:sldMkLst>
        <pc:spChg chg="add mod">
          <ac:chgData name="이 정운" userId="12efceef21a35625" providerId="LiveId" clId="{702EB8DC-99A4-4243-A12C-8F113609F244}" dt="2020-10-22T06:21:15.113" v="12862" actId="1076"/>
          <ac:spMkLst>
            <pc:docMk/>
            <pc:sldMk cId="52426759" sldId="275"/>
            <ac:spMk id="8" creationId="{F64D5B16-5C14-AD44-A539-76878D6400C3}"/>
          </ac:spMkLst>
        </pc:spChg>
        <pc:spChg chg="del mod">
          <ac:chgData name="이 정운" userId="12efceef21a35625" providerId="LiveId" clId="{702EB8DC-99A4-4243-A12C-8F113609F244}" dt="2020-10-22T06:22:44.660" v="12879" actId="478"/>
          <ac:spMkLst>
            <pc:docMk/>
            <pc:sldMk cId="52426759" sldId="275"/>
            <ac:spMk id="11" creationId="{1C8C804C-1307-1345-853E-F03F7B0F5EE2}"/>
          </ac:spMkLst>
        </pc:spChg>
        <pc:spChg chg="add mod">
          <ac:chgData name="이 정운" userId="12efceef21a35625" providerId="LiveId" clId="{702EB8DC-99A4-4243-A12C-8F113609F244}" dt="2020-10-22T06:19:19.421" v="12834" actId="1076"/>
          <ac:spMkLst>
            <pc:docMk/>
            <pc:sldMk cId="52426759" sldId="275"/>
            <ac:spMk id="12" creationId="{F7D3667F-A5AD-5A43-AAB6-76112D722A7D}"/>
          </ac:spMkLst>
        </pc:spChg>
        <pc:spChg chg="add del">
          <ac:chgData name="이 정운" userId="12efceef21a35625" providerId="LiveId" clId="{702EB8DC-99A4-4243-A12C-8F113609F244}" dt="2020-10-22T06:20:11.367" v="12846"/>
          <ac:spMkLst>
            <pc:docMk/>
            <pc:sldMk cId="52426759" sldId="275"/>
            <ac:spMk id="15" creationId="{BA1A0746-0F59-DA48-838B-53BE8FAE8D4B}"/>
          </ac:spMkLst>
        </pc:spChg>
        <pc:spChg chg="add del">
          <ac:chgData name="이 정운" userId="12efceef21a35625" providerId="LiveId" clId="{702EB8DC-99A4-4243-A12C-8F113609F244}" dt="2020-10-22T06:20:11.367" v="12846"/>
          <ac:spMkLst>
            <pc:docMk/>
            <pc:sldMk cId="52426759" sldId="275"/>
            <ac:spMk id="17" creationId="{72F18E96-F3E3-B545-969A-76B9F37C399D}"/>
          </ac:spMkLst>
        </pc:spChg>
        <pc:graphicFrameChg chg="mod modGraphic">
          <ac:chgData name="이 정운" userId="12efceef21a35625" providerId="LiveId" clId="{702EB8DC-99A4-4243-A12C-8F113609F244}" dt="2020-10-22T06:21:53.009" v="12872"/>
          <ac:graphicFrameMkLst>
            <pc:docMk/>
            <pc:sldMk cId="52426759" sldId="275"/>
            <ac:graphicFrameMk id="9" creationId="{378904C2-CADC-F145-A897-51B322FCDC55}"/>
          </ac:graphicFrameMkLst>
        </pc:graphicFrameChg>
        <pc:graphicFrameChg chg="add mod modGraphic">
          <ac:chgData name="이 정운" userId="12efceef21a35625" providerId="LiveId" clId="{702EB8DC-99A4-4243-A12C-8F113609F244}" dt="2020-10-22T06:22:33.816" v="12878"/>
          <ac:graphicFrameMkLst>
            <pc:docMk/>
            <pc:sldMk cId="52426759" sldId="275"/>
            <ac:graphicFrameMk id="10" creationId="{DA769BD2-C561-C944-9311-1140381E6933}"/>
          </ac:graphicFrameMkLst>
        </pc:graphicFrameChg>
        <pc:graphicFrameChg chg="add del">
          <ac:chgData name="이 정운" userId="12efceef21a35625" providerId="LiveId" clId="{702EB8DC-99A4-4243-A12C-8F113609F244}" dt="2020-10-22T06:20:11.367" v="12846"/>
          <ac:graphicFrameMkLst>
            <pc:docMk/>
            <pc:sldMk cId="52426759" sldId="275"/>
            <ac:graphicFrameMk id="16" creationId="{3EC7F61B-C3C2-9644-84B2-6110072C8FFC}"/>
          </ac:graphicFrameMkLst>
        </pc:graphicFrameChg>
        <pc:picChg chg="mod">
          <ac:chgData name="이 정운" userId="12efceef21a35625" providerId="LiveId" clId="{702EB8DC-99A4-4243-A12C-8F113609F244}" dt="2020-10-22T06:20:17.600" v="12847" actId="1076"/>
          <ac:picMkLst>
            <pc:docMk/>
            <pc:sldMk cId="52426759" sldId="275"/>
            <ac:picMk id="3" creationId="{473FEE5F-FDBA-3D41-9272-11C4669FB9BE}"/>
          </ac:picMkLst>
        </pc:picChg>
        <pc:picChg chg="add mod">
          <ac:chgData name="이 정운" userId="12efceef21a35625" providerId="LiveId" clId="{702EB8DC-99A4-4243-A12C-8F113609F244}" dt="2020-10-22T06:23:12.733" v="12884" actId="1076"/>
          <ac:picMkLst>
            <pc:docMk/>
            <pc:sldMk cId="52426759" sldId="275"/>
            <ac:picMk id="13" creationId="{F681C28C-E627-B34B-9D3E-9D254E682A54}"/>
          </ac:picMkLst>
        </pc:picChg>
        <pc:picChg chg="add mod">
          <ac:chgData name="이 정운" userId="12efceef21a35625" providerId="LiveId" clId="{702EB8DC-99A4-4243-A12C-8F113609F244}" dt="2020-10-22T06:22:08.239" v="12876" actId="1035"/>
          <ac:picMkLst>
            <pc:docMk/>
            <pc:sldMk cId="52426759" sldId="275"/>
            <ac:picMk id="14" creationId="{7E3EBD21-BED5-F147-B47D-EBEE91FCFAD5}"/>
          </ac:picMkLst>
        </pc:picChg>
        <pc:picChg chg="add del">
          <ac:chgData name="이 정운" userId="12efceef21a35625" providerId="LiveId" clId="{702EB8DC-99A4-4243-A12C-8F113609F244}" dt="2020-10-22T06:20:11.367" v="12846"/>
          <ac:picMkLst>
            <pc:docMk/>
            <pc:sldMk cId="52426759" sldId="275"/>
            <ac:picMk id="18" creationId="{8DF8FB21-909E-BD46-949F-657730D7048A}"/>
          </ac:picMkLst>
        </pc:picChg>
        <pc:picChg chg="add del">
          <ac:chgData name="이 정운" userId="12efceef21a35625" providerId="LiveId" clId="{702EB8DC-99A4-4243-A12C-8F113609F244}" dt="2020-10-22T06:20:11.367" v="12846"/>
          <ac:picMkLst>
            <pc:docMk/>
            <pc:sldMk cId="52426759" sldId="275"/>
            <ac:picMk id="19" creationId="{71199A00-172A-4D44-88B2-90B016AB514A}"/>
          </ac:picMkLst>
        </pc:picChg>
      </pc:sldChg>
      <pc:sldMasterChg chg="modSldLayout">
        <pc:chgData name="이 정운" userId="12efceef21a35625" providerId="LiveId" clId="{702EB8DC-99A4-4243-A12C-8F113609F244}" dt="2020-10-22T04:10:33.733" v="4908" actId="478"/>
        <pc:sldMasterMkLst>
          <pc:docMk/>
          <pc:sldMasterMk cId="3583017666" sldId="2147483660"/>
        </pc:sldMasterMkLst>
        <pc:sldLayoutChg chg="delSp">
          <pc:chgData name="이 정운" userId="12efceef21a35625" providerId="LiveId" clId="{702EB8DC-99A4-4243-A12C-8F113609F244}" dt="2020-10-22T04:10:33.733" v="4908" actId="478"/>
          <pc:sldLayoutMkLst>
            <pc:docMk/>
            <pc:sldMasterMk cId="3583017666" sldId="2147483660"/>
            <pc:sldLayoutMk cId="2822689817" sldId="2147483661"/>
          </pc:sldLayoutMkLst>
          <pc:spChg chg="del">
            <ac:chgData name="이 정운" userId="12efceef21a35625" providerId="LiveId" clId="{702EB8DC-99A4-4243-A12C-8F113609F244}" dt="2020-10-22T04:10:33.733" v="4908" actId="478"/>
            <ac:spMkLst>
              <pc:docMk/>
              <pc:sldMasterMk cId="3583017666" sldId="2147483660"/>
              <pc:sldLayoutMk cId="2822689817" sldId="2147483661"/>
              <ac:spMk id="2" creationId="{00000000-0000-0000-0000-000000000000}"/>
            </ac:spMkLst>
          </pc:spChg>
          <pc:spChg chg="del">
            <ac:chgData name="이 정운" userId="12efceef21a35625" providerId="LiveId" clId="{702EB8DC-99A4-4243-A12C-8F113609F244}" dt="2020-10-22T04:10:33.733" v="4908" actId="478"/>
            <ac:spMkLst>
              <pc:docMk/>
              <pc:sldMasterMk cId="3583017666" sldId="2147483660"/>
              <pc:sldLayoutMk cId="2822689817" sldId="2147483661"/>
              <ac:spMk id="3" creationId="{00000000-0000-0000-0000-000000000000}"/>
            </ac:spMkLst>
          </pc:spChg>
          <pc:spChg chg="del">
            <ac:chgData name="이 정운" userId="12efceef21a35625" providerId="LiveId" clId="{702EB8DC-99A4-4243-A12C-8F113609F244}" dt="2020-10-22T04:10:33.733" v="4908" actId="478"/>
            <ac:spMkLst>
              <pc:docMk/>
              <pc:sldMasterMk cId="3583017666" sldId="2147483660"/>
              <pc:sldLayoutMk cId="2822689817" sldId="2147483661"/>
              <ac:spMk id="4" creationId="{00000000-0000-0000-0000-000000000000}"/>
            </ac:spMkLst>
          </pc:spChg>
          <pc:spChg chg="del">
            <ac:chgData name="이 정운" userId="12efceef21a35625" providerId="LiveId" clId="{702EB8DC-99A4-4243-A12C-8F113609F244}" dt="2020-10-22T04:10:33.733" v="4908" actId="478"/>
            <ac:spMkLst>
              <pc:docMk/>
              <pc:sldMasterMk cId="3583017666" sldId="2147483660"/>
              <pc:sldLayoutMk cId="2822689817" sldId="2147483661"/>
              <ac:spMk id="5" creationId="{00000000-0000-0000-0000-000000000000}"/>
            </ac:spMkLst>
          </pc:spChg>
          <pc:spChg chg="del">
            <ac:chgData name="이 정운" userId="12efceef21a35625" providerId="LiveId" clId="{702EB8DC-99A4-4243-A12C-8F113609F244}" dt="2020-10-22T04:10:33.733" v="4908" actId="478"/>
            <ac:spMkLst>
              <pc:docMk/>
              <pc:sldMasterMk cId="3583017666" sldId="2147483660"/>
              <pc:sldLayoutMk cId="2822689817" sldId="2147483661"/>
              <ac:spMk id="6" creationId="{00000000-0000-0000-0000-000000000000}"/>
            </ac:spMkLst>
          </pc:spChg>
        </pc:sldLayoutChg>
        <pc:sldLayoutChg chg="delSp modSp">
          <pc:chgData name="이 정운" userId="12efceef21a35625" providerId="LiveId" clId="{702EB8DC-99A4-4243-A12C-8F113609F244}" dt="2020-10-22T02:00:28.075" v="251" actId="1076"/>
          <pc:sldLayoutMkLst>
            <pc:docMk/>
            <pc:sldMasterMk cId="3583017666" sldId="2147483660"/>
            <pc:sldLayoutMk cId="1239678615" sldId="2147483662"/>
          </pc:sldLayoutMkLst>
          <pc:spChg chg="del mod">
            <ac:chgData name="이 정운" userId="12efceef21a35625" providerId="LiveId" clId="{702EB8DC-99A4-4243-A12C-8F113609F244}" dt="2020-10-22T02:00:03.895" v="236" actId="478"/>
            <ac:spMkLst>
              <pc:docMk/>
              <pc:sldMasterMk cId="3583017666" sldId="2147483660"/>
              <pc:sldLayoutMk cId="1239678615" sldId="2147483662"/>
              <ac:spMk id="2" creationId="{00000000-0000-0000-0000-000000000000}"/>
            </ac:spMkLst>
          </pc:spChg>
          <pc:spChg chg="del">
            <ac:chgData name="이 정운" userId="12efceef21a35625" providerId="LiveId" clId="{702EB8DC-99A4-4243-A12C-8F113609F244}" dt="2020-10-22T02:00:05.969" v="241" actId="478"/>
            <ac:spMkLst>
              <pc:docMk/>
              <pc:sldMasterMk cId="3583017666" sldId="2147483660"/>
              <pc:sldLayoutMk cId="1239678615" sldId="2147483662"/>
              <ac:spMk id="3" creationId="{00000000-0000-0000-0000-000000000000}"/>
            </ac:spMkLst>
          </pc:spChg>
          <pc:spChg chg="mod">
            <ac:chgData name="이 정운" userId="12efceef21a35625" providerId="LiveId" clId="{702EB8DC-99A4-4243-A12C-8F113609F244}" dt="2020-10-22T02:00:28.075" v="251" actId="1076"/>
            <ac:spMkLst>
              <pc:docMk/>
              <pc:sldMasterMk cId="3583017666" sldId="2147483660"/>
              <pc:sldLayoutMk cId="1239678615" sldId="2147483662"/>
              <ac:spMk id="6" creationId="{00000000-0000-0000-0000-000000000000}"/>
            </ac:spMkLst>
          </pc:spChg>
          <pc:spChg chg="mod">
            <ac:chgData name="이 정운" userId="12efceef21a35625" providerId="LiveId" clId="{702EB8DC-99A4-4243-A12C-8F113609F244}" dt="2020-10-22T02:00:01.547" v="234" actId="1035"/>
            <ac:spMkLst>
              <pc:docMk/>
              <pc:sldMasterMk cId="3583017666" sldId="2147483660"/>
              <pc:sldLayoutMk cId="1239678615" sldId="2147483662"/>
              <ac:spMk id="10" creationId="{3F7D3289-4AAE-A445-8075-31CCD82D2B3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36E8E-31E4-1747-820A-985C0513AADA}" type="datetimeFigureOut">
              <a:rPr kumimoji="1" lang="ko-KR" altLang="en-US" smtClean="0"/>
              <a:t>2020. 10. 22.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2D18-442F-0E4B-979B-BF2DEDB1F8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3454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2D18-442F-0E4B-979B-BF2DEDB1F8A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39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68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02400" y="6492875"/>
            <a:ext cx="2228850" cy="365125"/>
          </a:xfrm>
        </p:spPr>
        <p:txBody>
          <a:bodyPr/>
          <a:lstStyle/>
          <a:p>
            <a:r>
              <a:rPr kumimoji="1" lang="en-US" altLang="ko-KR" dirty="0"/>
              <a:t>&lt;#&gt;</a:t>
            </a:r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7D3289-4AAE-A445-8075-31CCD82D2B34}"/>
              </a:ext>
            </a:extLst>
          </p:cNvPr>
          <p:cNvSpPr/>
          <p:nvPr userDrawn="1"/>
        </p:nvSpPr>
        <p:spPr>
          <a:xfrm>
            <a:off x="6000" y="871822"/>
            <a:ext cx="9900000" cy="76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96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F69E-7E17-614B-9EC4-622741E1F5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301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5E8-8D80-F243-AE5B-AA92E8B719E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2950" y="1286224"/>
            <a:ext cx="8420100" cy="23876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6600" b="1" dirty="0"/>
              <a:t>C++ PROJECT</a:t>
            </a:r>
            <a:endParaRPr kumimoji="1" lang="ko-KR" altLang="en-US" sz="6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4F18F-0719-E046-88F2-2D8CBFC10B5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38250" y="3307691"/>
            <a:ext cx="7429500" cy="1655762"/>
          </a:xfrm>
        </p:spPr>
        <p:txBody>
          <a:bodyPr>
            <a:normAutofit/>
          </a:bodyPr>
          <a:lstStyle/>
          <a:p>
            <a:r>
              <a:rPr kumimoji="1"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C++  </a:t>
            </a:r>
            <a:r>
              <a:rPr kumimoji="1"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기반 로깅 라이브러리 </a:t>
            </a:r>
            <a:r>
              <a:rPr kumimoji="1"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</a:t>
            </a:r>
            <a:r>
              <a:rPr kumimoji="1"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</a:t>
            </a:r>
            <a:endParaRPr kumimoji="1" lang="en-US" altLang="ko-KR" sz="3200" b="1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40A4165-5432-EA43-9E54-A237A2807BD0}"/>
              </a:ext>
            </a:extLst>
          </p:cNvPr>
          <p:cNvSpPr txBox="1">
            <a:spLocks/>
          </p:cNvSpPr>
          <p:nvPr/>
        </p:nvSpPr>
        <p:spPr>
          <a:xfrm>
            <a:off x="3166204" y="5391999"/>
            <a:ext cx="3573592" cy="4247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발표자 </a:t>
            </a:r>
            <a:r>
              <a:rPr kumimoji="1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이정운</a:t>
            </a:r>
            <a:endParaRPr kumimoji="1"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02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D57260-228E-9441-9E1F-59760810DA2F}"/>
              </a:ext>
            </a:extLst>
          </p:cNvPr>
          <p:cNvSpPr txBox="1"/>
          <p:nvPr/>
        </p:nvSpPr>
        <p:spPr>
          <a:xfrm>
            <a:off x="271906" y="1052513"/>
            <a:ext cx="495323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LogSet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class </a:t>
            </a:r>
          </a:p>
          <a:p>
            <a:pPr fontAlgn="ctr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로깅을 위한 기본 정책을 구성하고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정책의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변경시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해당 기능을 추가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변경</a:t>
            </a:r>
            <a:endParaRPr lang="ko-KR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E152E5-21DE-F14B-AF97-6A91E2122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4" t="36543" r="21824" b="1464"/>
          <a:stretch/>
        </p:blipFill>
        <p:spPr>
          <a:xfrm>
            <a:off x="565822" y="2142042"/>
            <a:ext cx="3255064" cy="26181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1EC78D-CD09-CC46-9C90-B6D8FF725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81" t="6918" r="18035" b="7367"/>
          <a:stretch/>
        </p:blipFill>
        <p:spPr>
          <a:xfrm>
            <a:off x="5120686" y="2142042"/>
            <a:ext cx="3517130" cy="1549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9B7E46-F487-684D-8A9D-0FD582B0640B}"/>
              </a:ext>
            </a:extLst>
          </p:cNvPr>
          <p:cNvSpPr txBox="1"/>
          <p:nvPr/>
        </p:nvSpPr>
        <p:spPr>
          <a:xfrm>
            <a:off x="4878013" y="1052513"/>
            <a:ext cx="495323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ILogConfig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(Interface) </a:t>
            </a:r>
          </a:p>
          <a:p>
            <a:pPr fontAlgn="ctr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설계된 정책을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Client(Logger) </a:t>
            </a:r>
          </a:p>
          <a:p>
            <a:pPr fontAlgn="ctr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클래스와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Interface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수행</a:t>
            </a:r>
            <a:endParaRPr lang="ko-KR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45012-8F06-1F4E-AACB-9B782BA777D7}"/>
              </a:ext>
            </a:extLst>
          </p:cNvPr>
          <p:cNvSpPr txBox="1"/>
          <p:nvPr/>
        </p:nvSpPr>
        <p:spPr>
          <a:xfrm>
            <a:off x="271906" y="5031903"/>
            <a:ext cx="947170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 fontAlgn="ct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적용 디자인 패턴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전략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(Strategy)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패턴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변하는 정책을 인터페이스 기반의 클래스로 만든다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실행시간에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정책을 변경하는 것이 가능하다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정책의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재활용성이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좋다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B23CA-F481-A64F-9732-ACEF76D948D3}"/>
              </a:ext>
            </a:extLst>
          </p:cNvPr>
          <p:cNvSpPr txBox="1"/>
          <p:nvPr/>
        </p:nvSpPr>
        <p:spPr>
          <a:xfrm>
            <a:off x="5992793" y="5205400"/>
            <a:ext cx="3640157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lvl="0" fontAlgn="ctr">
              <a:lnSpc>
                <a:spcPct val="130000"/>
              </a:lnSpc>
            </a:pP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정책을 결정하고 동작하는 기능을 구현할 때 도저히 해결 방법이 보이지 않았으나</a:t>
            </a:r>
            <a:r>
              <a:rPr lang="en-US" altLang="ko-KR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</a:p>
          <a:p>
            <a:pPr marL="96838" lvl="0" fontAlgn="ctr">
              <a:lnSpc>
                <a:spcPct val="130000"/>
              </a:lnSpc>
            </a:pP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인터페이스 기반의 </a:t>
            </a:r>
            <a:r>
              <a:rPr lang="ko-KR" altLang="en-US" sz="1300" b="1" dirty="0" err="1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전략패턴을</a:t>
            </a: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적용하니</a:t>
            </a:r>
            <a:endParaRPr lang="en-US" altLang="ko-KR" sz="1300" b="1" dirty="0">
              <a:solidFill>
                <a:srgbClr val="4472C4">
                  <a:lumMod val="5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6838" lvl="0" fontAlgn="ctr">
              <a:lnSpc>
                <a:spcPct val="130000"/>
              </a:lnSpc>
            </a:pP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코딩 진척도가 급격하게 올라갈 수 있었다</a:t>
            </a:r>
            <a:r>
              <a:rPr lang="en-US" altLang="ko-KR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ko-KR" sz="1300" b="1" dirty="0">
              <a:solidFill>
                <a:srgbClr val="4472C4">
                  <a:lumMod val="5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DF4DAD3C-9C42-0C41-9B1E-A372F0F06227}"/>
              </a:ext>
            </a:extLst>
          </p:cNvPr>
          <p:cNvSpPr/>
          <p:nvPr/>
        </p:nvSpPr>
        <p:spPr>
          <a:xfrm rot="5400000">
            <a:off x="5293119" y="5638600"/>
            <a:ext cx="1170321" cy="40189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57B3E52-E4DB-3A4D-B05E-B67D95885842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클래스 구성 및 디자인 패턴 활용</a:t>
            </a:r>
          </a:p>
        </p:txBody>
      </p:sp>
    </p:spTree>
    <p:extLst>
      <p:ext uri="{BB962C8B-B14F-4D97-AF65-F5344CB8AC3E}">
        <p14:creationId xmlns:p14="http://schemas.microsoft.com/office/powerpoint/2010/main" val="141056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80822F-0E03-7549-A16E-C23576A8D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51357"/>
              </p:ext>
            </p:extLst>
          </p:nvPr>
        </p:nvGraphicFramePr>
        <p:xfrm>
          <a:off x="273050" y="1052513"/>
          <a:ext cx="9360000" cy="5550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438107464"/>
                    </a:ext>
                  </a:extLst>
                </a:gridCol>
                <a:gridCol w="3852000">
                  <a:extLst>
                    <a:ext uri="{9D8B030D-6E8A-4147-A177-3AD203B41FA5}">
                      <a16:colId xmlns:a16="http://schemas.microsoft.com/office/drawing/2014/main" val="1779734296"/>
                    </a:ext>
                  </a:extLst>
                </a:gridCol>
                <a:gridCol w="2988000">
                  <a:extLst>
                    <a:ext uri="{9D8B030D-6E8A-4147-A177-3AD203B41FA5}">
                      <a16:colId xmlns:a16="http://schemas.microsoft.com/office/drawing/2014/main" val="302944716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내용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개선 방향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1279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다양한 환경에서 구동 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유닉스 환경의 시스템에서만 테스트를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진행하여 기타 시스템에 대한 확인을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하지 못하였다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20000"/>
                        </a:lnSpc>
                        <a:buFont typeface="Wingdings" pitchFamily="2" charset="2"/>
                        <a:buChar char="Ø"/>
                        <a:tabLst/>
                      </a:pPr>
                      <a:r>
                        <a:rPr lang="ko-KR" altLang="en-US" sz="13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윈도우 등 기타 시스템에서도</a:t>
                      </a:r>
                      <a:br>
                        <a:rPr lang="en-US" altLang="ko-KR" sz="13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3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실시하자</a:t>
                      </a:r>
                      <a:r>
                        <a:rPr lang="en-US" altLang="ko-KR" sz="1300" b="1" i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marR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1279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실행시간에</a:t>
                      </a: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동작하는</a:t>
                      </a:r>
                      <a:endParaRPr lang="en-US" altLang="ko-KR" sz="15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로깅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텍스트 </a:t>
                      </a:r>
                      <a:r>
                        <a:rPr lang="ko-KR" altLang="en-US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메세지만</a:t>
                      </a: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출력하도록 설계하여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실행시간에</a:t>
                      </a: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동작하는 다양한 변수의 정보를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출력하는 기능이 없다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변수 정보를 출력하도록 </a:t>
                      </a:r>
                      <a:r>
                        <a:rPr kumimoji="0" lang="ko-KR" altLang="en-US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메세지</a:t>
                      </a:r>
                      <a:b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출력 기능을 개선하자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</a:p>
                  </a:txBody>
                  <a:tcPr marR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7623"/>
                  </a:ext>
                </a:extLst>
              </a:tr>
              <a:tr h="1279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표준 라이브러리의</a:t>
                      </a:r>
                      <a:endParaRPr lang="en-US" altLang="ko-KR" sz="15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활용 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기능에만 급급하다 보니 다양한 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STL</a:t>
                      </a: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기능을 활용해 보지 못했다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14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알고리즘과 컨테이너를 적용할</a:t>
                      </a:r>
                      <a:b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부분이 있는지 고려해 보자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</a:p>
                  </a:txBody>
                  <a:tcPr marR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59291"/>
                  </a:ext>
                </a:extLst>
              </a:tr>
              <a:tr h="1279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기능의 확장성 미비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디렉토리 경로를 지정할 수 있도록 기능을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추가하려 하였으나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기존의 코드를 수정하지</a:t>
                      </a:r>
                      <a:b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않고 진행하기 어려웠다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기존에 만들어진 클래스의 구조가</a:t>
                      </a:r>
                      <a:b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kumimoji="0" lang="ko-KR" alt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객체지향적인지 다시 한번 따져보자</a:t>
                      </a: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1300" b="1" i="0" dirty="0">
                        <a:solidFill>
                          <a:schemeClr val="tx2">
                            <a:lumMod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R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62950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DEE23FE9-147D-0443-A33D-D48A991774E7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개선할 점</a:t>
            </a:r>
          </a:p>
        </p:txBody>
      </p:sp>
    </p:spTree>
    <p:extLst>
      <p:ext uri="{BB962C8B-B14F-4D97-AF65-F5344CB8AC3E}">
        <p14:creationId xmlns:p14="http://schemas.microsoft.com/office/powerpoint/2010/main" val="27684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9D3FFEE-38DB-154F-9638-BF4612C35FF7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프로젝트를 수행하며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회고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3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CAB68-3CB1-4B4D-B212-81CCC28242EC}"/>
              </a:ext>
            </a:extLst>
          </p:cNvPr>
          <p:cNvSpPr txBox="1"/>
          <p:nvPr/>
        </p:nvSpPr>
        <p:spPr>
          <a:xfrm>
            <a:off x="273051" y="1052513"/>
            <a:ext cx="93599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아는 것과 사용하는 것은 다르다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학습을 통해 배워서 안다고 생각하는 것들이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막상 실전에서 사용하려고 하면 잘 안된다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.(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손가락 마비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fontAlgn="t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좀 더 정확하게 얘기하자면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모르는게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너무도 많다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빙산의 일각이라는 말이 이럴 때 쓰이는구나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B355A-1DC7-424E-BB71-A4A7052DA429}"/>
              </a:ext>
            </a:extLst>
          </p:cNvPr>
          <p:cNvSpPr txBox="1"/>
          <p:nvPr/>
        </p:nvSpPr>
        <p:spPr>
          <a:xfrm>
            <a:off x="273051" y="2307579"/>
            <a:ext cx="93599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초기 구조를 설계하는 것이 매우 중요하다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30000"/>
              </a:lnSpc>
            </a:pP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코드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라인수와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파일이 늘어가면서 점점 뭐 하나 수정하기가 어려웠다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심지어 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변수명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5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함수명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까지도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  <a:p>
            <a:pPr fontAlgn="ctr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오류를 예측할 수 없다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내가 지금 작성하고 있는 게 제대로 동작하는 건가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??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나중엔 컴파일러에 의존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2ECEF-63C1-F744-B8AC-4963F1FB7628}"/>
              </a:ext>
            </a:extLst>
          </p:cNvPr>
          <p:cNvSpPr txBox="1"/>
          <p:nvPr/>
        </p:nvSpPr>
        <p:spPr>
          <a:xfrm>
            <a:off x="273051" y="3562645"/>
            <a:ext cx="9359900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30000"/>
              </a:lnSpc>
            </a:pP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구현해야 할 기능에만 급급했다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어느정도 완성이 되었다고 생각하고 코드를 리뷰하는 순간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과연 객체지향의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 원칙을 만족하는가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??</a:t>
            </a:r>
          </a:p>
          <a:p>
            <a:pPr fontAlgn="ctr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확장성이라는 개념은 배워서 될 게 아니라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장착해야 할 마인드인 것 같다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30000"/>
              </a:lnSpc>
            </a:pP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STL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라이브러리와 디자인패턴의 예제들을 안보고 돌려봐야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이게 바로 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C++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이지 하고 감이 올 것 같다</a:t>
            </a:r>
            <a:r>
              <a:rPr lang="en-US" altLang="ko-KR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500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BC58C-4FB1-9543-8FC7-C35997D757DF}"/>
              </a:ext>
            </a:extLst>
          </p:cNvPr>
          <p:cNvSpPr txBox="1"/>
          <p:nvPr/>
        </p:nvSpPr>
        <p:spPr>
          <a:xfrm>
            <a:off x="273051" y="5117793"/>
            <a:ext cx="93599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ctr">
              <a:lnSpc>
                <a:spcPct val="130000"/>
              </a:lnSpc>
            </a:pP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20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돈받고</a:t>
            </a: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파는 소프트웨어라면 누가 살까</a:t>
            </a:r>
            <a:r>
              <a:rPr lang="en-US" altLang="ko-KR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lvl="0" fontAlgn="ctr">
              <a:lnSpc>
                <a:spcPct val="13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중요한 부분이다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제품을 만들어서 </a:t>
            </a:r>
            <a:r>
              <a:rPr lang="ko-KR" altLang="en-US" sz="15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고객한테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팔아야 하는데 내가 만든 코드에 누가 돈을 지불할까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  <a:p>
            <a:pPr lvl="0" fontAlgn="ctr">
              <a:lnSpc>
                <a:spcPct val="130000"/>
              </a:lnSpc>
            </a:pP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앞으로 이 길을 가려면 각고의 노력을 해야겠다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오늘부터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Git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TIL</a:t>
            </a:r>
            <a:r>
              <a:rPr lang="ko-KR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잔디를 심어보자</a:t>
            </a:r>
            <a:r>
              <a:rPr lang="en-US" altLang="ko-KR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7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C9E5384-CEB4-2B4F-A978-CB0313839052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질의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응답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B16E1-EDCB-0746-84FC-EBE2FCAB7F1C}"/>
              </a:ext>
            </a:extLst>
          </p:cNvPr>
          <p:cNvSpPr txBox="1"/>
          <p:nvPr/>
        </p:nvSpPr>
        <p:spPr>
          <a:xfrm>
            <a:off x="273050" y="2713219"/>
            <a:ext cx="9359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 </a:t>
            </a:r>
            <a:r>
              <a:rPr kumimoji="1" lang="en-US" altLang="ko-KR" sz="6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kumimoji="1" lang="ko-KR" altLang="en-US" sz="6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5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B972B1B-4ED2-5B4E-B259-915967D2200B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8775" indent="-358775">
              <a:lnSpc>
                <a:spcPct val="100000"/>
              </a:lnSpc>
              <a:buFont typeface="Wingdings" pitchFamily="2" charset="2"/>
              <a:buChar char="§"/>
            </a:pP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DBC4C-35D1-9240-9D8A-CEC909D39BB3}"/>
              </a:ext>
            </a:extLst>
          </p:cNvPr>
          <p:cNvSpPr txBox="1"/>
          <p:nvPr/>
        </p:nvSpPr>
        <p:spPr>
          <a:xfrm>
            <a:off x="1058780" y="1497857"/>
            <a:ext cx="563077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설치 방법</a:t>
            </a:r>
            <a:endParaRPr kumimoji="1" lang="en-US" altLang="ko-KR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API</a:t>
            </a: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 예제</a:t>
            </a:r>
            <a:endParaRPr kumimoji="1" lang="en-US" altLang="ko-KR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 구성 및 디자인 패턴 활용</a:t>
            </a:r>
            <a:endParaRPr kumimoji="1" lang="en-US" altLang="ko-KR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개선할 점</a:t>
            </a:r>
            <a:endParaRPr kumimoji="1" lang="en-US" altLang="ko-KR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프로젝트를 수행하며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회고</a:t>
            </a:r>
            <a:r>
              <a:rPr kumimoji="1" lang="en-US" altLang="ko-KR" sz="2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2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357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AC28CE-CB4C-A049-A644-367CA30FF4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73050" y="94650"/>
            <a:ext cx="8543925" cy="7016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설치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31B35-66AC-5F46-8719-CF1305BBABE5}"/>
              </a:ext>
            </a:extLst>
          </p:cNvPr>
          <p:cNvSpPr txBox="1"/>
          <p:nvPr/>
        </p:nvSpPr>
        <p:spPr>
          <a:xfrm>
            <a:off x="273051" y="1052513"/>
            <a:ext cx="9359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파일 복사 </a:t>
            </a:r>
            <a:endParaRPr lang="ko-KR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: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아래의 라이브러리 파일과 헤더 파일을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실행할 소스파일이 있는 폴더에 복사합니다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t">
              <a:lnSpc>
                <a:spcPct val="12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정적라이브러리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liblog.a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fontAlgn="t">
              <a:lnSpc>
                <a:spcPct val="120000"/>
              </a:lnSpc>
            </a:pP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-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헤더 파일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logset.h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”, “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logging.h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fontAlgn="t">
              <a:lnSpc>
                <a:spcPct val="120000"/>
              </a:lnSpc>
            </a:pPr>
            <a:endParaRPr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Include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설정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: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실행할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소스파일에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en-US" altLang="ko-KR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logging.h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헤더파일을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include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합니다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endParaRPr lang="en-US" altLang="ko-KR" sz="11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Compile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하기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: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실행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소스파일과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라이브러리를 포함하여 아래와 같이 컴파일 합니다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- g++ &lt;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소스파일명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-o &lt;</a:t>
            </a:r>
            <a:r>
              <a:rPr lang="ko-KR" altLang="en-US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실행파일명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-L&lt;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디렉토리 경로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-l&lt;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라이브러리명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</a:p>
          <a:p>
            <a:pPr fontAlgn="ctr">
              <a:lnSpc>
                <a:spcPct val="120000"/>
              </a:lnSpc>
            </a:pP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20000"/>
              </a:lnSpc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fontAlgn="t">
              <a:lnSpc>
                <a:spcPct val="120000"/>
              </a:lnSpc>
            </a:pP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319E37F-E6FF-C945-B407-02515CB08C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6" t="22346" r="37781" b="64677"/>
          <a:stretch/>
        </p:blipFill>
        <p:spPr>
          <a:xfrm>
            <a:off x="825603" y="3387888"/>
            <a:ext cx="3087974" cy="3147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884BA51-15F1-334B-B8D0-5E52D0FA6B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26" t="34102" r="10747" b="36581"/>
          <a:stretch/>
        </p:blipFill>
        <p:spPr>
          <a:xfrm>
            <a:off x="708644" y="4931416"/>
            <a:ext cx="5109883" cy="11654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1EB41C-0D56-2F43-AD60-D9AB73E31157}"/>
              </a:ext>
            </a:extLst>
          </p:cNvPr>
          <p:cNvSpPr/>
          <p:nvPr/>
        </p:nvSpPr>
        <p:spPr>
          <a:xfrm>
            <a:off x="708937" y="5860900"/>
            <a:ext cx="5109590" cy="23592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EB5510-3F0A-CA45-BEEA-06331F2E56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248" t="30241" r="17076" b="32149"/>
          <a:stretch/>
        </p:blipFill>
        <p:spPr>
          <a:xfrm>
            <a:off x="6076873" y="4931416"/>
            <a:ext cx="3344225" cy="116541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7FF325-E40D-8143-8DCA-5580491F22F3}"/>
              </a:ext>
            </a:extLst>
          </p:cNvPr>
          <p:cNvSpPr/>
          <p:nvPr/>
        </p:nvSpPr>
        <p:spPr>
          <a:xfrm>
            <a:off x="6023086" y="5607043"/>
            <a:ext cx="2849002" cy="23592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6FEBDE0-A67A-9A49-A320-6A798F8A2367}"/>
              </a:ext>
            </a:extLst>
          </p:cNvPr>
          <p:cNvCxnSpPr>
            <a:cxnSpLocks/>
            <a:stCxn id="20" idx="2"/>
            <a:endCxn id="29" idx="2"/>
          </p:cNvCxnSpPr>
          <p:nvPr/>
        </p:nvCxnSpPr>
        <p:spPr>
          <a:xfrm rot="5400000" flipH="1" flipV="1">
            <a:off x="5228730" y="3877972"/>
            <a:ext cx="253857" cy="4183855"/>
          </a:xfrm>
          <a:prstGeom prst="bentConnector3">
            <a:avLst>
              <a:gd name="adj1" fmla="val -90051"/>
            </a:avLst>
          </a:prstGeom>
          <a:ln w="95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D0219BE-C92C-0942-A0D0-D8B519AADC00}"/>
              </a:ext>
            </a:extLst>
          </p:cNvPr>
          <p:cNvSpPr txBox="1"/>
          <p:nvPr/>
        </p:nvSpPr>
        <p:spPr>
          <a:xfrm>
            <a:off x="573230" y="6358790"/>
            <a:ext cx="3971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kumimoji="1" lang="en-US" altLang="ko-KR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Unix</a:t>
            </a:r>
            <a:r>
              <a:rPr kumimoji="1" lang="ko-KR" altLang="en-US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환경에서만 실행 가능</a:t>
            </a:r>
            <a:r>
              <a:rPr kumimoji="1" lang="en-US" altLang="ko-KR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(Mac, Linux </a:t>
            </a:r>
            <a:r>
              <a:rPr kumimoji="1" lang="ko-KR" altLang="en-US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</a:t>
            </a:r>
            <a:r>
              <a:rPr kumimoji="1" lang="en-US" altLang="ko-KR" sz="1400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1400" dirty="0">
              <a:solidFill>
                <a:schemeClr val="accent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23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BFC97F-CE90-E544-B3E6-EA3FBF7C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21329"/>
            <a:ext cx="9372586" cy="507184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7200ED3-FFED-614A-8DCF-D86F10DECB10}"/>
              </a:ext>
            </a:extLst>
          </p:cNvPr>
          <p:cNvSpPr/>
          <p:nvPr/>
        </p:nvSpPr>
        <p:spPr>
          <a:xfrm>
            <a:off x="1135943" y="1717068"/>
            <a:ext cx="3391786" cy="1169582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C6FE39-A5F8-8B45-9C3B-11E8BFA212A5}"/>
              </a:ext>
            </a:extLst>
          </p:cNvPr>
          <p:cNvSpPr/>
          <p:nvPr/>
        </p:nvSpPr>
        <p:spPr>
          <a:xfrm>
            <a:off x="1135942" y="3014241"/>
            <a:ext cx="7442791" cy="627321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모서리가 둥근 사각형 설명선[R] 10">
            <a:extLst>
              <a:ext uri="{FF2B5EF4-FFF2-40B4-BE49-F238E27FC236}">
                <a16:creationId xmlns:a16="http://schemas.microsoft.com/office/drawing/2014/main" id="{A30C13E8-376D-2A4A-AAD7-CAE81C6C1E50}"/>
              </a:ext>
            </a:extLst>
          </p:cNvPr>
          <p:cNvSpPr/>
          <p:nvPr/>
        </p:nvSpPr>
        <p:spPr>
          <a:xfrm>
            <a:off x="4703508" y="1912952"/>
            <a:ext cx="1440000" cy="504000"/>
          </a:xfrm>
          <a:prstGeom prst="wedgeRoundRectCallout">
            <a:avLst>
              <a:gd name="adj1" fmla="val -63551"/>
              <a:gd name="adj2" fmla="val -3992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1)</a:t>
            </a:r>
            <a:r>
              <a:rPr kumimoji="1" lang="ko-KR" altLang="en-US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정책 설정</a:t>
            </a:r>
          </a:p>
        </p:txBody>
      </p:sp>
      <p:sp>
        <p:nvSpPr>
          <p:cNvPr id="13" name="모서리가 둥근 사각형 설명선[R] 12">
            <a:extLst>
              <a:ext uri="{FF2B5EF4-FFF2-40B4-BE49-F238E27FC236}">
                <a16:creationId xmlns:a16="http://schemas.microsoft.com/office/drawing/2014/main" id="{BD4FD62D-5198-C646-A2C9-26F23E075445}"/>
              </a:ext>
            </a:extLst>
          </p:cNvPr>
          <p:cNvSpPr/>
          <p:nvPr/>
        </p:nvSpPr>
        <p:spPr>
          <a:xfrm>
            <a:off x="6468513" y="2346866"/>
            <a:ext cx="1944000" cy="504000"/>
          </a:xfrm>
          <a:prstGeom prst="wedgeRoundRectCallout">
            <a:avLst>
              <a:gd name="adj1" fmla="val -42511"/>
              <a:gd name="adj2" fmla="val 9007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2)</a:t>
            </a:r>
            <a:r>
              <a:rPr kumimoji="1" lang="ko-KR" altLang="en-US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로깅 객체 생성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1A480E-E5CA-324A-8FAE-66F21EB559FB}"/>
              </a:ext>
            </a:extLst>
          </p:cNvPr>
          <p:cNvSpPr/>
          <p:nvPr/>
        </p:nvSpPr>
        <p:spPr>
          <a:xfrm>
            <a:off x="1508082" y="4353943"/>
            <a:ext cx="5082363" cy="1297172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사각형 설명선[R] 14">
            <a:extLst>
              <a:ext uri="{FF2B5EF4-FFF2-40B4-BE49-F238E27FC236}">
                <a16:creationId xmlns:a16="http://schemas.microsoft.com/office/drawing/2014/main" id="{7407B16D-8D5A-BD4F-9F82-74A2BBC7843B}"/>
              </a:ext>
            </a:extLst>
          </p:cNvPr>
          <p:cNvSpPr/>
          <p:nvPr/>
        </p:nvSpPr>
        <p:spPr>
          <a:xfrm>
            <a:off x="6768416" y="4930474"/>
            <a:ext cx="2124000" cy="504000"/>
          </a:xfrm>
          <a:prstGeom prst="wedgeRoundRectCallout">
            <a:avLst>
              <a:gd name="adj1" fmla="val -61108"/>
              <a:gd name="adj2" fmla="val -38610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kumimoji="1" lang="en-US" altLang="ko-KR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3)</a:t>
            </a:r>
            <a:r>
              <a:rPr kumimoji="1" lang="ko-KR" altLang="en-US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로깅 </a:t>
            </a:r>
            <a:r>
              <a:rPr kumimoji="1" lang="ko-KR" altLang="en-US" sz="1600" b="1" dirty="0" err="1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kumimoji="1" lang="ko-KR" altLang="en-US" sz="16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AA905EC-B917-BE41-89D9-A2E3515A752C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예제</a:t>
            </a:r>
          </a:p>
        </p:txBody>
      </p:sp>
    </p:spTree>
    <p:extLst>
      <p:ext uri="{BB962C8B-B14F-4D97-AF65-F5344CB8AC3E}">
        <p14:creationId xmlns:p14="http://schemas.microsoft.com/office/powerpoint/2010/main" val="387635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996692-B067-844A-9EC7-D5B39AB2E310}"/>
              </a:ext>
            </a:extLst>
          </p:cNvPr>
          <p:cNvSpPr txBox="1"/>
          <p:nvPr/>
        </p:nvSpPr>
        <p:spPr>
          <a:xfrm>
            <a:off x="273050" y="1052513"/>
            <a:ext cx="94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LogSet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객체를 통한 정책 설정</a:t>
            </a:r>
            <a:endParaRPr lang="ko-KR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DBBC06-F0DB-4D46-8038-6094BA9BB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16" t="10073" r="38751" b="66333"/>
          <a:stretch/>
        </p:blipFill>
        <p:spPr>
          <a:xfrm>
            <a:off x="407046" y="1574500"/>
            <a:ext cx="4519189" cy="1098362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AD5693DF-8B9F-5246-AEC1-4E3445D6E955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예제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3A8EEB-A9AD-904D-91AF-3DC700A9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27380"/>
              </p:ext>
            </p:extLst>
          </p:nvPr>
        </p:nvGraphicFramePr>
        <p:xfrm>
          <a:off x="273050" y="2818447"/>
          <a:ext cx="9360001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438107464"/>
                    </a:ext>
                  </a:extLst>
                </a:gridCol>
                <a:gridCol w="1584001">
                  <a:extLst>
                    <a:ext uri="{9D8B030D-6E8A-4147-A177-3AD203B41FA5}">
                      <a16:colId xmlns:a16="http://schemas.microsoft.com/office/drawing/2014/main" val="8035708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912165102"/>
                    </a:ext>
                  </a:extLst>
                </a:gridCol>
                <a:gridCol w="3780000">
                  <a:extLst>
                    <a:ext uri="{9D8B030D-6E8A-4147-A177-3AD203B41FA5}">
                      <a16:colId xmlns:a16="http://schemas.microsoft.com/office/drawing/2014/main" val="17797342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294471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멤버 함수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인자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설명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1116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로깅 레벨</a:t>
                      </a:r>
                      <a:endParaRPr lang="en-US" altLang="ko-KR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void 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setLevel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LEVEL_INFO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LEVEL_WARNING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LEVEL_CRITICAL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LEVEL_ERROR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LEVEL_DEBUG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인자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enum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설정시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로그 출력의 레벨 설정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CRITICAL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설정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-&gt;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하위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WARNING,INFO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</a:t>
                      </a:r>
                      <a:b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DEBUG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설정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-&gt;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하위 모든 로그 출력</a:t>
                      </a:r>
                      <a:endParaRPr lang="en-US" altLang="ko-KR" sz="13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 </a:t>
                      </a:r>
                      <a:r>
                        <a:rPr lang="en-US" altLang="ko-KR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출력 방법</a:t>
                      </a:r>
                      <a:endParaRPr lang="en-US" altLang="ko-KR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void 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setPrint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PRINT_NONE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PRINT_DISPLAY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PRINT_FILE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PRINT_ALL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인자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enum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설정시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 방법 설정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NONE/ALL -&gt; 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출력 없음 또는 모두 출력</a:t>
                      </a:r>
                      <a:b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DISPLAY/FILE -&gt; 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선택된 방법으로 출력</a:t>
                      </a:r>
                      <a:endParaRPr lang="en-US" altLang="ko-KR" sz="12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출력시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로깅 레벨에 따라 저장 파일 분리</a:t>
                      </a:r>
                      <a:endParaRPr lang="ko-KR" altLang="en-US" sz="13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 </a:t>
                      </a:r>
                      <a:r>
                        <a:rPr lang="en-US" altLang="ko-KR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</a:t>
                      </a:r>
                      <a:endParaRPr lang="ko-KR" altLang="en-US" sz="1200" b="1" i="0" dirty="0">
                        <a:solidFill>
                          <a:srgbClr val="0432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762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크기</a:t>
                      </a:r>
                      <a:endParaRPr lang="en-US" altLang="ko-KR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void 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setFilesize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int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크기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정수</a:t>
                      </a:r>
                      <a:endParaRPr lang="en-US" altLang="ko-KR" sz="12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인자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입력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설정시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파일 크기 설정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3Kbyte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설정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-&gt;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로그 파일의 크기가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3K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b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초과시 새로운 파일로 출력</a:t>
                      </a:r>
                      <a:endParaRPr lang="en-US" altLang="ko-KR" sz="13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 </a:t>
                      </a:r>
                      <a:r>
                        <a:rPr lang="en-US" altLang="ko-KR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59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71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996692-B067-844A-9EC7-D5B39AB2E310}"/>
              </a:ext>
            </a:extLst>
          </p:cNvPr>
          <p:cNvSpPr txBox="1"/>
          <p:nvPr/>
        </p:nvSpPr>
        <p:spPr>
          <a:xfrm>
            <a:off x="273050" y="1052513"/>
            <a:ext cx="94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Logging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인스턴스 활성화</a:t>
            </a:r>
            <a:endParaRPr lang="ko-KR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5693DF-8B9F-5246-AEC1-4E3445D6E955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예제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8904C2-CADC-F145-A897-51B322FC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89014"/>
              </p:ext>
            </p:extLst>
          </p:nvPr>
        </p:nvGraphicFramePr>
        <p:xfrm>
          <a:off x="273050" y="1599180"/>
          <a:ext cx="9360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438107464"/>
                    </a:ext>
                  </a:extLst>
                </a:gridCol>
                <a:gridCol w="2736000">
                  <a:extLst>
                    <a:ext uri="{9D8B030D-6E8A-4147-A177-3AD203B41FA5}">
                      <a16:colId xmlns:a16="http://schemas.microsoft.com/office/drawing/2014/main" val="803570817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177973429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294471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멤버 함수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설명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Instance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생성</a:t>
                      </a:r>
                      <a:endParaRPr lang="en-US" altLang="ko-KR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설정값</a:t>
                      </a:r>
                      <a:r>
                        <a:rPr lang="en-US" altLang="ko-KR" sz="12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static Logger&amp; </a:t>
                      </a: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getInstance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void </a:t>
                      </a: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setLogConfig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14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ILogConfig</a:t>
                      </a:r>
                      <a:r>
                        <a:rPr lang="en-US" altLang="ko-KR" sz="14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*)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static 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멤버 함수로 단일 인스턴스 활성화</a:t>
                      </a:r>
                      <a:endParaRPr lang="en-US" altLang="ko-KR" sz="13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기 등록한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LogSet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객체를 전달하여 로깅 설정</a:t>
                      </a:r>
                      <a:endParaRPr lang="en-US" altLang="ko-KR" sz="13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endParaRPr lang="en-US" altLang="ko-KR" sz="1200" b="1" i="0" dirty="0">
                        <a:solidFill>
                          <a:srgbClr val="0432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Instance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생성</a:t>
                      </a:r>
                      <a:endParaRPr lang="en-US" altLang="ko-KR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1" i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미설정시</a:t>
                      </a:r>
                      <a:r>
                        <a:rPr lang="en-US" altLang="ko-KR" sz="12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static Logger&amp; </a:t>
                      </a:r>
                      <a:r>
                        <a:rPr kumimoji="0" lang="en-US" altLang="ko-K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getInstance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()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LogSet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설정없이 객체만 생성시 기본설정 적용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 레벨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LEVEL_INFO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최하 레벨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- 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출력 방법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PRINT_DISPLAY (</a:t>
                      </a:r>
                      <a:r>
                        <a:rPr lang="ko-KR" altLang="en-US" sz="12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화면출력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13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20000"/>
                        </a:lnSpc>
                        <a:buFont typeface="Wingdings" pitchFamily="2" charset="2"/>
                        <a:buNone/>
                        <a:tabLst/>
                      </a:pPr>
                      <a:endParaRPr lang="ko-KR" altLang="en-US" sz="1200" b="1" i="0" dirty="0">
                        <a:solidFill>
                          <a:srgbClr val="0432FF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99762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73FEE5F-FDBA-3D41-9272-11C4669FB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7" t="43135" r="38225" b="40527"/>
          <a:stretch/>
        </p:blipFill>
        <p:spPr>
          <a:xfrm>
            <a:off x="4292605" y="1117388"/>
            <a:ext cx="3309795" cy="43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D5B16-5C14-AD44-A539-76878D6400C3}"/>
              </a:ext>
            </a:extLst>
          </p:cNvPr>
          <p:cNvSpPr txBox="1"/>
          <p:nvPr/>
        </p:nvSpPr>
        <p:spPr>
          <a:xfrm>
            <a:off x="273050" y="3733228"/>
            <a:ext cx="9471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매크로를 통한 로그 </a:t>
            </a:r>
            <a:r>
              <a:rPr lang="ko-KR" altLang="en-US" sz="2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메세지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입력</a:t>
            </a:r>
            <a:endParaRPr lang="ko-KR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769BD2-C561-C944-9311-1140381E6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666411"/>
              </p:ext>
            </p:extLst>
          </p:nvPr>
        </p:nvGraphicFramePr>
        <p:xfrm>
          <a:off x="273050" y="4999209"/>
          <a:ext cx="9360001" cy="159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1438107464"/>
                    </a:ext>
                  </a:extLst>
                </a:gridCol>
                <a:gridCol w="1584001">
                  <a:extLst>
                    <a:ext uri="{9D8B030D-6E8A-4147-A177-3AD203B41FA5}">
                      <a16:colId xmlns:a16="http://schemas.microsoft.com/office/drawing/2014/main" val="803570817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1912165102"/>
                    </a:ext>
                  </a:extLst>
                </a:gridCol>
                <a:gridCol w="4032000">
                  <a:extLst>
                    <a:ext uri="{9D8B030D-6E8A-4147-A177-3AD203B41FA5}">
                      <a16:colId xmlns:a16="http://schemas.microsoft.com/office/drawing/2014/main" val="177973429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0294471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매크로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인자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설명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5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10308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매크로 함수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LOG(level, </a:t>
                      </a:r>
                      <a:r>
                        <a:rPr lang="en-US" altLang="ko-KR" sz="12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msg</a:t>
                      </a:r>
                      <a:r>
                        <a:rPr lang="en-US" altLang="ko-KR" sz="12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12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msg</a:t>
                      </a:r>
                      <a:endParaRPr lang="en-US" altLang="ko-KR" sz="12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LOG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매크로 함수에 출력할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메세지와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레벨 입력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DEBUG &gt; ERROR &gt; CRITICAL &gt; WARNING &gt; INFO</a:t>
                      </a:r>
                    </a:p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입력한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메세지가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설정된 정책을 통해 화면 출력</a:t>
                      </a:r>
                      <a:b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또는 파일 출력</a:t>
                      </a:r>
                      <a:endParaRPr lang="en-US" altLang="ko-KR" sz="13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96838" indent="-96838" latinLnBrk="1">
                        <a:lnSpc>
                          <a:spcPct val="120000"/>
                        </a:lnSpc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함수 호출 시점의 파일명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함수명</a:t>
                      </a:r>
                      <a:r>
                        <a:rPr lang="en-US" altLang="ko-KR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3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라인번호</a:t>
                      </a:r>
                      <a:r>
                        <a:rPr lang="ko-KR" altLang="en-US" sz="13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출력</a:t>
                      </a:r>
                      <a:endParaRPr lang="en-US" altLang="ko-KR" sz="13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 </a:t>
                      </a:r>
                      <a:r>
                        <a:rPr lang="en-US" altLang="ko-KR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</a:t>
                      </a:r>
                    </a:p>
                    <a:p>
                      <a:pPr marL="0" indent="0" algn="ct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ko-KR" altLang="en-US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요구사항 </a:t>
                      </a:r>
                      <a:r>
                        <a:rPr lang="en-US" altLang="ko-KR" sz="1200" b="1" i="0" dirty="0">
                          <a:solidFill>
                            <a:srgbClr val="0432FF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</a:tbl>
          </a:graphicData>
        </a:graphic>
      </p:graphicFrame>
      <p:sp>
        <p:nvSpPr>
          <p:cNvPr id="12" name="슬라이드 번호 개체 틀 1">
            <a:extLst>
              <a:ext uri="{FF2B5EF4-FFF2-40B4-BE49-F238E27FC236}">
                <a16:creationId xmlns:a16="http://schemas.microsoft.com/office/drawing/2014/main" id="{F7D3667F-A5AD-5A43-AAB6-76112D722A7D}"/>
              </a:ext>
            </a:extLst>
          </p:cNvPr>
          <p:cNvSpPr txBox="1">
            <a:spLocks/>
          </p:cNvSpPr>
          <p:nvPr/>
        </p:nvSpPr>
        <p:spPr>
          <a:xfrm>
            <a:off x="7602400" y="963802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&lt;#&gt;</a:t>
            </a:r>
            <a:endParaRPr kumimoji="1"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81C28C-E627-B34B-9D3E-9D254E682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2" t="22307" r="28114" b="19089"/>
          <a:stretch/>
        </p:blipFill>
        <p:spPr>
          <a:xfrm>
            <a:off x="6352674" y="4191068"/>
            <a:ext cx="2709874" cy="723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3EBD21-BED5-F147-B47D-EBEE91FCFA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09" t="23055" r="7570" b="44386"/>
          <a:stretch/>
        </p:blipFill>
        <p:spPr>
          <a:xfrm>
            <a:off x="511804" y="4197751"/>
            <a:ext cx="5840870" cy="2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996692-B067-844A-9EC7-D5B39AB2E310}"/>
              </a:ext>
            </a:extLst>
          </p:cNvPr>
          <p:cNvSpPr txBox="1"/>
          <p:nvPr/>
        </p:nvSpPr>
        <p:spPr>
          <a:xfrm>
            <a:off x="273050" y="1052513"/>
            <a:ext cx="9471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4)</a:t>
            </a:r>
            <a:r>
              <a:rPr lang="ko-KR" altLang="en-US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출력 결과</a:t>
            </a: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: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터미널 화면 출력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endParaRPr lang="en-US" altLang="ko-KR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파일 출력</a:t>
            </a:r>
            <a:endParaRPr lang="ko-KR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D5693DF-8B9F-5246-AEC1-4E3445D6E955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API 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 예제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95D1DB-E0D6-F241-B683-0A5C19C59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" t="13907" r="3600" b="18506"/>
          <a:stretch/>
        </p:blipFill>
        <p:spPr>
          <a:xfrm>
            <a:off x="734934" y="1848667"/>
            <a:ext cx="6026813" cy="1014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CBF231-18E4-264F-8013-74F21C62B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4" b="42902"/>
          <a:stretch/>
        </p:blipFill>
        <p:spPr>
          <a:xfrm>
            <a:off x="734934" y="3421535"/>
            <a:ext cx="6508077" cy="12612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F47A95-28F0-314E-A30A-5963C398C835}"/>
              </a:ext>
            </a:extLst>
          </p:cNvPr>
          <p:cNvSpPr/>
          <p:nvPr/>
        </p:nvSpPr>
        <p:spPr>
          <a:xfrm>
            <a:off x="769094" y="1998764"/>
            <a:ext cx="5403106" cy="215048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EF37F7-230C-904A-B6F5-31C58C4ADA1D}"/>
              </a:ext>
            </a:extLst>
          </p:cNvPr>
          <p:cNvSpPr/>
          <p:nvPr/>
        </p:nvSpPr>
        <p:spPr>
          <a:xfrm>
            <a:off x="1154568" y="4412507"/>
            <a:ext cx="5739527" cy="3004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사각형 설명선[R] 24">
            <a:extLst>
              <a:ext uri="{FF2B5EF4-FFF2-40B4-BE49-F238E27FC236}">
                <a16:creationId xmlns:a16="http://schemas.microsoft.com/office/drawing/2014/main" id="{1B5D385E-2FED-6843-8C89-317E677D331A}"/>
              </a:ext>
            </a:extLst>
          </p:cNvPr>
          <p:cNvSpPr/>
          <p:nvPr/>
        </p:nvSpPr>
        <p:spPr>
          <a:xfrm>
            <a:off x="7221928" y="4239470"/>
            <a:ext cx="1438658" cy="504000"/>
          </a:xfrm>
          <a:prstGeom prst="wedgeRoundRectCallout">
            <a:avLst>
              <a:gd name="adj1" fmla="val -70235"/>
              <a:gd name="adj2" fmla="val -4119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lvl="0" indent="-95250">
              <a:buFont typeface="Wingdings" pitchFamily="2" charset="2"/>
              <a:buChar char="ü"/>
            </a:pP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파일로 출력</a:t>
            </a:r>
            <a:endParaRPr kumimoji="1" lang="en-US" altLang="ko-KR" sz="1300" b="1" dirty="0">
              <a:solidFill>
                <a:prstClr val="white">
                  <a:lumMod val="95000"/>
                </a:prst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CE26B6A-47B2-3C40-8A29-1BEE52E45E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54" t="10709" r="2994" b="22624"/>
          <a:stretch/>
        </p:blipFill>
        <p:spPr>
          <a:xfrm>
            <a:off x="734934" y="4922313"/>
            <a:ext cx="6026813" cy="1630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18" name="직선 화살표 연결선 30">
            <a:extLst>
              <a:ext uri="{FF2B5EF4-FFF2-40B4-BE49-F238E27FC236}">
                <a16:creationId xmlns:a16="http://schemas.microsoft.com/office/drawing/2014/main" id="{8D9A8C3F-170B-4243-B4FE-9754CF72924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rot="16200000" flipH="1">
            <a:off x="2648142" y="3036316"/>
            <a:ext cx="2198695" cy="553685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DBFB84-DBE4-FF49-A999-405F6D208BA5}"/>
              </a:ext>
            </a:extLst>
          </p:cNvPr>
          <p:cNvSpPr/>
          <p:nvPr/>
        </p:nvSpPr>
        <p:spPr>
          <a:xfrm>
            <a:off x="3176337" y="5051723"/>
            <a:ext cx="3420000" cy="216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2287B5-FE14-AA4F-BCCA-C6115D3BEF3D}"/>
              </a:ext>
            </a:extLst>
          </p:cNvPr>
          <p:cNvSpPr/>
          <p:nvPr/>
        </p:nvSpPr>
        <p:spPr>
          <a:xfrm>
            <a:off x="3176337" y="5869870"/>
            <a:ext cx="3420000" cy="216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5" name="직선 화살표 연결선 30">
            <a:extLst>
              <a:ext uri="{FF2B5EF4-FFF2-40B4-BE49-F238E27FC236}">
                <a16:creationId xmlns:a16="http://schemas.microsoft.com/office/drawing/2014/main" id="{4CA3613E-9C60-6D4E-A327-5C11E00754E9}"/>
              </a:ext>
            </a:extLst>
          </p:cNvPr>
          <p:cNvCxnSpPr>
            <a:cxnSpLocks/>
            <a:stCxn id="24" idx="1"/>
            <a:endCxn id="34" idx="1"/>
          </p:cNvCxnSpPr>
          <p:nvPr/>
        </p:nvCxnSpPr>
        <p:spPr>
          <a:xfrm rot="10800000" flipV="1">
            <a:off x="3176337" y="5159722"/>
            <a:ext cx="12700" cy="818147"/>
          </a:xfrm>
          <a:prstGeom prst="bentConnector3">
            <a:avLst>
              <a:gd name="adj1" fmla="val 1800000"/>
            </a:avLst>
          </a:prstGeom>
          <a:ln w="28575">
            <a:solidFill>
              <a:srgbClr val="C0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사각형 설명선[R] 38">
            <a:extLst>
              <a:ext uri="{FF2B5EF4-FFF2-40B4-BE49-F238E27FC236}">
                <a16:creationId xmlns:a16="http://schemas.microsoft.com/office/drawing/2014/main" id="{9B436E7A-AEB4-0E4D-BE88-0F532DA78E32}"/>
              </a:ext>
            </a:extLst>
          </p:cNvPr>
          <p:cNvSpPr/>
          <p:nvPr/>
        </p:nvSpPr>
        <p:spPr>
          <a:xfrm>
            <a:off x="6928037" y="5159721"/>
            <a:ext cx="2232000" cy="1152000"/>
          </a:xfrm>
          <a:prstGeom prst="wedgeRoundRectCallout">
            <a:avLst>
              <a:gd name="adj1" fmla="val -71443"/>
              <a:gd name="adj2" fmla="val 25006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lvl="0" indent="-95250"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 크기 초과시 </a:t>
            </a:r>
            <a:b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새로운 파일로 출력 </a:t>
            </a:r>
            <a:b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index 0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b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요구사항 </a:t>
            </a:r>
            <a:r>
              <a:rPr kumimoji="1"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r>
              <a:rPr kumimoji="1"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/5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r>
              <a:rPr kumimoji="1"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/6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endParaRPr kumimoji="1"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사각형 설명선[R] 40">
            <a:extLst>
              <a:ext uri="{FF2B5EF4-FFF2-40B4-BE49-F238E27FC236}">
                <a16:creationId xmlns:a16="http://schemas.microsoft.com/office/drawing/2014/main" id="{6C78885B-2B85-534C-A5AD-C1F606625D8B}"/>
              </a:ext>
            </a:extLst>
          </p:cNvPr>
          <p:cNvSpPr/>
          <p:nvPr/>
        </p:nvSpPr>
        <p:spPr>
          <a:xfrm>
            <a:off x="6452376" y="1621282"/>
            <a:ext cx="2766611" cy="1008000"/>
          </a:xfrm>
          <a:prstGeom prst="wedgeRoundRectCallout">
            <a:avLst>
              <a:gd name="adj1" fmla="val -64919"/>
              <a:gd name="adj2" fmla="val -1253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0" lvl="0" indent="-95250"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로그가 발생된 날짜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시간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파일명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300" b="1" dirty="0" err="1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함수명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라인 번호 출력</a:t>
            </a:r>
            <a:b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kumimoji="1" lang="en-US" altLang="ko-KR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1300" b="1" dirty="0">
                <a:solidFill>
                  <a:prstClr val="white">
                    <a:lumMod val="95000"/>
                  </a:prst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요구사항 </a:t>
            </a:r>
            <a:r>
              <a:rPr kumimoji="1"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r>
              <a:rPr kumimoji="1" lang="en-US" altLang="ko-KR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/4</a:t>
            </a:r>
            <a:r>
              <a:rPr kumimoji="1" lang="ko-KR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번</a:t>
            </a:r>
            <a:endParaRPr kumimoji="1" lang="en-US" altLang="ko-KR" sz="1300" b="1" dirty="0">
              <a:solidFill>
                <a:schemeClr val="accent1">
                  <a:lumMod val="60000"/>
                  <a:lumOff val="4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526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CD1354E-3B4C-8F43-9DE6-D1F4E4659EB1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sz="3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클래스 구성 및 디자인 패턴 활용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F06B617-742A-994B-87BB-A25AFB98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5603"/>
              </p:ext>
            </p:extLst>
          </p:nvPr>
        </p:nvGraphicFramePr>
        <p:xfrm>
          <a:off x="273050" y="1053897"/>
          <a:ext cx="9360000" cy="55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0">
                  <a:extLst>
                    <a:ext uri="{9D8B030D-6E8A-4147-A177-3AD203B41FA5}">
                      <a16:colId xmlns:a16="http://schemas.microsoft.com/office/drawing/2014/main" val="1438107464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80357081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계통도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디자인 패턴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248400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8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싱글톤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(Singleton)</a:t>
                      </a:r>
                      <a:endParaRPr lang="ko-KR" altLang="en-US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2628000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18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전략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(Strategy) </a:t>
                      </a:r>
                      <a:r>
                        <a:rPr lang="ko-KR" altLang="en-US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패턴</a:t>
                      </a:r>
                      <a:endParaRPr lang="en-US" altLang="ko-KR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5917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CC9970-FE98-234A-83DF-33B6140C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69341"/>
              </p:ext>
            </p:extLst>
          </p:nvPr>
        </p:nvGraphicFramePr>
        <p:xfrm>
          <a:off x="572189" y="4358844"/>
          <a:ext cx="2736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29466786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&lt;&lt;Interface&gt;&gt;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ILogConfig</a:t>
                      </a:r>
                      <a:endParaRPr lang="ko-KR" altLang="en-US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(level)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filesizeConfig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  <a:endParaRPr lang="ko-KR" altLang="en-US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F252AD-05D0-0549-98AE-69CB22F52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012836"/>
              </p:ext>
            </p:extLst>
          </p:nvPr>
        </p:nvGraphicFramePr>
        <p:xfrm>
          <a:off x="572189" y="1683992"/>
          <a:ext cx="3312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0">
                  <a:extLst>
                    <a:ext uri="{9D8B030D-6E8A-4147-A177-3AD203B41FA5}">
                      <a16:colId xmlns:a16="http://schemas.microsoft.com/office/drawing/2014/main" val="29466786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Logger</a:t>
                      </a:r>
                      <a:endParaRPr lang="ko-KR" altLang="en-US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static 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uniqueInstance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Singleton</a:t>
                      </a:r>
                      <a:endParaRPr lang="ko-KR" altLang="en-US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+static 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getInstance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endParaRPr lang="en-US" altLang="ko-KR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logMessage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(level, message&amp;, …)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logFileWrite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(level, string)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getTime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(string&amp;)</a:t>
                      </a:r>
                      <a:endParaRPr lang="ko-KR" altLang="en-US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7458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50EFF17-147C-A545-B304-11ACB3884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10703"/>
              </p:ext>
            </p:extLst>
          </p:nvPr>
        </p:nvGraphicFramePr>
        <p:xfrm>
          <a:off x="4134015" y="4040916"/>
          <a:ext cx="2736000" cy="2427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000">
                  <a:extLst>
                    <a:ext uri="{9D8B030D-6E8A-4147-A177-3AD203B41FA5}">
                      <a16:colId xmlns:a16="http://schemas.microsoft.com/office/drawing/2014/main" val="29466786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600" b="1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LogSet</a:t>
                      </a:r>
                      <a:endParaRPr lang="ko-KR" altLang="en-US" sz="1600" b="1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045812"/>
                  </a:ext>
                </a:extLst>
              </a:tr>
              <a:tr h="479354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levelset</a:t>
                      </a:r>
                      <a:endParaRPr lang="en-US" altLang="ko-KR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printset</a:t>
                      </a:r>
                      <a:endParaRPr lang="en-US" altLang="ko-KR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filesizeset</a:t>
                      </a:r>
                      <a:endParaRPr lang="en-US" altLang="ko-KR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798952"/>
                  </a:ext>
                </a:extLst>
              </a:tr>
              <a:tr h="1172758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levelConfig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(level)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printConfig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+</a:t>
                      </a:r>
                      <a:r>
                        <a:rPr lang="en-US" altLang="ko-KR" sz="16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filesizeConfig</a:t>
                      </a:r>
                      <a:r>
                        <a:rPr lang="en-US" altLang="ko-KR" sz="16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()</a:t>
                      </a:r>
                      <a:endParaRPr lang="ko-KR" altLang="en-US" sz="16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54391"/>
                  </a:ext>
                </a:extLst>
              </a:tr>
            </a:tbl>
          </a:graphicData>
        </a:graphic>
      </p:graphicFrame>
      <p:sp>
        <p:nvSpPr>
          <p:cNvPr id="3" name="모서리가 접힌 도형[F] 2">
            <a:extLst>
              <a:ext uri="{FF2B5EF4-FFF2-40B4-BE49-F238E27FC236}">
                <a16:creationId xmlns:a16="http://schemas.microsoft.com/office/drawing/2014/main" id="{7F99A03D-8EFB-394E-8AB6-098391C1870F}"/>
              </a:ext>
            </a:extLst>
          </p:cNvPr>
          <p:cNvSpPr/>
          <p:nvPr/>
        </p:nvSpPr>
        <p:spPr>
          <a:xfrm flipV="1">
            <a:off x="4693176" y="2313321"/>
            <a:ext cx="1800000" cy="864000"/>
          </a:xfrm>
          <a:prstGeom prst="foldedCorner">
            <a:avLst>
              <a:gd name="adj" fmla="val 3920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B9BB1-5298-1245-AF64-96B1719D51FE}"/>
              </a:ext>
            </a:extLst>
          </p:cNvPr>
          <p:cNvSpPr txBox="1"/>
          <p:nvPr/>
        </p:nvSpPr>
        <p:spPr>
          <a:xfrm>
            <a:off x="4748163" y="2450956"/>
            <a:ext cx="193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Return the</a:t>
            </a:r>
          </a:p>
          <a:p>
            <a:r>
              <a:rPr kumimoji="1" lang="en-US" altLang="ko-KR" dirty="0"/>
              <a:t>unique Instance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B8FB587-B32B-644E-A3B3-0DCE0497CA89}"/>
              </a:ext>
            </a:extLst>
          </p:cNvPr>
          <p:cNvCxnSpPr>
            <a:cxnSpLocks/>
            <a:stCxn id="4" idx="0"/>
            <a:endCxn id="14" idx="2"/>
          </p:cNvCxnSpPr>
          <p:nvPr/>
        </p:nvCxnSpPr>
        <p:spPr>
          <a:xfrm rot="5400000" flipH="1" flipV="1">
            <a:off x="1904853" y="4035508"/>
            <a:ext cx="358673" cy="288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7207ABE9-72C1-CA40-8CC5-634BEB689C5A}"/>
              </a:ext>
            </a:extLst>
          </p:cNvPr>
          <p:cNvSpPr/>
          <p:nvPr/>
        </p:nvSpPr>
        <p:spPr>
          <a:xfrm>
            <a:off x="2102189" y="3712171"/>
            <a:ext cx="252000" cy="288000"/>
          </a:xfrm>
          <a:prstGeom prst="diamond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BBCE9BF4-38E3-414C-94EA-65500AF13F60}"/>
              </a:ext>
            </a:extLst>
          </p:cNvPr>
          <p:cNvSpPr/>
          <p:nvPr/>
        </p:nvSpPr>
        <p:spPr>
          <a:xfrm rot="16200000">
            <a:off x="3290189" y="5416482"/>
            <a:ext cx="288000" cy="252000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F5CB0A-8C1D-8E42-B45C-E4508BFA8921}"/>
              </a:ext>
            </a:extLst>
          </p:cNvPr>
          <p:cNvCxnSpPr>
            <a:cxnSpLocks/>
            <a:endCxn id="20" idx="3"/>
          </p:cNvCxnSpPr>
          <p:nvPr/>
        </p:nvCxnSpPr>
        <p:spPr>
          <a:xfrm rot="10800000">
            <a:off x="3560189" y="5542482"/>
            <a:ext cx="573826" cy="401574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CE4B1D6-9DD6-0B48-9FF4-0201128E6FEE}"/>
              </a:ext>
            </a:extLst>
          </p:cNvPr>
          <p:cNvCxnSpPr>
            <a:cxnSpLocks/>
          </p:cNvCxnSpPr>
          <p:nvPr/>
        </p:nvCxnSpPr>
        <p:spPr>
          <a:xfrm flipH="1">
            <a:off x="2593076" y="2699244"/>
            <a:ext cx="21001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4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BBC2470-2459-2C4D-9578-621F9A48F9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" t="2652" r="1614" b="5883"/>
          <a:stretch/>
        </p:blipFill>
        <p:spPr>
          <a:xfrm>
            <a:off x="715481" y="1497160"/>
            <a:ext cx="6322133" cy="34449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D57260-228E-9441-9E1F-59760810DA2F}"/>
              </a:ext>
            </a:extLst>
          </p:cNvPr>
          <p:cNvSpPr txBox="1"/>
          <p:nvPr/>
        </p:nvSpPr>
        <p:spPr>
          <a:xfrm>
            <a:off x="271906" y="994703"/>
            <a:ext cx="947170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Logger class :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로깅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메세지를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받아 화면 출력 및 파일 출력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ko-KR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2295186-D83C-9544-8993-BD1CD29270BC}"/>
              </a:ext>
            </a:extLst>
          </p:cNvPr>
          <p:cNvSpPr txBox="1">
            <a:spLocks/>
          </p:cNvSpPr>
          <p:nvPr/>
        </p:nvSpPr>
        <p:spPr>
          <a:xfrm>
            <a:off x="273050" y="94650"/>
            <a:ext cx="8543925" cy="701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kumimoji="1" lang="en-US" altLang="ko-KR" sz="36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kumimoji="1" lang="ko-KR" altLang="en-US" sz="36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클래스 구성 및 디자인 패턴 활용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EFB4C-19B2-A342-B799-CC5A49660DB5}"/>
              </a:ext>
            </a:extLst>
          </p:cNvPr>
          <p:cNvSpPr txBox="1"/>
          <p:nvPr/>
        </p:nvSpPr>
        <p:spPr>
          <a:xfrm>
            <a:off x="271906" y="5031903"/>
            <a:ext cx="947170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indent="-96838" fontAlgn="ctr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적용 디자인 패턴 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Singleton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마이어스의 </a:t>
            </a:r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싱글톤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Private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생성자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외부에서 절대 객체를 생성할 수 없다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객체의 복사와 대입을 금지한다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fontAlgn="ctr">
              <a:lnSpc>
                <a:spcPct val="120000"/>
              </a:lnSpc>
            </a:pP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 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오직 한 개만 만들어서 반환하는 정적 멤버함수이다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AE365B-A460-F64D-8143-98A089B8D91D}"/>
              </a:ext>
            </a:extLst>
          </p:cNvPr>
          <p:cNvSpPr/>
          <p:nvPr/>
        </p:nvSpPr>
        <p:spPr>
          <a:xfrm>
            <a:off x="916051" y="2717220"/>
            <a:ext cx="2757878" cy="85873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316984-B733-5B44-B120-480B4F5AE69D}"/>
              </a:ext>
            </a:extLst>
          </p:cNvPr>
          <p:cNvSpPr txBox="1"/>
          <p:nvPr/>
        </p:nvSpPr>
        <p:spPr>
          <a:xfrm>
            <a:off x="6524394" y="5302653"/>
            <a:ext cx="3219213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838" lvl="0" fontAlgn="ctr">
              <a:lnSpc>
                <a:spcPct val="130000"/>
              </a:lnSpc>
            </a:pP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설계 초반에 전역 객체를 사용하였으나</a:t>
            </a:r>
            <a:endParaRPr lang="en-US" altLang="ko-KR" sz="1300" b="1" dirty="0">
              <a:solidFill>
                <a:srgbClr val="4472C4">
                  <a:lumMod val="5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96838" lvl="0" fontAlgn="ctr">
              <a:lnSpc>
                <a:spcPct val="130000"/>
              </a:lnSpc>
            </a:pPr>
            <a:r>
              <a:rPr lang="ko-KR" altLang="en-US" sz="1300" b="1" dirty="0" err="1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싱글톤을</a:t>
            </a: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적용하여 전역 객체의 문제점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생성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소멸자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호출 명확화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해결할 수 있었다</a:t>
            </a:r>
            <a:r>
              <a:rPr lang="en-US" altLang="ko-KR" sz="1300" b="1" dirty="0">
                <a:solidFill>
                  <a:srgbClr val="4472C4">
                    <a:lumMod val="50000"/>
                  </a:srgb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ko-KR" sz="1300" b="1" dirty="0">
              <a:solidFill>
                <a:srgbClr val="4472C4">
                  <a:lumMod val="50000"/>
                </a:srgb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4F2D5996-CC63-FD4D-928E-A71820580146}"/>
              </a:ext>
            </a:extLst>
          </p:cNvPr>
          <p:cNvSpPr/>
          <p:nvPr/>
        </p:nvSpPr>
        <p:spPr>
          <a:xfrm rot="5400000">
            <a:off x="5824720" y="5686866"/>
            <a:ext cx="1170321" cy="40189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22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4705</TotalTime>
  <Words>1188</Words>
  <Application>Microsoft Macintosh PowerPoint</Application>
  <PresentationFormat>A4 용지(210x297mm)</PresentationFormat>
  <Paragraphs>190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맑은 고딕</vt:lpstr>
      <vt:lpstr>Apple SD Gothic Neo</vt:lpstr>
      <vt:lpstr>Arial</vt:lpstr>
      <vt:lpstr>Calibri</vt:lpstr>
      <vt:lpstr>Calibri Light</vt:lpstr>
      <vt:lpstr>Wingdings</vt:lpstr>
      <vt:lpstr>Office 테마</vt:lpstr>
      <vt:lpstr>C++ PROJECT</vt:lpstr>
      <vt:lpstr>PowerPoint 프레젠테이션</vt:lpstr>
      <vt:lpstr>1. API 설치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PROJECT</dc:title>
  <dc:creator>이 정운</dc:creator>
  <cp:lastModifiedBy>이 정운</cp:lastModifiedBy>
  <cp:revision>32</cp:revision>
  <dcterms:created xsi:type="dcterms:W3CDTF">2020-10-19T00:16:36Z</dcterms:created>
  <dcterms:modified xsi:type="dcterms:W3CDTF">2020-10-22T06:41:57Z</dcterms:modified>
</cp:coreProperties>
</file>