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howGuides="1">
      <p:cViewPr varScale="1">
        <p:scale>
          <a:sx n="79" d="100"/>
          <a:sy n="79" d="100"/>
        </p:scale>
        <p:origin x="11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30F-A7E6-4B5C-B244-96C3CED85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98D4E-6D15-4E07-9889-9DBE6EA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5E65-237D-4FD1-9505-494EEF0C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562B-6D3A-4C07-895D-5E75676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2121-CC23-4ADC-977F-369A446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3FED-3A87-4DB1-B856-44AC43EC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7D20-D6DE-44A2-B2BF-9D430272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9079-0F5D-497E-8738-203143F6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86A8-A5C3-4641-939D-9117C437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579E-1EF1-4EF4-B176-05A543C8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8B5A4-E584-4928-A4D7-68A22019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FF38F-F7A3-41D8-948F-5388CE477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6E2E-4174-4F3B-94F0-C869B2BF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6E18-1D7A-4BEA-8C5E-28A545C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E700-1BA4-49B9-854C-C2941425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684E-1360-4480-BA8D-71F5A4CA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9A30-3C10-4C54-9FEF-AE091E11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3F14-5779-47F1-A48E-5632D5E3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9220-182E-44B0-AEEA-AA2B64D4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8F0C-C1E7-4A8A-9AC8-40F920EA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66C0-2557-4A07-A64F-D252481B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FD6BE-F241-4CAD-B4FD-CD0AE53F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6E02-FF76-4A1C-8713-E641ACD9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5CA6-1140-4782-95D1-A896DD94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0789-AC38-49C5-BC83-44AE79D2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152-56E1-4EFA-906E-221346C9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EA59-8071-4E5B-96E9-6F16F4B27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64D74-0022-460D-80ED-F5741E7A7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D7C2-E583-4E6B-AF39-61FD9539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0B553-F7F6-4FC4-A388-536F7DD0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7C2C-2123-41BA-BB18-6C9B49E6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E223-130E-47B5-A84C-4AB649CF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CA1E-EC8D-4A5F-8DC8-970D1345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61929-BD9E-4196-8F6F-29164951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C934D-6EB1-4B4A-B476-4E1BEDB26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EC31A-2524-472D-9C30-63D4867E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E50D4-59D7-4A80-B91F-F6ACB857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E3D8D-FC73-479A-8CEF-8E57A0E8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EDFB0-F1AA-4A46-8DAB-8E4BB229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15F0-3AE6-4A21-A900-6B83758C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71C8F-832F-43F3-8B4E-A3F0A41A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EFE55-24AA-4E83-823F-A071BA5B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B94AB-CC1A-426E-B056-67C0AD35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C3EA9-5BE9-4AF8-9D94-6A93272B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D056F-E995-4DFB-B349-393BEB50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FCA66-7101-49C9-A8F5-F4204B18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BA08-695A-4560-A39A-72FB1DF7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43F-1034-4125-849A-82E89C71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98EAB-9490-496A-82B3-5E183D29C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18D3D-6B1D-4307-B280-F272684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0794-8956-4044-AFE2-51B8BDFE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DE7B-C120-4396-9484-AE7DB319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40FB-5AC6-441E-8774-5D742308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70353-2816-4556-8BEC-38B96AEEC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E21E8-BC80-42C5-9535-D9CE631B9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6CFE-32EC-43B9-B7D5-0DC950D1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9CB7D-BF4C-43E5-AB2E-41A0BA9B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2719E-9546-4092-BC11-2526AA1C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514B9-5631-4BF1-9316-13B3B6BE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6574-1AB4-4683-8B6F-6514E786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C81C-6CC6-4049-B84C-93B50DB82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E8D9-5146-4B2E-A3BB-3A57B4F6C48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0678-5D4E-4A97-BAED-C763D09F8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CC1E-C8A2-4890-A94A-D11CE529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684E-098E-49CA-81CE-3B0C974A4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83341B-4D5C-4913-8ACD-74312840FCA3}"/>
              </a:ext>
            </a:extLst>
          </p:cNvPr>
          <p:cNvSpPr/>
          <p:nvPr/>
        </p:nvSpPr>
        <p:spPr>
          <a:xfrm>
            <a:off x="4291691" y="4310742"/>
            <a:ext cx="3608614" cy="1408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Single Board Computer (SBC)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20C38-7B18-409F-9F0B-C18D27DC91A8}"/>
              </a:ext>
            </a:extLst>
          </p:cNvPr>
          <p:cNvSpPr/>
          <p:nvPr/>
        </p:nvSpPr>
        <p:spPr>
          <a:xfrm>
            <a:off x="8338456" y="1028136"/>
            <a:ext cx="3608615" cy="2400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Power Supplies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DC/DC Conversion from 12 VDC Input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Screw-Type Locking Power-In Conn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5 VDC Out to Supply SBC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+12 V and -12 V Out to IC RCV420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+12 V and -12 V to ADC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Fuse on Input Power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Transient Protection on Power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24F09-464C-416D-B4CF-0FBDD053E8DF}"/>
              </a:ext>
            </a:extLst>
          </p:cNvPr>
          <p:cNvSpPr/>
          <p:nvPr/>
        </p:nvSpPr>
        <p:spPr>
          <a:xfrm>
            <a:off x="244929" y="1028137"/>
            <a:ext cx="3608614" cy="2400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Signal Inputs </a:t>
            </a:r>
          </a:p>
          <a:p>
            <a:pPr algn="ctr"/>
            <a:r>
              <a:rPr lang="en-US" sz="2200" b="1" dirty="0">
                <a:solidFill>
                  <a:schemeClr val="tx1"/>
                </a:solidFill>
              </a:rPr>
              <a:t>Analog to Digital Conversion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0 to 5 V analog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 to 20 mA analog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-12 V to +12 V analog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54756-C04F-445D-A071-1845A8948D88}"/>
              </a:ext>
            </a:extLst>
          </p:cNvPr>
          <p:cNvSpPr/>
          <p:nvPr/>
        </p:nvSpPr>
        <p:spPr>
          <a:xfrm>
            <a:off x="244929" y="3739243"/>
            <a:ext cx="3608613" cy="2939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Analog Signal Connection &amp; 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8-wire Right Angle Terminal Strip  and standard circular 5-wire panel mount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Transient Voltage Suppressor Protection and Short Circuit Protection on All Input Signal/Sensor/ Sensor-</a:t>
            </a:r>
            <a:r>
              <a:rPr lang="en-US" sz="1600" dirty="0" err="1">
                <a:solidFill>
                  <a:schemeClr val="tx1"/>
                </a:solidFill>
              </a:rPr>
              <a:t>Pwr</a:t>
            </a:r>
            <a:r>
              <a:rPr lang="en-US" sz="1600" dirty="0">
                <a:solidFill>
                  <a:schemeClr val="tx1"/>
                </a:solidFill>
              </a:rPr>
              <a:t> Lines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Special Type of TVS on 4-20 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595A6-368A-499C-B1F3-A4AABFE21D33}"/>
              </a:ext>
            </a:extLst>
          </p:cNvPr>
          <p:cNvSpPr/>
          <p:nvPr/>
        </p:nvSpPr>
        <p:spPr>
          <a:xfrm>
            <a:off x="8338456" y="3739243"/>
            <a:ext cx="3608615" cy="2939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Digital Signal I/O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RJ-45 Ethernet Input Conn.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HDMI Output Video Conn.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Single USB Connector for USB Hub for Keyboard, Mouse &amp; Thumb Drive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2C8D8-EEED-440C-B67C-4661E99E04E9}"/>
              </a:ext>
            </a:extLst>
          </p:cNvPr>
          <p:cNvSpPr/>
          <p:nvPr/>
        </p:nvSpPr>
        <p:spPr>
          <a:xfrm>
            <a:off x="4291691" y="1033552"/>
            <a:ext cx="3608615" cy="2400863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Other Features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Real-Time Clock Module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3-LEDs Vertical-Mount Traffic Signal Green/Yellow/Red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External Reset Button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Other Features - To Be Determined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27DC4-6A2C-4DDF-8EE4-192A0093AE92}"/>
              </a:ext>
            </a:extLst>
          </p:cNvPr>
          <p:cNvSpPr txBox="1"/>
          <p:nvPr/>
        </p:nvSpPr>
        <p:spPr>
          <a:xfrm>
            <a:off x="555171" y="0"/>
            <a:ext cx="11005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NEEM-2.0</a:t>
            </a:r>
            <a:r>
              <a:rPr lang="en-US" sz="2800" dirty="0"/>
              <a:t> </a:t>
            </a:r>
            <a:r>
              <a:rPr lang="en-US" sz="2800" b="1" dirty="0"/>
              <a:t>--- IIoT Solution Kit/ Network Enabled Equipment Monitor</a:t>
            </a:r>
          </a:p>
          <a:p>
            <a:pPr algn="ctr"/>
            <a:r>
              <a:rPr lang="en-US" dirty="0"/>
              <a:t>(formerly known as NEEM-Upgrade &amp; before that Mini-NEEM)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18A56-677D-4A8D-B7DD-78D9969DE192}"/>
              </a:ext>
            </a:extLst>
          </p:cNvPr>
          <p:cNvSpPr txBox="1"/>
          <p:nvPr/>
        </p:nvSpPr>
        <p:spPr>
          <a:xfrm>
            <a:off x="6904520" y="6488108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ver</a:t>
            </a:r>
            <a:r>
              <a:rPr lang="en-US" sz="800" dirty="0"/>
              <a:t> 0.1 - 7/13/2018</a:t>
            </a:r>
          </a:p>
        </p:txBody>
      </p:sp>
    </p:spTree>
    <p:extLst>
      <p:ext uri="{BB962C8B-B14F-4D97-AF65-F5344CB8AC3E}">
        <p14:creationId xmlns:p14="http://schemas.microsoft.com/office/powerpoint/2010/main" val="108531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57C3-F54B-4FD7-AB2A-EC463A5E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365125"/>
            <a:ext cx="11106912" cy="1325563"/>
          </a:xfrm>
        </p:spPr>
        <p:txBody>
          <a:bodyPr/>
          <a:lstStyle/>
          <a:p>
            <a:r>
              <a:rPr lang="en-US" dirty="0"/>
              <a:t>NEEM-2.0 Features – Near Term &amp; Beyond –Pg1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ADC-D819-4477-96C7-7BBF12F07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1256" cy="4667250"/>
          </a:xfrm>
        </p:spPr>
        <p:txBody>
          <a:bodyPr>
            <a:normAutofit/>
          </a:bodyPr>
          <a:lstStyle/>
          <a:p>
            <a:r>
              <a:rPr lang="en-US" dirty="0"/>
              <a:t>Security (MBW – beyond https: and SQL Injection threat.) Consider other protocols beyond https including MQTT, GRPC, XMPP, AMQT</a:t>
            </a:r>
          </a:p>
          <a:p>
            <a:r>
              <a:rPr lang="en-US" dirty="0"/>
              <a:t>Compatibility with Digital Sensors (Modbus)</a:t>
            </a:r>
          </a:p>
          <a:p>
            <a:r>
              <a:rPr lang="en-US" dirty="0"/>
              <a:t>Consider Different Protocols for Uploading Sensor Data from NEEM-2.0 to our dedicated Cloud Server  - Think Security from the Ground UP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MQTT</a:t>
            </a:r>
          </a:p>
          <a:p>
            <a:pPr lvl="1"/>
            <a:r>
              <a:rPr lang="en-US" dirty="0"/>
              <a:t>AMQT</a:t>
            </a:r>
          </a:p>
          <a:p>
            <a:pPr lvl="1"/>
            <a:r>
              <a:rPr lang="en-US" dirty="0"/>
              <a:t>XMPP</a:t>
            </a:r>
          </a:p>
          <a:p>
            <a:pPr lvl="1"/>
            <a:r>
              <a:rPr lang="en-US" dirty="0"/>
              <a:t>GRPC</a:t>
            </a:r>
          </a:p>
          <a:p>
            <a:pPr lvl="1"/>
            <a:r>
              <a:rPr lang="en-US" dirty="0"/>
              <a:t>Other Cloud Services to Serve as Broker</a:t>
            </a:r>
          </a:p>
        </p:txBody>
      </p:sp>
    </p:spTree>
    <p:extLst>
      <p:ext uri="{BB962C8B-B14F-4D97-AF65-F5344CB8AC3E}">
        <p14:creationId xmlns:p14="http://schemas.microsoft.com/office/powerpoint/2010/main" val="379089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272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NEEM-2.0 Features – Near Term &amp; Beyond –Pg1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Wiczer</dc:creator>
  <cp:lastModifiedBy>James Wiczer</cp:lastModifiedBy>
  <cp:revision>35</cp:revision>
  <cp:lastPrinted>2018-07-13T16:56:55Z</cp:lastPrinted>
  <dcterms:created xsi:type="dcterms:W3CDTF">2018-07-11T14:31:22Z</dcterms:created>
  <dcterms:modified xsi:type="dcterms:W3CDTF">2018-08-25T20:46:54Z</dcterms:modified>
</cp:coreProperties>
</file>