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2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0.jpg" ContentType="image/jpeg"/>
  <Override PartName="/ppt/media/image11.jpg" ContentType="image/jpeg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media/image12.jpg" ContentType="image/jpeg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7" r:id="rId3"/>
  </p:sldMasterIdLst>
  <p:notesMasterIdLst>
    <p:notesMasterId r:id="rId18"/>
  </p:notesMasterIdLst>
  <p:sldIdLst>
    <p:sldId id="256" r:id="rId4"/>
    <p:sldId id="257" r:id="rId5"/>
    <p:sldId id="258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4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68005" autoAdjust="0"/>
  </p:normalViewPr>
  <p:slideViewPr>
    <p:cSldViewPr snapToGrid="0">
      <p:cViewPr varScale="1">
        <p:scale>
          <a:sx n="79" d="100"/>
          <a:sy n="79" d="100"/>
        </p:scale>
        <p:origin x="18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werkblad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Kolom1</c:v>
                </c:pt>
              </c:strCache>
            </c:strRef>
          </c:tx>
          <c:spPr>
            <a:solidFill>
              <a:srgbClr val="8FCAE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jksoverheidSansText" charset="0"/>
                    <a:ea typeface="RijksoverheidSansText" charset="0"/>
                    <a:cs typeface="RijksoverheidSansText" charset="0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Overig</c:v>
                </c:pt>
                <c:pt idx="1">
                  <c:v>Accijnzen</c:v>
                </c:pt>
                <c:pt idx="2">
                  <c:v>Vennootschapsbelasting</c:v>
                </c:pt>
                <c:pt idx="3">
                  <c:v>Omzetbelasting (btw)</c:v>
                </c:pt>
                <c:pt idx="4">
                  <c:v>Loon- en inkomensbelasting</c:v>
                </c:pt>
              </c:strCache>
            </c:strRef>
          </c:cat>
          <c:val>
            <c:numRef>
              <c:f>Blad1!$B$2:$B$6</c:f>
              <c:numCache>
                <c:formatCode>General</c:formatCode>
                <c:ptCount val="5"/>
                <c:pt idx="0">
                  <c:v>31.9</c:v>
                </c:pt>
                <c:pt idx="1">
                  <c:v>12.3</c:v>
                </c:pt>
                <c:pt idx="2">
                  <c:v>25.3</c:v>
                </c:pt>
                <c:pt idx="3">
                  <c:v>59.6</c:v>
                </c:pt>
                <c:pt idx="4">
                  <c:v>61.7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D34-4063-9782-E99C9A9B3F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9796600"/>
        <c:axId val="499796992"/>
      </c:barChart>
      <c:catAx>
        <c:axId val="499796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ijksoverheidSansText" charset="0"/>
                <a:ea typeface="RijksoverheidSansText" charset="0"/>
                <a:cs typeface="RijksoverheidSansText" charset="0"/>
              </a:defRPr>
            </a:pPr>
            <a:endParaRPr lang="nl-NL"/>
          </a:p>
        </c:txPr>
        <c:crossAx val="499796992"/>
        <c:crosses val="autoZero"/>
        <c:auto val="1"/>
        <c:lblAlgn val="ctr"/>
        <c:lblOffset val="100"/>
        <c:noMultiLvlLbl val="0"/>
      </c:catAx>
      <c:valAx>
        <c:axId val="49979699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99796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E5213-8109-4A00-83C0-16B4C2C7AAAF}" type="datetimeFigureOut">
              <a:rPr lang="nl-NL" smtClean="0"/>
              <a:t>20-2-2020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55122-F6A5-4FAB-8320-CB6B1FD95C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904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55122-F6A5-4FAB-8320-CB6B1FD95CF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6994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55122-F6A5-4FAB-8320-CB6B1FD95CF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465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basis van de Belastingdienst wordt gevormd door de 9 directies die dagelijks zorgdragen voor de uitvoering van de aan de Belastingdienst opgedragen wet- en regelgeving. </a:t>
            </a:r>
          </a:p>
          <a:p>
            <a:endParaRPr lang="nl-NL" dirty="0"/>
          </a:p>
          <a:p>
            <a:r>
              <a:rPr lang="nl-NL" dirty="0"/>
              <a:t>Concerndirecties</a:t>
            </a:r>
            <a:r>
              <a:rPr lang="nl-NL" baseline="0" dirty="0"/>
              <a:t> zorgen voor wettelijke en beleidsmatige kaders, ondersteunende Corporate Diensten en </a:t>
            </a:r>
            <a:r>
              <a:rPr lang="nl-NL" baseline="0" dirty="0" err="1"/>
              <a:t>SSO’s</a:t>
            </a:r>
            <a:r>
              <a:rPr lang="nl-NL" baseline="0" dirty="0"/>
              <a:t> voorzien in ondersteunende services en voorzieningen. </a:t>
            </a:r>
          </a:p>
          <a:p>
            <a:endParaRPr lang="nl-NL" baseline="0" dirty="0"/>
          </a:p>
          <a:p>
            <a:r>
              <a:rPr lang="nl-NL" baseline="0" dirty="0"/>
              <a:t>Uitvoering gebeurt in samenwerking </a:t>
            </a:r>
            <a:r>
              <a:rPr lang="nl-NL" baseline="0" dirty="0" smtClean="0"/>
              <a:t>met </a:t>
            </a:r>
            <a:r>
              <a:rPr lang="nl-NL" baseline="0" dirty="0"/>
              <a:t>elkaar. Daarvoor zijn 13 ketens georganiseerd.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7745E-31AC-4DAF-8F7D-E3BF7686305D}" type="slidenum">
              <a:rPr lang="nl-NL" smtClean="0">
                <a:solidFill>
                  <a:prstClr val="black"/>
                </a:solidFill>
              </a:rPr>
              <a:pPr/>
              <a:t>5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7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Missie, Visie en Strategie</a:t>
            </a:r>
            <a:r>
              <a:rPr lang="nl-NL" baseline="0" dirty="0" smtClean="0"/>
              <a:t> vertalen we naar onze beleids- en jaarplannen. Zo vertalen we dit naar onze Uitvoerings- en </a:t>
            </a:r>
            <a:r>
              <a:rPr lang="nl-NL" baseline="0" dirty="0" err="1" smtClean="0"/>
              <a:t>Toezichtsstrategie</a:t>
            </a:r>
            <a:r>
              <a:rPr lang="nl-NL" baseline="0" dirty="0" smtClean="0"/>
              <a:t> waarin we keuzes maken voor de inzet van onze handhavingsinstrumenten. De hoofdlijn daarin is gericht op het voorkomen in plaats van achteraf corrigeren. </a:t>
            </a:r>
            <a:br>
              <a:rPr lang="nl-NL" baseline="0" dirty="0" smtClean="0"/>
            </a:br>
            <a:r>
              <a:rPr lang="nl-NL" baseline="0" dirty="0" smtClean="0"/>
              <a:t>Hierbij past een indeling van instrumenten gericht op voorkomen (de </a:t>
            </a:r>
            <a:r>
              <a:rPr lang="nl-NL" baseline="0" dirty="0" err="1" smtClean="0"/>
              <a:t>pro-actieve</a:t>
            </a:r>
            <a:r>
              <a:rPr lang="nl-NL" baseline="0" dirty="0" smtClean="0"/>
              <a:t> instrumenten), de dienstverlening rondom het doen van aangifte. De derde groep van instrumenten zijn de </a:t>
            </a:r>
            <a:r>
              <a:rPr lang="nl-NL" baseline="0" dirty="0" err="1" smtClean="0"/>
              <a:t>toezichtsinstrumenten</a:t>
            </a:r>
            <a:r>
              <a:rPr lang="nl-NL" baseline="0" dirty="0" smtClean="0"/>
              <a:t> gericht op het controleren van ingediende aangiften.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7745E-31AC-4DAF-8F7D-E3BF7686305D}" type="slidenum">
              <a:rPr lang="nl-NL" smtClean="0">
                <a:solidFill>
                  <a:prstClr val="black"/>
                </a:solidFill>
              </a:rPr>
              <a:pPr/>
              <a:t>6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204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i="1" dirty="0" smtClean="0"/>
              <a:t>Gebaseerd op</a:t>
            </a:r>
            <a:r>
              <a:rPr lang="nl-NL" i="1" baseline="0" dirty="0" smtClean="0"/>
              <a:t> verwachting</a:t>
            </a:r>
            <a:r>
              <a:rPr lang="nl-NL" i="1" dirty="0" smtClean="0"/>
              <a:t> 2019:</a:t>
            </a:r>
            <a:r>
              <a:rPr lang="nl-NL" i="1" baseline="0" dirty="0" smtClean="0"/>
              <a:t> </a:t>
            </a:r>
            <a:r>
              <a:rPr lang="nl-NL" i="1" dirty="0" smtClean="0"/>
              <a:t>Wordt naast deze LB, OB, </a:t>
            </a:r>
            <a:r>
              <a:rPr lang="nl-NL" i="1" dirty="0" err="1" smtClean="0"/>
              <a:t>VpB</a:t>
            </a:r>
            <a:r>
              <a:rPr lang="nl-NL" i="1" dirty="0" smtClean="0"/>
              <a:t> en Accijnzen nog </a:t>
            </a:r>
            <a:r>
              <a:rPr lang="nl-NL" b="1" i="1" dirty="0" smtClean="0"/>
              <a:t>31,9 </a:t>
            </a:r>
            <a:r>
              <a:rPr lang="nl-NL" b="1" i="1" dirty="0" err="1" smtClean="0"/>
              <a:t>Mld</a:t>
            </a:r>
            <a:r>
              <a:rPr lang="nl-NL" b="1" i="1" baseline="0" dirty="0" smtClean="0"/>
              <a:t> aan Overige belastingen</a:t>
            </a:r>
            <a:r>
              <a:rPr lang="nl-NL" i="1" baseline="0" dirty="0" smtClean="0"/>
              <a:t> verkregen.</a:t>
            </a:r>
          </a:p>
          <a:p>
            <a:r>
              <a:rPr lang="nl-NL" i="1" baseline="0" dirty="0" smtClean="0"/>
              <a:t>Daarnaast nog </a:t>
            </a:r>
            <a:r>
              <a:rPr lang="nl-NL" b="1" i="1" baseline="0" dirty="0" smtClean="0"/>
              <a:t>191 </a:t>
            </a:r>
            <a:r>
              <a:rPr lang="nl-NL" b="1" i="1" baseline="0" dirty="0" err="1" smtClean="0"/>
              <a:t>Ml</a:t>
            </a:r>
            <a:r>
              <a:rPr lang="nl-NL" i="1" baseline="0" dirty="0" err="1" smtClean="0"/>
              <a:t>d</a:t>
            </a:r>
            <a:r>
              <a:rPr lang="nl-NL" i="1" baseline="0" dirty="0" smtClean="0"/>
              <a:t> aan Premies volksverzekeringen en Gasbaten</a:t>
            </a:r>
            <a:endParaRPr lang="nl-NL" i="1" dirty="0" smtClean="0"/>
          </a:p>
          <a:p>
            <a:r>
              <a:rPr lang="nl-NL" i="1" dirty="0" smtClean="0"/>
              <a:t>Samen is</a:t>
            </a:r>
            <a:r>
              <a:rPr lang="nl-NL" i="1" baseline="0" dirty="0" smtClean="0"/>
              <a:t> de verwachting voor opbrengsten </a:t>
            </a:r>
            <a:r>
              <a:rPr lang="nl-NL" b="1" i="1" baseline="0" dirty="0" smtClean="0"/>
              <a:t>304,7 Mld</a:t>
            </a:r>
            <a:r>
              <a:rPr lang="nl-NL" i="1" baseline="0" dirty="0" smtClean="0"/>
              <a:t>.</a:t>
            </a:r>
            <a:r>
              <a:rPr lang="nl-NL" i="1" dirty="0" smtClean="0"/>
              <a:t/>
            </a:r>
            <a:br>
              <a:rPr lang="nl-NL" i="1" dirty="0" smtClean="0"/>
            </a:br>
            <a:endParaRPr lang="nl-NL" i="1" dirty="0" smtClean="0"/>
          </a:p>
          <a:p>
            <a:r>
              <a:rPr lang="nl-NL" b="1" i="1" dirty="0" smtClean="0"/>
              <a:t>Voor 2017 </a:t>
            </a:r>
            <a:r>
              <a:rPr lang="nl-NL" i="1" dirty="0" smtClean="0"/>
              <a:t>was</a:t>
            </a:r>
            <a:r>
              <a:rPr lang="nl-NL" i="1" baseline="0" dirty="0" smtClean="0"/>
              <a:t> de verdeling als volgt: </a:t>
            </a:r>
            <a:r>
              <a:rPr lang="nl-NL" i="1" dirty="0" smtClean="0"/>
              <a:t/>
            </a:r>
            <a:br>
              <a:rPr lang="nl-NL" i="1" dirty="0" smtClean="0"/>
            </a:br>
            <a:r>
              <a:rPr lang="nl-NL" i="1" dirty="0" smtClean="0"/>
              <a:t>In </a:t>
            </a:r>
            <a:r>
              <a:rPr lang="nl-NL" i="1" dirty="0" err="1" smtClean="0"/>
              <a:t>Mld</a:t>
            </a:r>
            <a:r>
              <a:rPr lang="nl-NL" i="1" dirty="0" smtClean="0"/>
              <a:t>:</a:t>
            </a:r>
            <a:r>
              <a:rPr lang="nl-NL" dirty="0" smtClean="0"/>
              <a:t> 		</a:t>
            </a:r>
            <a:r>
              <a:rPr lang="nl-NL" dirty="0" err="1" smtClean="0"/>
              <a:t>Mid-bedr</a:t>
            </a:r>
            <a:r>
              <a:rPr lang="nl-NL" dirty="0" smtClean="0"/>
              <a:t>	</a:t>
            </a:r>
            <a:r>
              <a:rPr lang="nl-NL" dirty="0" err="1" smtClean="0"/>
              <a:t>Kl-bedr</a:t>
            </a:r>
            <a:r>
              <a:rPr lang="nl-NL" dirty="0" smtClean="0"/>
              <a:t>		</a:t>
            </a:r>
          </a:p>
          <a:p>
            <a:endParaRPr lang="nl-NL" dirty="0" smtClean="0"/>
          </a:p>
          <a:p>
            <a:r>
              <a:rPr lang="nl-N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Loon-/Inkomstenbel. (LB/IB)	€ 145.196	 € 13.319 </a:t>
            </a:r>
          </a:p>
          <a:p>
            <a:r>
              <a:rPr lang="nl-N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Omzetbelasting (OB)	€   17.040	 €   2.211 </a:t>
            </a:r>
          </a:p>
          <a:p>
            <a:r>
              <a:rPr lang="nl-N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Vennootschapsbel. (</a:t>
            </a:r>
            <a:r>
              <a:rPr lang="nl-NL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VpB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	€     6.380  </a:t>
            </a:r>
            <a:r>
              <a:rPr lang="nl-NL" dirty="0" smtClean="0"/>
              <a:t> 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	 €  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814 </a:t>
            </a:r>
          </a:p>
          <a:p>
            <a:r>
              <a:rPr lang="nl-N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Accijnzen </a:t>
            </a:r>
            <a:r>
              <a:rPr lang="nl-NL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Overige belastingen 	 €    1.611	€    1.201 </a:t>
            </a:r>
          </a:p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7745E-31AC-4DAF-8F7D-E3BF7686305D}" type="slidenum">
              <a:rPr lang="nl-NL" smtClean="0">
                <a:solidFill>
                  <a:prstClr val="black"/>
                </a:solidFill>
              </a:rPr>
              <a:pPr/>
              <a:t>7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9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34" indent="-91434">
              <a:buFont typeface="Arial" panose="020B0604020202020204" pitchFamily="34" charset="0"/>
              <a:buChar char="•"/>
            </a:pPr>
            <a:r>
              <a:rPr lang="nl-NL" baseline="0" dirty="0" smtClean="0"/>
              <a:t>Dit is het organogram van de IV. </a:t>
            </a:r>
          </a:p>
          <a:p>
            <a:pPr marL="91434" indent="-91434">
              <a:buFont typeface="Arial" panose="020B0604020202020204" pitchFamily="34" charset="0"/>
              <a:buChar char="•"/>
            </a:pPr>
            <a:r>
              <a:rPr lang="nl-NL" baseline="0" dirty="0" smtClean="0"/>
              <a:t>De vier onderdelen, DCS, IBS, STS en GTS hebben we eerder besproken.</a:t>
            </a:r>
          </a:p>
          <a:p>
            <a:pPr marL="91434" indent="-91434">
              <a:buFont typeface="Arial" panose="020B0604020202020204" pitchFamily="34" charset="0"/>
              <a:buChar char="•"/>
            </a:pPr>
            <a:r>
              <a:rPr lang="nl-NL" baseline="0" dirty="0" smtClean="0"/>
              <a:t>Onlangs is er besloten om een aantal afdelingen binnen IBS en STS te splitsen, dit ziet er volgt uit:</a:t>
            </a:r>
          </a:p>
          <a:p>
            <a:pPr marL="91434" indent="-91434">
              <a:buFont typeface="Arial" panose="020B0604020202020204" pitchFamily="34" charset="0"/>
              <a:buChar char="•"/>
            </a:pPr>
            <a:r>
              <a:rPr lang="nl-NL" baseline="0" dirty="0" smtClean="0"/>
              <a:t>Bij IBS, auto en bedrijfsvoering,</a:t>
            </a:r>
            <a:r>
              <a:rPr lang="nl-NL" dirty="0" smtClean="0"/>
              <a:t> </a:t>
            </a:r>
            <a:r>
              <a:rPr lang="nl-NL" baseline="0" dirty="0" smtClean="0"/>
              <a:t>OB en LH gesplitst</a:t>
            </a:r>
          </a:p>
          <a:p>
            <a:pPr marL="91434" indent="-91434">
              <a:buFont typeface="Arial" panose="020B0604020202020204" pitchFamily="34" charset="0"/>
              <a:buChar char="•"/>
            </a:pPr>
            <a:r>
              <a:rPr lang="nl-NL" baseline="0" dirty="0" smtClean="0"/>
              <a:t>Bij STS, is er een afdeling bouwblokken en ontwikkelstraten bij gekomen.</a:t>
            </a:r>
          </a:p>
          <a:p>
            <a:pPr marL="91434" indent="-91434">
              <a:buFont typeface="Arial" panose="020B0604020202020204" pitchFamily="34" charset="0"/>
              <a:buChar char="•"/>
            </a:pPr>
            <a:r>
              <a:rPr lang="nl-NL" baseline="0" dirty="0" smtClean="0"/>
              <a:t>De P’tjes staan voor portefeuilles. Ook deze heb ik eerder toegelicht.</a:t>
            </a:r>
          </a:p>
          <a:p>
            <a:pPr marL="335259" lvl="1" indent="-91434">
              <a:buFont typeface="Arial" panose="020B0604020202020204" pitchFamily="34" charset="0"/>
              <a:buChar char="•"/>
            </a:pPr>
            <a:r>
              <a:rPr lang="nl-NL" baseline="0" dirty="0" smtClean="0"/>
              <a:t>Ook hier een wijziging, er is besloten dat de Interne beheersing geen portefeuille eigenaar kan zijn om dat hij/zij over heel de IV de controle rol moet kunnen uitvoeren. </a:t>
            </a:r>
          </a:p>
          <a:p>
            <a:pPr marL="335259" lvl="1" indent="-91434" defTabSz="487650">
              <a:buFont typeface="Arial" panose="020B0604020202020204" pitchFamily="34" charset="0"/>
              <a:buChar char="•"/>
              <a:defRPr/>
            </a:pPr>
            <a:r>
              <a:rPr lang="nl-NL" baseline="0" dirty="0" smtClean="0"/>
              <a:t>Jan Polkerman; nu ook portefeuillehouder Architectuur / techniek</a:t>
            </a:r>
          </a:p>
          <a:p>
            <a:pPr marL="91434" indent="-91434">
              <a:buFont typeface="Arial" panose="020B0604020202020204" pitchFamily="34" charset="0"/>
              <a:buChar char="•"/>
            </a:pPr>
            <a:r>
              <a:rPr lang="nl-NL" baseline="0" dirty="0" smtClean="0"/>
              <a:t>Elk onderdeel heeft een team Primair Proces Ondersteuning.</a:t>
            </a:r>
          </a:p>
          <a:p>
            <a:pPr marL="335259" lvl="1" indent="-91434">
              <a:buFont typeface="Arial" panose="020B0604020202020204" pitchFamily="34" charset="0"/>
              <a:buChar char="•"/>
            </a:pPr>
            <a:r>
              <a:rPr lang="nl-NL" baseline="0" dirty="0" smtClean="0"/>
              <a:t>In dit team zijn de medewerkers geplaatst die tot nu toe onder ‘Tijdelijke Voorziening’ waren geplaatst en werkzaam zijn in de portefeuilles, denk aan de collega’s van financiën en control. </a:t>
            </a:r>
          </a:p>
          <a:p>
            <a:pPr marL="335259" lvl="1" indent="-91434">
              <a:buFont typeface="Arial" panose="020B0604020202020204" pitchFamily="34" charset="0"/>
              <a:buChar char="•"/>
            </a:pPr>
            <a:r>
              <a:rPr lang="nl-NL" baseline="0" dirty="0" smtClean="0"/>
              <a:t>Ook hebben we afgesproken om een aantal collega’s onder 1 aansturing te brengen zoals de managementassistentes. Deze collega’s zijn ook geplaatst in het PPO.</a:t>
            </a:r>
          </a:p>
          <a:p>
            <a:pPr marL="335259" lvl="1" indent="-91434">
              <a:buFont typeface="Arial" panose="020B0604020202020204" pitchFamily="34" charset="0"/>
              <a:buChar char="•"/>
            </a:pPr>
            <a:r>
              <a:rPr lang="nl-NL" baseline="0" dirty="0" smtClean="0"/>
              <a:t>Wat alle collega’s in het PPO dus in overeenstemming hebben is dat ze ‘decentraal’ in de organisatie werken, maar onder 1 aansturing zijn gebracht. </a:t>
            </a:r>
          </a:p>
          <a:p>
            <a:pPr marL="91434" indent="-91434">
              <a:buFont typeface="Arial" panose="020B0604020202020204" pitchFamily="34" charset="0"/>
              <a:buChar char="•"/>
            </a:pPr>
            <a:r>
              <a:rPr lang="nl-NL" baseline="0" dirty="0" smtClean="0"/>
              <a:t>Het doel met deze organisatiestructuur is dat we nog beter 1 IV-organisatie worden,</a:t>
            </a:r>
            <a:r>
              <a:rPr lang="nl-NL" dirty="0" smtClean="0"/>
              <a:t> w</a:t>
            </a:r>
            <a:r>
              <a:rPr lang="nl-NL" baseline="0" dirty="0" smtClean="0"/>
              <a:t>e denken met deze organisatiestructuur de sturing van de IV te versterken.</a:t>
            </a:r>
          </a:p>
          <a:p>
            <a:pPr marL="91434" indent="-91434">
              <a:buFont typeface="Arial" panose="020B0604020202020204" pitchFamily="34" charset="0"/>
              <a:buChar char="•"/>
            </a:pPr>
            <a:r>
              <a:rPr lang="nl-NL" dirty="0" smtClean="0"/>
              <a:t>Voorbeelden, eenheid van beleid en uitvoering, Stand-by, SLA voor IV, etc.</a:t>
            </a:r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01649-886C-4324-AD4C-E61C88D47728}" type="slidenum">
              <a:rPr lang="nl-NL" smtClean="0">
                <a:solidFill>
                  <a:prstClr val="black"/>
                </a:solidFill>
              </a:rPr>
              <a:pPr/>
              <a:t>11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55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5967-9538-4A9A-B751-45A378ED232F}" type="datetimeFigureOut">
              <a:rPr lang="nl-NL" smtClean="0"/>
              <a:t>20-2-2020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0C34-F6F1-4B7E-B94B-88020EA6D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81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5967-9538-4A9A-B751-45A378ED232F}" type="datetimeFigureOut">
              <a:rPr lang="nl-NL" smtClean="0"/>
              <a:t>20-2-2020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0C34-F6F1-4B7E-B94B-88020EA6D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086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5967-9538-4A9A-B751-45A378ED232F}" type="datetimeFigureOut">
              <a:rPr lang="nl-NL" smtClean="0"/>
              <a:t>20-2-2020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0C34-F6F1-4B7E-B94B-88020EA6D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75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" y="0"/>
            <a:ext cx="12191999" cy="6857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2985091"/>
            <a:ext cx="147336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44500" y="3442259"/>
            <a:ext cx="5651604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545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299" y="1323922"/>
            <a:ext cx="10683403" cy="615874"/>
          </a:xfrm>
        </p:spPr>
        <p:txBody>
          <a:bodyPr lIns="0" tIns="0" rIns="0" bIns="0"/>
          <a:lstStyle>
            <a:lvl1pPr>
              <a:defRPr sz="4002" b="1" i="0">
                <a:solidFill>
                  <a:srgbClr val="01689B"/>
                </a:solidFill>
                <a:latin typeface="RijksoverheidSansText"/>
                <a:cs typeface="RijksoverheidSans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671" y="1768391"/>
            <a:ext cx="11312657" cy="615874"/>
          </a:xfrm>
        </p:spPr>
        <p:txBody>
          <a:bodyPr lIns="0" tIns="0" rIns="0" bIns="0"/>
          <a:lstStyle>
            <a:lvl1pPr>
              <a:defRPr sz="4002" b="1" i="0">
                <a:solidFill>
                  <a:srgbClr val="01689B"/>
                </a:solidFill>
                <a:latin typeface="RijksoverheidSansText"/>
                <a:cs typeface="RijksoverheidSansTex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84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299" y="1323922"/>
            <a:ext cx="10683403" cy="615874"/>
          </a:xfrm>
        </p:spPr>
        <p:txBody>
          <a:bodyPr lIns="0" tIns="0" rIns="0" bIns="0"/>
          <a:lstStyle>
            <a:lvl1pPr>
              <a:defRPr sz="4002" b="1" i="0">
                <a:solidFill>
                  <a:srgbClr val="01689B"/>
                </a:solidFill>
                <a:latin typeface="RijksoverheidSansText"/>
                <a:cs typeface="RijksoverheidSans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70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B1D6ED"/>
          </a:solidFill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299" y="1323922"/>
            <a:ext cx="10683403" cy="615874"/>
          </a:xfrm>
        </p:spPr>
        <p:txBody>
          <a:bodyPr lIns="0" tIns="0" rIns="0" bIns="0"/>
          <a:lstStyle>
            <a:lvl1pPr>
              <a:defRPr sz="4002" b="1" i="0">
                <a:solidFill>
                  <a:srgbClr val="01689B"/>
                </a:solidFill>
                <a:latin typeface="RijksoverheidSansText"/>
                <a:cs typeface="RijksoverheidSans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34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81065" y="41691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6177"/>
                </a:moveTo>
                <a:lnTo>
                  <a:pt x="0" y="26177"/>
                </a:lnTo>
              </a:path>
            </a:pathLst>
          </a:custGeom>
          <a:ln w="52354">
            <a:solidFill>
              <a:srgbClr val="8FC9E7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833684" y="41691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6177"/>
                </a:moveTo>
                <a:lnTo>
                  <a:pt x="0" y="26177"/>
                </a:lnTo>
              </a:path>
            </a:pathLst>
          </a:custGeom>
          <a:ln w="52354">
            <a:solidFill>
              <a:srgbClr val="8FC9E7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2833684" y="22554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6177"/>
                </a:moveTo>
                <a:lnTo>
                  <a:pt x="0" y="26177"/>
                </a:lnTo>
              </a:path>
            </a:pathLst>
          </a:custGeom>
          <a:ln w="52354">
            <a:solidFill>
              <a:srgbClr val="8FC9E7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881065" y="22554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6177"/>
                </a:moveTo>
                <a:lnTo>
                  <a:pt x="0" y="26177"/>
                </a:lnTo>
              </a:path>
            </a:pathLst>
          </a:custGeom>
          <a:ln w="52354">
            <a:solidFill>
              <a:srgbClr val="8FC9E7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3706815" y="41691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6177"/>
                </a:moveTo>
                <a:lnTo>
                  <a:pt x="0" y="26177"/>
                </a:lnTo>
              </a:path>
            </a:pathLst>
          </a:custGeom>
          <a:ln w="52354">
            <a:solidFill>
              <a:srgbClr val="8FC9E7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5659434" y="41691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6177"/>
                </a:moveTo>
                <a:lnTo>
                  <a:pt x="0" y="26177"/>
                </a:lnTo>
              </a:path>
            </a:pathLst>
          </a:custGeom>
          <a:ln w="52354">
            <a:solidFill>
              <a:srgbClr val="8FC9E7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5659434" y="22554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6177"/>
                </a:moveTo>
                <a:lnTo>
                  <a:pt x="0" y="26177"/>
                </a:lnTo>
              </a:path>
            </a:pathLst>
          </a:custGeom>
          <a:ln w="52354">
            <a:solidFill>
              <a:srgbClr val="8FC9E7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3706815" y="22554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6177"/>
                </a:moveTo>
                <a:lnTo>
                  <a:pt x="0" y="26177"/>
                </a:lnTo>
              </a:path>
            </a:pathLst>
          </a:custGeom>
          <a:ln w="52354">
            <a:solidFill>
              <a:srgbClr val="8FC9E7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6532568" y="41691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6177"/>
                </a:moveTo>
                <a:lnTo>
                  <a:pt x="0" y="26177"/>
                </a:lnTo>
              </a:path>
            </a:pathLst>
          </a:custGeom>
          <a:ln w="52354">
            <a:solidFill>
              <a:srgbClr val="8FC9E7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8485188" y="41691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6177"/>
                </a:moveTo>
                <a:lnTo>
                  <a:pt x="0" y="26177"/>
                </a:lnTo>
              </a:path>
            </a:pathLst>
          </a:custGeom>
          <a:ln w="52354">
            <a:solidFill>
              <a:srgbClr val="8FC9E7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8485188" y="22554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6177"/>
                </a:moveTo>
                <a:lnTo>
                  <a:pt x="0" y="26177"/>
                </a:lnTo>
              </a:path>
            </a:pathLst>
          </a:custGeom>
          <a:ln w="52354">
            <a:solidFill>
              <a:srgbClr val="8FC9E7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6532568" y="22554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6177"/>
                </a:moveTo>
                <a:lnTo>
                  <a:pt x="0" y="26177"/>
                </a:lnTo>
              </a:path>
            </a:pathLst>
          </a:custGeom>
          <a:ln w="52354">
            <a:solidFill>
              <a:srgbClr val="8FC9E7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9358312" y="41691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6177"/>
                </a:moveTo>
                <a:lnTo>
                  <a:pt x="0" y="26177"/>
                </a:lnTo>
              </a:path>
            </a:pathLst>
          </a:custGeom>
          <a:ln w="52354">
            <a:solidFill>
              <a:srgbClr val="8FC9E7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29" name="bk object 29"/>
          <p:cNvSpPr/>
          <p:nvPr/>
        </p:nvSpPr>
        <p:spPr>
          <a:xfrm>
            <a:off x="11310930" y="41691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6177"/>
                </a:moveTo>
                <a:lnTo>
                  <a:pt x="0" y="26177"/>
                </a:lnTo>
              </a:path>
            </a:pathLst>
          </a:custGeom>
          <a:ln w="52354">
            <a:solidFill>
              <a:srgbClr val="8FC9E7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30" name="bk object 30"/>
          <p:cNvSpPr/>
          <p:nvPr/>
        </p:nvSpPr>
        <p:spPr>
          <a:xfrm>
            <a:off x="11310930" y="22554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6177"/>
                </a:moveTo>
                <a:lnTo>
                  <a:pt x="0" y="26177"/>
                </a:lnTo>
              </a:path>
            </a:pathLst>
          </a:custGeom>
          <a:ln w="52354">
            <a:solidFill>
              <a:srgbClr val="8FC9E7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31" name="bk object 31"/>
          <p:cNvSpPr/>
          <p:nvPr/>
        </p:nvSpPr>
        <p:spPr>
          <a:xfrm>
            <a:off x="9358312" y="22554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6177"/>
                </a:moveTo>
                <a:lnTo>
                  <a:pt x="0" y="26177"/>
                </a:lnTo>
              </a:path>
            </a:pathLst>
          </a:custGeom>
          <a:ln w="52354">
            <a:solidFill>
              <a:srgbClr val="8FC9E7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32" name="bk object 32"/>
          <p:cNvSpPr/>
          <p:nvPr/>
        </p:nvSpPr>
        <p:spPr>
          <a:xfrm>
            <a:off x="5873750" y="0"/>
            <a:ext cx="444781" cy="677714"/>
          </a:xfrm>
          <a:custGeom>
            <a:avLst/>
            <a:gdLst/>
            <a:ahLst/>
            <a:cxnLst/>
            <a:rect l="l" t="t" r="r" b="b"/>
            <a:pathLst>
              <a:path w="733425" h="1117600">
                <a:moveTo>
                  <a:pt x="732961" y="0"/>
                </a:moveTo>
                <a:lnTo>
                  <a:pt x="0" y="0"/>
                </a:lnTo>
                <a:lnTo>
                  <a:pt x="0" y="1117138"/>
                </a:lnTo>
                <a:lnTo>
                  <a:pt x="732961" y="1117138"/>
                </a:lnTo>
                <a:lnTo>
                  <a:pt x="732961" y="0"/>
                </a:lnTo>
                <a:close/>
              </a:path>
            </a:pathLst>
          </a:custGeom>
          <a:solidFill>
            <a:srgbClr val="144273"/>
          </a:solidFill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33" name="bk object 33"/>
          <p:cNvSpPr/>
          <p:nvPr/>
        </p:nvSpPr>
        <p:spPr>
          <a:xfrm>
            <a:off x="5903594" y="230910"/>
            <a:ext cx="385092" cy="318833"/>
          </a:xfrm>
          <a:custGeom>
            <a:avLst/>
            <a:gdLst/>
            <a:ahLst/>
            <a:cxnLst/>
            <a:rect l="l" t="t" r="r" b="b"/>
            <a:pathLst>
              <a:path w="635000" h="525780">
                <a:moveTo>
                  <a:pt x="201051" y="511810"/>
                </a:moveTo>
                <a:lnTo>
                  <a:pt x="89574" y="511810"/>
                </a:lnTo>
                <a:lnTo>
                  <a:pt x="110970" y="513080"/>
                </a:lnTo>
                <a:lnTo>
                  <a:pt x="143713" y="518160"/>
                </a:lnTo>
                <a:lnTo>
                  <a:pt x="172604" y="525780"/>
                </a:lnTo>
                <a:lnTo>
                  <a:pt x="193198" y="525780"/>
                </a:lnTo>
                <a:lnTo>
                  <a:pt x="201051" y="514350"/>
                </a:lnTo>
                <a:lnTo>
                  <a:pt x="201051" y="511810"/>
                </a:lnTo>
                <a:close/>
              </a:path>
              <a:path w="635000" h="525780">
                <a:moveTo>
                  <a:pt x="433536" y="497840"/>
                </a:moveTo>
                <a:lnTo>
                  <a:pt x="433536" y="514350"/>
                </a:lnTo>
                <a:lnTo>
                  <a:pt x="441390" y="525780"/>
                </a:lnTo>
                <a:lnTo>
                  <a:pt x="461988" y="525780"/>
                </a:lnTo>
                <a:lnTo>
                  <a:pt x="490883" y="518160"/>
                </a:lnTo>
                <a:lnTo>
                  <a:pt x="523628" y="513080"/>
                </a:lnTo>
                <a:lnTo>
                  <a:pt x="569264" y="513080"/>
                </a:lnTo>
                <a:lnTo>
                  <a:pt x="568815" y="510540"/>
                </a:lnTo>
                <a:lnTo>
                  <a:pt x="473304" y="510540"/>
                </a:lnTo>
                <a:lnTo>
                  <a:pt x="471967" y="508000"/>
                </a:lnTo>
                <a:lnTo>
                  <a:pt x="466425" y="504190"/>
                </a:lnTo>
                <a:lnTo>
                  <a:pt x="454380" y="500380"/>
                </a:lnTo>
                <a:lnTo>
                  <a:pt x="433536" y="497840"/>
                </a:lnTo>
                <a:close/>
              </a:path>
              <a:path w="635000" h="525780">
                <a:moveTo>
                  <a:pt x="104342" y="474980"/>
                </a:moveTo>
                <a:lnTo>
                  <a:pt x="63977" y="520700"/>
                </a:lnTo>
                <a:lnTo>
                  <a:pt x="70483" y="514350"/>
                </a:lnTo>
                <a:lnTo>
                  <a:pt x="77547" y="511810"/>
                </a:lnTo>
                <a:lnTo>
                  <a:pt x="201051" y="511810"/>
                </a:lnTo>
                <a:lnTo>
                  <a:pt x="201051" y="510540"/>
                </a:lnTo>
                <a:lnTo>
                  <a:pt x="161293" y="510540"/>
                </a:lnTo>
                <a:lnTo>
                  <a:pt x="157911" y="509270"/>
                </a:lnTo>
                <a:lnTo>
                  <a:pt x="155681" y="506730"/>
                </a:lnTo>
                <a:lnTo>
                  <a:pt x="155681" y="483870"/>
                </a:lnTo>
                <a:lnTo>
                  <a:pt x="149591" y="481330"/>
                </a:lnTo>
                <a:lnTo>
                  <a:pt x="139349" y="478790"/>
                </a:lnTo>
                <a:lnTo>
                  <a:pt x="124438" y="476250"/>
                </a:lnTo>
                <a:lnTo>
                  <a:pt x="104342" y="474980"/>
                </a:lnTo>
                <a:close/>
              </a:path>
              <a:path w="635000" h="525780">
                <a:moveTo>
                  <a:pt x="569264" y="513080"/>
                </a:moveTo>
                <a:lnTo>
                  <a:pt x="546465" y="513080"/>
                </a:lnTo>
                <a:lnTo>
                  <a:pt x="560893" y="515620"/>
                </a:lnTo>
                <a:lnTo>
                  <a:pt x="568435" y="519430"/>
                </a:lnTo>
                <a:lnTo>
                  <a:pt x="570610" y="520700"/>
                </a:lnTo>
                <a:lnTo>
                  <a:pt x="569264" y="513080"/>
                </a:lnTo>
                <a:close/>
              </a:path>
              <a:path w="635000" h="525780">
                <a:moveTo>
                  <a:pt x="201051" y="497840"/>
                </a:moveTo>
                <a:lnTo>
                  <a:pt x="180208" y="500380"/>
                </a:lnTo>
                <a:lnTo>
                  <a:pt x="168167" y="504190"/>
                </a:lnTo>
                <a:lnTo>
                  <a:pt x="162628" y="508000"/>
                </a:lnTo>
                <a:lnTo>
                  <a:pt x="161293" y="510540"/>
                </a:lnTo>
                <a:lnTo>
                  <a:pt x="201051" y="510540"/>
                </a:lnTo>
                <a:lnTo>
                  <a:pt x="201051" y="497840"/>
                </a:lnTo>
                <a:close/>
              </a:path>
              <a:path w="635000" h="525780">
                <a:moveTo>
                  <a:pt x="530245" y="474980"/>
                </a:moveTo>
                <a:lnTo>
                  <a:pt x="510154" y="476250"/>
                </a:lnTo>
                <a:lnTo>
                  <a:pt x="495244" y="478790"/>
                </a:lnTo>
                <a:lnTo>
                  <a:pt x="485002" y="481330"/>
                </a:lnTo>
                <a:lnTo>
                  <a:pt x="478917" y="483870"/>
                </a:lnTo>
                <a:lnTo>
                  <a:pt x="478917" y="506730"/>
                </a:lnTo>
                <a:lnTo>
                  <a:pt x="476676" y="509270"/>
                </a:lnTo>
                <a:lnTo>
                  <a:pt x="473304" y="510540"/>
                </a:lnTo>
                <a:lnTo>
                  <a:pt x="568815" y="510540"/>
                </a:lnTo>
                <a:lnTo>
                  <a:pt x="563878" y="482600"/>
                </a:lnTo>
                <a:lnTo>
                  <a:pt x="562031" y="481330"/>
                </a:lnTo>
                <a:lnTo>
                  <a:pt x="556426" y="478790"/>
                </a:lnTo>
                <a:lnTo>
                  <a:pt x="546139" y="476250"/>
                </a:lnTo>
                <a:lnTo>
                  <a:pt x="530245" y="474980"/>
                </a:lnTo>
                <a:close/>
              </a:path>
              <a:path w="635000" h="525780">
                <a:moveTo>
                  <a:pt x="317299" y="439420"/>
                </a:moveTo>
                <a:lnTo>
                  <a:pt x="259673" y="440690"/>
                </a:lnTo>
                <a:lnTo>
                  <a:pt x="210413" y="444500"/>
                </a:lnTo>
                <a:lnTo>
                  <a:pt x="176061" y="449580"/>
                </a:lnTo>
                <a:lnTo>
                  <a:pt x="163157" y="457200"/>
                </a:lnTo>
                <a:lnTo>
                  <a:pt x="163178" y="495300"/>
                </a:lnTo>
                <a:lnTo>
                  <a:pt x="163492" y="496570"/>
                </a:lnTo>
                <a:lnTo>
                  <a:pt x="164246" y="495300"/>
                </a:lnTo>
                <a:lnTo>
                  <a:pt x="182135" y="488950"/>
                </a:lnTo>
                <a:lnTo>
                  <a:pt x="217605" y="483870"/>
                </a:lnTo>
                <a:lnTo>
                  <a:pt x="264659" y="481330"/>
                </a:lnTo>
                <a:lnTo>
                  <a:pt x="471427" y="481330"/>
                </a:lnTo>
                <a:lnTo>
                  <a:pt x="471441" y="457200"/>
                </a:lnTo>
                <a:lnTo>
                  <a:pt x="458535" y="449580"/>
                </a:lnTo>
                <a:lnTo>
                  <a:pt x="424180" y="444500"/>
                </a:lnTo>
                <a:lnTo>
                  <a:pt x="374920" y="440690"/>
                </a:lnTo>
                <a:lnTo>
                  <a:pt x="317299" y="439420"/>
                </a:lnTo>
                <a:close/>
              </a:path>
              <a:path w="635000" h="525780">
                <a:moveTo>
                  <a:pt x="471427" y="481330"/>
                </a:moveTo>
                <a:lnTo>
                  <a:pt x="369938" y="481330"/>
                </a:lnTo>
                <a:lnTo>
                  <a:pt x="416992" y="483870"/>
                </a:lnTo>
                <a:lnTo>
                  <a:pt x="452462" y="488950"/>
                </a:lnTo>
                <a:lnTo>
                  <a:pt x="470352" y="495300"/>
                </a:lnTo>
                <a:lnTo>
                  <a:pt x="471106" y="496570"/>
                </a:lnTo>
                <a:lnTo>
                  <a:pt x="471420" y="495300"/>
                </a:lnTo>
                <a:lnTo>
                  <a:pt x="471427" y="481330"/>
                </a:lnTo>
                <a:close/>
              </a:path>
              <a:path w="635000" h="525780">
                <a:moveTo>
                  <a:pt x="99495" y="452120"/>
                </a:moveTo>
                <a:lnTo>
                  <a:pt x="95054" y="452120"/>
                </a:lnTo>
                <a:lnTo>
                  <a:pt x="96206" y="464820"/>
                </a:lnTo>
                <a:lnTo>
                  <a:pt x="96269" y="466090"/>
                </a:lnTo>
                <a:lnTo>
                  <a:pt x="96813" y="466090"/>
                </a:lnTo>
                <a:lnTo>
                  <a:pt x="97190" y="464820"/>
                </a:lnTo>
                <a:lnTo>
                  <a:pt x="100680" y="457200"/>
                </a:lnTo>
                <a:lnTo>
                  <a:pt x="99495" y="452120"/>
                </a:lnTo>
                <a:close/>
              </a:path>
              <a:path w="635000" h="525780">
                <a:moveTo>
                  <a:pt x="588381" y="440690"/>
                </a:moveTo>
                <a:lnTo>
                  <a:pt x="535805" y="440690"/>
                </a:lnTo>
                <a:lnTo>
                  <a:pt x="542758" y="445770"/>
                </a:lnTo>
                <a:lnTo>
                  <a:pt x="543187" y="447040"/>
                </a:lnTo>
                <a:lnTo>
                  <a:pt x="538884" y="448310"/>
                </a:lnTo>
                <a:lnTo>
                  <a:pt x="535101" y="452120"/>
                </a:lnTo>
                <a:lnTo>
                  <a:pt x="533914" y="457200"/>
                </a:lnTo>
                <a:lnTo>
                  <a:pt x="537397" y="464820"/>
                </a:lnTo>
                <a:lnTo>
                  <a:pt x="537774" y="466090"/>
                </a:lnTo>
                <a:lnTo>
                  <a:pt x="538308" y="466090"/>
                </a:lnTo>
                <a:lnTo>
                  <a:pt x="539522" y="452120"/>
                </a:lnTo>
                <a:lnTo>
                  <a:pt x="574055" y="452120"/>
                </a:lnTo>
                <a:lnTo>
                  <a:pt x="581982" y="449580"/>
                </a:lnTo>
                <a:lnTo>
                  <a:pt x="587772" y="449580"/>
                </a:lnTo>
                <a:lnTo>
                  <a:pt x="588381" y="440690"/>
                </a:lnTo>
                <a:close/>
              </a:path>
              <a:path w="635000" h="525780">
                <a:moveTo>
                  <a:pt x="42804" y="370840"/>
                </a:moveTo>
                <a:lnTo>
                  <a:pt x="42166" y="370840"/>
                </a:lnTo>
                <a:lnTo>
                  <a:pt x="41684" y="372110"/>
                </a:lnTo>
                <a:lnTo>
                  <a:pt x="39939" y="378460"/>
                </a:lnTo>
                <a:lnTo>
                  <a:pt x="40595" y="384810"/>
                </a:lnTo>
                <a:lnTo>
                  <a:pt x="44102" y="388620"/>
                </a:lnTo>
                <a:lnTo>
                  <a:pt x="50909" y="392430"/>
                </a:lnTo>
                <a:lnTo>
                  <a:pt x="51307" y="392430"/>
                </a:lnTo>
                <a:lnTo>
                  <a:pt x="50595" y="393700"/>
                </a:lnTo>
                <a:lnTo>
                  <a:pt x="44998" y="401320"/>
                </a:lnTo>
                <a:lnTo>
                  <a:pt x="44020" y="412750"/>
                </a:lnTo>
                <a:lnTo>
                  <a:pt x="43907" y="416560"/>
                </a:lnTo>
                <a:lnTo>
                  <a:pt x="44845" y="427990"/>
                </a:lnTo>
                <a:lnTo>
                  <a:pt x="45956" y="436880"/>
                </a:lnTo>
                <a:lnTo>
                  <a:pt x="46815" y="449580"/>
                </a:lnTo>
                <a:lnTo>
                  <a:pt x="52616" y="449580"/>
                </a:lnTo>
                <a:lnTo>
                  <a:pt x="60542" y="452120"/>
                </a:lnTo>
                <a:lnTo>
                  <a:pt x="55631" y="458470"/>
                </a:lnTo>
                <a:lnTo>
                  <a:pt x="49516" y="462280"/>
                </a:lnTo>
                <a:lnTo>
                  <a:pt x="49590" y="463550"/>
                </a:lnTo>
                <a:lnTo>
                  <a:pt x="51663" y="463550"/>
                </a:lnTo>
                <a:lnTo>
                  <a:pt x="63935" y="464820"/>
                </a:lnTo>
                <a:lnTo>
                  <a:pt x="66113" y="454660"/>
                </a:lnTo>
                <a:lnTo>
                  <a:pt x="89311" y="454660"/>
                </a:lnTo>
                <a:lnTo>
                  <a:pt x="95054" y="452120"/>
                </a:lnTo>
                <a:lnTo>
                  <a:pt x="99495" y="452120"/>
                </a:lnTo>
                <a:lnTo>
                  <a:pt x="95713" y="448310"/>
                </a:lnTo>
                <a:lnTo>
                  <a:pt x="91410" y="447040"/>
                </a:lnTo>
                <a:lnTo>
                  <a:pt x="91829" y="445770"/>
                </a:lnTo>
                <a:lnTo>
                  <a:pt x="98792" y="440690"/>
                </a:lnTo>
                <a:lnTo>
                  <a:pt x="104685" y="440690"/>
                </a:lnTo>
                <a:lnTo>
                  <a:pt x="104477" y="439420"/>
                </a:lnTo>
                <a:lnTo>
                  <a:pt x="88091" y="439420"/>
                </a:lnTo>
                <a:lnTo>
                  <a:pt x="87756" y="436880"/>
                </a:lnTo>
                <a:lnTo>
                  <a:pt x="86946" y="434340"/>
                </a:lnTo>
                <a:lnTo>
                  <a:pt x="75557" y="434340"/>
                </a:lnTo>
                <a:lnTo>
                  <a:pt x="66081" y="433070"/>
                </a:lnTo>
                <a:lnTo>
                  <a:pt x="65202" y="433070"/>
                </a:lnTo>
                <a:lnTo>
                  <a:pt x="73638" y="407670"/>
                </a:lnTo>
                <a:lnTo>
                  <a:pt x="89735" y="396240"/>
                </a:lnTo>
                <a:lnTo>
                  <a:pt x="106366" y="389890"/>
                </a:lnTo>
                <a:lnTo>
                  <a:pt x="114174" y="381000"/>
                </a:lnTo>
                <a:lnTo>
                  <a:pt x="48003" y="381000"/>
                </a:lnTo>
                <a:lnTo>
                  <a:pt x="42867" y="372110"/>
                </a:lnTo>
                <a:lnTo>
                  <a:pt x="42804" y="370840"/>
                </a:lnTo>
                <a:close/>
              </a:path>
              <a:path w="635000" h="525780">
                <a:moveTo>
                  <a:pt x="576020" y="454660"/>
                </a:moveTo>
                <a:lnTo>
                  <a:pt x="568474" y="454660"/>
                </a:lnTo>
                <a:lnTo>
                  <a:pt x="570652" y="464820"/>
                </a:lnTo>
                <a:lnTo>
                  <a:pt x="582924" y="463550"/>
                </a:lnTo>
                <a:lnTo>
                  <a:pt x="584997" y="463550"/>
                </a:lnTo>
                <a:lnTo>
                  <a:pt x="585071" y="462280"/>
                </a:lnTo>
                <a:lnTo>
                  <a:pt x="584254" y="462280"/>
                </a:lnTo>
                <a:lnTo>
                  <a:pt x="578966" y="458470"/>
                </a:lnTo>
                <a:lnTo>
                  <a:pt x="576020" y="454660"/>
                </a:lnTo>
                <a:close/>
              </a:path>
              <a:path w="635000" h="525780">
                <a:moveTo>
                  <a:pt x="89311" y="454660"/>
                </a:moveTo>
                <a:lnTo>
                  <a:pt x="66113" y="454660"/>
                </a:lnTo>
                <a:lnTo>
                  <a:pt x="71547" y="461010"/>
                </a:lnTo>
                <a:lnTo>
                  <a:pt x="83568" y="457200"/>
                </a:lnTo>
                <a:lnTo>
                  <a:pt x="89311" y="454660"/>
                </a:lnTo>
                <a:close/>
              </a:path>
              <a:path w="635000" h="525780">
                <a:moveTo>
                  <a:pt x="574055" y="452120"/>
                </a:moveTo>
                <a:lnTo>
                  <a:pt x="539522" y="452120"/>
                </a:lnTo>
                <a:lnTo>
                  <a:pt x="551019" y="457200"/>
                </a:lnTo>
                <a:lnTo>
                  <a:pt x="563040" y="461010"/>
                </a:lnTo>
                <a:lnTo>
                  <a:pt x="568474" y="454660"/>
                </a:lnTo>
                <a:lnTo>
                  <a:pt x="576020" y="454660"/>
                </a:lnTo>
                <a:lnTo>
                  <a:pt x="574055" y="452120"/>
                </a:lnTo>
                <a:close/>
              </a:path>
              <a:path w="635000" h="525780">
                <a:moveTo>
                  <a:pt x="601698" y="447040"/>
                </a:moveTo>
                <a:lnTo>
                  <a:pt x="601227" y="447040"/>
                </a:lnTo>
                <a:lnTo>
                  <a:pt x="599761" y="448310"/>
                </a:lnTo>
                <a:lnTo>
                  <a:pt x="587772" y="449580"/>
                </a:lnTo>
                <a:lnTo>
                  <a:pt x="581982" y="449580"/>
                </a:lnTo>
                <a:lnTo>
                  <a:pt x="588174" y="454660"/>
                </a:lnTo>
                <a:lnTo>
                  <a:pt x="592214" y="455930"/>
                </a:lnTo>
                <a:lnTo>
                  <a:pt x="595882" y="454660"/>
                </a:lnTo>
                <a:lnTo>
                  <a:pt x="600955" y="448310"/>
                </a:lnTo>
                <a:lnTo>
                  <a:pt x="601698" y="447040"/>
                </a:lnTo>
                <a:close/>
              </a:path>
              <a:path w="635000" h="525780">
                <a:moveTo>
                  <a:pt x="33360" y="447040"/>
                </a:moveTo>
                <a:lnTo>
                  <a:pt x="32878" y="447040"/>
                </a:lnTo>
                <a:lnTo>
                  <a:pt x="33642" y="448310"/>
                </a:lnTo>
                <a:lnTo>
                  <a:pt x="40190" y="453390"/>
                </a:lnTo>
                <a:lnTo>
                  <a:pt x="46314" y="452120"/>
                </a:lnTo>
                <a:lnTo>
                  <a:pt x="50845" y="450850"/>
                </a:lnTo>
                <a:lnTo>
                  <a:pt x="52616" y="449580"/>
                </a:lnTo>
                <a:lnTo>
                  <a:pt x="46815" y="449580"/>
                </a:lnTo>
                <a:lnTo>
                  <a:pt x="34836" y="448310"/>
                </a:lnTo>
                <a:lnTo>
                  <a:pt x="33360" y="447040"/>
                </a:lnTo>
                <a:close/>
              </a:path>
              <a:path w="635000" h="525780">
                <a:moveTo>
                  <a:pt x="104685" y="440690"/>
                </a:moveTo>
                <a:lnTo>
                  <a:pt x="98792" y="440690"/>
                </a:lnTo>
                <a:lnTo>
                  <a:pt x="105462" y="448310"/>
                </a:lnTo>
                <a:lnTo>
                  <a:pt x="105860" y="449580"/>
                </a:lnTo>
                <a:lnTo>
                  <a:pt x="105933" y="448310"/>
                </a:lnTo>
                <a:lnTo>
                  <a:pt x="104685" y="440690"/>
                </a:lnTo>
                <a:close/>
              </a:path>
              <a:path w="635000" h="525780">
                <a:moveTo>
                  <a:pt x="540528" y="435610"/>
                </a:moveTo>
                <a:lnTo>
                  <a:pt x="534571" y="435610"/>
                </a:lnTo>
                <a:lnTo>
                  <a:pt x="530116" y="439420"/>
                </a:lnTo>
                <a:lnTo>
                  <a:pt x="528664" y="448310"/>
                </a:lnTo>
                <a:lnTo>
                  <a:pt x="528727" y="449580"/>
                </a:lnTo>
                <a:lnTo>
                  <a:pt x="529135" y="448310"/>
                </a:lnTo>
                <a:lnTo>
                  <a:pt x="535805" y="440690"/>
                </a:lnTo>
                <a:lnTo>
                  <a:pt x="588381" y="440690"/>
                </a:lnTo>
                <a:lnTo>
                  <a:pt x="588467" y="439420"/>
                </a:lnTo>
                <a:lnTo>
                  <a:pt x="546485" y="439420"/>
                </a:lnTo>
                <a:lnTo>
                  <a:pt x="540528" y="435610"/>
                </a:lnTo>
                <a:close/>
              </a:path>
              <a:path w="635000" h="525780">
                <a:moveTo>
                  <a:pt x="100020" y="435610"/>
                </a:moveTo>
                <a:lnTo>
                  <a:pt x="94059" y="435610"/>
                </a:lnTo>
                <a:lnTo>
                  <a:pt x="88091" y="439420"/>
                </a:lnTo>
                <a:lnTo>
                  <a:pt x="104477" y="439420"/>
                </a:lnTo>
                <a:lnTo>
                  <a:pt x="100020" y="435610"/>
                </a:lnTo>
                <a:close/>
              </a:path>
              <a:path w="635000" h="525780">
                <a:moveTo>
                  <a:pt x="549218" y="425450"/>
                </a:moveTo>
                <a:lnTo>
                  <a:pt x="544088" y="425450"/>
                </a:lnTo>
                <a:lnTo>
                  <a:pt x="538025" y="429260"/>
                </a:lnTo>
                <a:lnTo>
                  <a:pt x="549271" y="429260"/>
                </a:lnTo>
                <a:lnTo>
                  <a:pt x="546841" y="436880"/>
                </a:lnTo>
                <a:lnTo>
                  <a:pt x="546485" y="439420"/>
                </a:lnTo>
                <a:lnTo>
                  <a:pt x="588467" y="439420"/>
                </a:lnTo>
                <a:lnTo>
                  <a:pt x="588641" y="436880"/>
                </a:lnTo>
                <a:lnTo>
                  <a:pt x="588959" y="434340"/>
                </a:lnTo>
                <a:lnTo>
                  <a:pt x="559040" y="434340"/>
                </a:lnTo>
                <a:lnTo>
                  <a:pt x="555229" y="430530"/>
                </a:lnTo>
                <a:lnTo>
                  <a:pt x="553053" y="427990"/>
                </a:lnTo>
                <a:lnTo>
                  <a:pt x="549218" y="425450"/>
                </a:lnTo>
                <a:close/>
              </a:path>
              <a:path w="635000" h="525780">
                <a:moveTo>
                  <a:pt x="90508" y="425450"/>
                </a:moveTo>
                <a:lnTo>
                  <a:pt x="85375" y="425450"/>
                </a:lnTo>
                <a:lnTo>
                  <a:pt x="81540" y="427990"/>
                </a:lnTo>
                <a:lnTo>
                  <a:pt x="79369" y="430530"/>
                </a:lnTo>
                <a:lnTo>
                  <a:pt x="75557" y="434340"/>
                </a:lnTo>
                <a:lnTo>
                  <a:pt x="86946" y="434340"/>
                </a:lnTo>
                <a:lnTo>
                  <a:pt x="85327" y="429260"/>
                </a:lnTo>
                <a:lnTo>
                  <a:pt x="96572" y="429260"/>
                </a:lnTo>
                <a:lnTo>
                  <a:pt x="90508" y="425450"/>
                </a:lnTo>
                <a:close/>
              </a:path>
              <a:path w="635000" h="525780">
                <a:moveTo>
                  <a:pt x="571588" y="377190"/>
                </a:moveTo>
                <a:lnTo>
                  <a:pt x="517921" y="377190"/>
                </a:lnTo>
                <a:lnTo>
                  <a:pt x="518193" y="378460"/>
                </a:lnTo>
                <a:lnTo>
                  <a:pt x="528231" y="389890"/>
                </a:lnTo>
                <a:lnTo>
                  <a:pt x="544861" y="396240"/>
                </a:lnTo>
                <a:lnTo>
                  <a:pt x="560955" y="407670"/>
                </a:lnTo>
                <a:lnTo>
                  <a:pt x="569385" y="433070"/>
                </a:lnTo>
                <a:lnTo>
                  <a:pt x="568516" y="433070"/>
                </a:lnTo>
                <a:lnTo>
                  <a:pt x="559040" y="434340"/>
                </a:lnTo>
                <a:lnTo>
                  <a:pt x="588959" y="434340"/>
                </a:lnTo>
                <a:lnTo>
                  <a:pt x="589753" y="427990"/>
                </a:lnTo>
                <a:lnTo>
                  <a:pt x="590690" y="416560"/>
                </a:lnTo>
                <a:lnTo>
                  <a:pt x="590577" y="412750"/>
                </a:lnTo>
                <a:lnTo>
                  <a:pt x="589600" y="401320"/>
                </a:lnTo>
                <a:lnTo>
                  <a:pt x="584003" y="393700"/>
                </a:lnTo>
                <a:lnTo>
                  <a:pt x="583280" y="392430"/>
                </a:lnTo>
                <a:lnTo>
                  <a:pt x="583689" y="392430"/>
                </a:lnTo>
                <a:lnTo>
                  <a:pt x="590496" y="388620"/>
                </a:lnTo>
                <a:lnTo>
                  <a:pt x="594002" y="384810"/>
                </a:lnTo>
                <a:lnTo>
                  <a:pt x="594396" y="381000"/>
                </a:lnTo>
                <a:lnTo>
                  <a:pt x="576092" y="381000"/>
                </a:lnTo>
                <a:lnTo>
                  <a:pt x="571588" y="377190"/>
                </a:lnTo>
                <a:close/>
              </a:path>
              <a:path w="635000" h="525780">
                <a:moveTo>
                  <a:pt x="97127" y="429260"/>
                </a:moveTo>
                <a:lnTo>
                  <a:pt x="85327" y="429260"/>
                </a:lnTo>
                <a:lnTo>
                  <a:pt x="96342" y="430530"/>
                </a:lnTo>
                <a:lnTo>
                  <a:pt x="96604" y="430530"/>
                </a:lnTo>
                <a:lnTo>
                  <a:pt x="97127" y="429260"/>
                </a:lnTo>
                <a:close/>
              </a:path>
              <a:path w="635000" h="525780">
                <a:moveTo>
                  <a:pt x="226233" y="406400"/>
                </a:moveTo>
                <a:lnTo>
                  <a:pt x="175188" y="406400"/>
                </a:lnTo>
                <a:lnTo>
                  <a:pt x="186371" y="414020"/>
                </a:lnTo>
                <a:lnTo>
                  <a:pt x="186371" y="424180"/>
                </a:lnTo>
                <a:lnTo>
                  <a:pt x="183816" y="426720"/>
                </a:lnTo>
                <a:lnTo>
                  <a:pt x="180308" y="429260"/>
                </a:lnTo>
                <a:lnTo>
                  <a:pt x="183219" y="429260"/>
                </a:lnTo>
                <a:lnTo>
                  <a:pt x="193679" y="430530"/>
                </a:lnTo>
                <a:lnTo>
                  <a:pt x="195700" y="421640"/>
                </a:lnTo>
                <a:lnTo>
                  <a:pt x="226494" y="421640"/>
                </a:lnTo>
                <a:lnTo>
                  <a:pt x="225423" y="416560"/>
                </a:lnTo>
                <a:lnTo>
                  <a:pt x="221590" y="414020"/>
                </a:lnTo>
                <a:lnTo>
                  <a:pt x="217239" y="411480"/>
                </a:lnTo>
                <a:lnTo>
                  <a:pt x="218370" y="411480"/>
                </a:lnTo>
                <a:lnTo>
                  <a:pt x="226233" y="406400"/>
                </a:lnTo>
                <a:close/>
              </a:path>
              <a:path w="635000" h="525780">
                <a:moveTo>
                  <a:pt x="226494" y="421640"/>
                </a:moveTo>
                <a:lnTo>
                  <a:pt x="217700" y="421640"/>
                </a:lnTo>
                <a:lnTo>
                  <a:pt x="222097" y="422910"/>
                </a:lnTo>
                <a:lnTo>
                  <a:pt x="222967" y="430530"/>
                </a:lnTo>
                <a:lnTo>
                  <a:pt x="223626" y="430530"/>
                </a:lnTo>
                <a:lnTo>
                  <a:pt x="226761" y="422910"/>
                </a:lnTo>
                <a:lnTo>
                  <a:pt x="226494" y="421640"/>
                </a:lnTo>
                <a:close/>
              </a:path>
              <a:path w="635000" h="525780">
                <a:moveTo>
                  <a:pt x="459389" y="406400"/>
                </a:moveTo>
                <a:lnTo>
                  <a:pt x="408343" y="406400"/>
                </a:lnTo>
                <a:lnTo>
                  <a:pt x="416217" y="411480"/>
                </a:lnTo>
                <a:lnTo>
                  <a:pt x="417348" y="411480"/>
                </a:lnTo>
                <a:lnTo>
                  <a:pt x="412999" y="414020"/>
                </a:lnTo>
                <a:lnTo>
                  <a:pt x="409169" y="416560"/>
                </a:lnTo>
                <a:lnTo>
                  <a:pt x="407834" y="422910"/>
                </a:lnTo>
                <a:lnTo>
                  <a:pt x="410971" y="430530"/>
                </a:lnTo>
                <a:lnTo>
                  <a:pt x="411620" y="430530"/>
                </a:lnTo>
                <a:lnTo>
                  <a:pt x="412490" y="422910"/>
                </a:lnTo>
                <a:lnTo>
                  <a:pt x="416898" y="421640"/>
                </a:lnTo>
                <a:lnTo>
                  <a:pt x="448216" y="421640"/>
                </a:lnTo>
                <a:lnTo>
                  <a:pt x="448216" y="414020"/>
                </a:lnTo>
                <a:lnTo>
                  <a:pt x="459389" y="406400"/>
                </a:lnTo>
                <a:close/>
              </a:path>
              <a:path w="635000" h="525780">
                <a:moveTo>
                  <a:pt x="448216" y="421640"/>
                </a:moveTo>
                <a:lnTo>
                  <a:pt x="438887" y="421640"/>
                </a:lnTo>
                <a:lnTo>
                  <a:pt x="440908" y="430530"/>
                </a:lnTo>
                <a:lnTo>
                  <a:pt x="451368" y="429260"/>
                </a:lnTo>
                <a:lnTo>
                  <a:pt x="454289" y="429260"/>
                </a:lnTo>
                <a:lnTo>
                  <a:pt x="450782" y="426720"/>
                </a:lnTo>
                <a:lnTo>
                  <a:pt x="448216" y="424180"/>
                </a:lnTo>
                <a:lnTo>
                  <a:pt x="448216" y="421640"/>
                </a:lnTo>
                <a:close/>
              </a:path>
              <a:path w="635000" h="525780">
                <a:moveTo>
                  <a:pt x="549271" y="429260"/>
                </a:moveTo>
                <a:lnTo>
                  <a:pt x="537460" y="429260"/>
                </a:lnTo>
                <a:lnTo>
                  <a:pt x="537983" y="430530"/>
                </a:lnTo>
                <a:lnTo>
                  <a:pt x="549271" y="429260"/>
                </a:lnTo>
                <a:close/>
              </a:path>
              <a:path w="635000" h="525780">
                <a:moveTo>
                  <a:pt x="206726" y="421640"/>
                </a:moveTo>
                <a:lnTo>
                  <a:pt x="195700" y="421640"/>
                </a:lnTo>
                <a:lnTo>
                  <a:pt x="201334" y="427990"/>
                </a:lnTo>
                <a:lnTo>
                  <a:pt x="206726" y="421640"/>
                </a:lnTo>
                <a:close/>
              </a:path>
              <a:path w="635000" h="525780">
                <a:moveTo>
                  <a:pt x="438887" y="421640"/>
                </a:moveTo>
                <a:lnTo>
                  <a:pt x="427861" y="421640"/>
                </a:lnTo>
                <a:lnTo>
                  <a:pt x="433253" y="427990"/>
                </a:lnTo>
                <a:lnTo>
                  <a:pt x="438887" y="421640"/>
                </a:lnTo>
                <a:close/>
              </a:path>
              <a:path w="635000" h="525780">
                <a:moveTo>
                  <a:pt x="265196" y="321310"/>
                </a:moveTo>
                <a:lnTo>
                  <a:pt x="223061" y="321310"/>
                </a:lnTo>
                <a:lnTo>
                  <a:pt x="223061" y="349250"/>
                </a:lnTo>
                <a:lnTo>
                  <a:pt x="230852" y="373380"/>
                </a:lnTo>
                <a:lnTo>
                  <a:pt x="251689" y="389890"/>
                </a:lnTo>
                <a:lnTo>
                  <a:pt x="281772" y="406400"/>
                </a:lnTo>
                <a:lnTo>
                  <a:pt x="317299" y="426720"/>
                </a:lnTo>
                <a:lnTo>
                  <a:pt x="352819" y="406400"/>
                </a:lnTo>
                <a:lnTo>
                  <a:pt x="357447" y="403860"/>
                </a:lnTo>
                <a:lnTo>
                  <a:pt x="317299" y="403860"/>
                </a:lnTo>
                <a:lnTo>
                  <a:pt x="317299" y="373380"/>
                </a:lnTo>
                <a:lnTo>
                  <a:pt x="263374" y="373380"/>
                </a:lnTo>
                <a:lnTo>
                  <a:pt x="258882" y="367030"/>
                </a:lnTo>
                <a:lnTo>
                  <a:pt x="263897" y="364490"/>
                </a:lnTo>
                <a:lnTo>
                  <a:pt x="258683" y="364490"/>
                </a:lnTo>
                <a:lnTo>
                  <a:pt x="258547" y="356870"/>
                </a:lnTo>
                <a:lnTo>
                  <a:pt x="264588" y="355600"/>
                </a:lnTo>
                <a:lnTo>
                  <a:pt x="268358" y="355600"/>
                </a:lnTo>
                <a:lnTo>
                  <a:pt x="267426" y="354330"/>
                </a:lnTo>
                <a:lnTo>
                  <a:pt x="263751" y="354330"/>
                </a:lnTo>
                <a:lnTo>
                  <a:pt x="265258" y="353060"/>
                </a:lnTo>
                <a:lnTo>
                  <a:pt x="266567" y="351790"/>
                </a:lnTo>
                <a:lnTo>
                  <a:pt x="285467" y="351790"/>
                </a:lnTo>
                <a:lnTo>
                  <a:pt x="286033" y="350520"/>
                </a:lnTo>
                <a:lnTo>
                  <a:pt x="281949" y="340360"/>
                </a:lnTo>
                <a:lnTo>
                  <a:pt x="282638" y="334010"/>
                </a:lnTo>
                <a:lnTo>
                  <a:pt x="275342" y="334010"/>
                </a:lnTo>
                <a:lnTo>
                  <a:pt x="275342" y="327660"/>
                </a:lnTo>
                <a:lnTo>
                  <a:pt x="281624" y="327660"/>
                </a:lnTo>
                <a:lnTo>
                  <a:pt x="283436" y="325120"/>
                </a:lnTo>
                <a:lnTo>
                  <a:pt x="285424" y="322580"/>
                </a:lnTo>
                <a:lnTo>
                  <a:pt x="268944" y="322580"/>
                </a:lnTo>
                <a:lnTo>
                  <a:pt x="265196" y="321310"/>
                </a:lnTo>
                <a:close/>
              </a:path>
              <a:path w="635000" h="525780">
                <a:moveTo>
                  <a:pt x="230579" y="406400"/>
                </a:moveTo>
                <a:lnTo>
                  <a:pt x="226233" y="406400"/>
                </a:lnTo>
                <a:lnTo>
                  <a:pt x="231490" y="414020"/>
                </a:lnTo>
                <a:lnTo>
                  <a:pt x="232034" y="414020"/>
                </a:lnTo>
                <a:lnTo>
                  <a:pt x="232034" y="412750"/>
                </a:lnTo>
                <a:lnTo>
                  <a:pt x="230579" y="406400"/>
                </a:lnTo>
                <a:close/>
              </a:path>
              <a:path w="635000" h="525780">
                <a:moveTo>
                  <a:pt x="414539" y="401320"/>
                </a:moveTo>
                <a:lnTo>
                  <a:pt x="408716" y="401320"/>
                </a:lnTo>
                <a:lnTo>
                  <a:pt x="404309" y="405130"/>
                </a:lnTo>
                <a:lnTo>
                  <a:pt x="402563" y="412750"/>
                </a:lnTo>
                <a:lnTo>
                  <a:pt x="402563" y="414020"/>
                </a:lnTo>
                <a:lnTo>
                  <a:pt x="403108" y="414020"/>
                </a:lnTo>
                <a:lnTo>
                  <a:pt x="408343" y="406400"/>
                </a:lnTo>
                <a:lnTo>
                  <a:pt x="476219" y="406400"/>
                </a:lnTo>
                <a:lnTo>
                  <a:pt x="475576" y="403860"/>
                </a:lnTo>
                <a:lnTo>
                  <a:pt x="420531" y="403860"/>
                </a:lnTo>
                <a:lnTo>
                  <a:pt x="414539" y="401320"/>
                </a:lnTo>
                <a:close/>
              </a:path>
              <a:path w="635000" h="525780">
                <a:moveTo>
                  <a:pt x="151136" y="405130"/>
                </a:moveTo>
                <a:lnTo>
                  <a:pt x="148100" y="405130"/>
                </a:lnTo>
                <a:lnTo>
                  <a:pt x="151377" y="408940"/>
                </a:lnTo>
                <a:lnTo>
                  <a:pt x="155084" y="410210"/>
                </a:lnTo>
                <a:lnTo>
                  <a:pt x="164382" y="410210"/>
                </a:lnTo>
                <a:lnTo>
                  <a:pt x="165911" y="407670"/>
                </a:lnTo>
                <a:lnTo>
                  <a:pt x="158037" y="407670"/>
                </a:lnTo>
                <a:lnTo>
                  <a:pt x="151136" y="405130"/>
                </a:lnTo>
                <a:close/>
              </a:path>
              <a:path w="635000" h="525780">
                <a:moveTo>
                  <a:pt x="476219" y="406400"/>
                </a:moveTo>
                <a:lnTo>
                  <a:pt x="467912" y="406400"/>
                </a:lnTo>
                <a:lnTo>
                  <a:pt x="470205" y="410210"/>
                </a:lnTo>
                <a:lnTo>
                  <a:pt x="479503" y="410210"/>
                </a:lnTo>
                <a:lnTo>
                  <a:pt x="483210" y="408940"/>
                </a:lnTo>
                <a:lnTo>
                  <a:pt x="484302" y="407670"/>
                </a:lnTo>
                <a:lnTo>
                  <a:pt x="476540" y="407670"/>
                </a:lnTo>
                <a:lnTo>
                  <a:pt x="476219" y="406400"/>
                </a:lnTo>
                <a:close/>
              </a:path>
              <a:path w="635000" h="525780">
                <a:moveTo>
                  <a:pt x="149126" y="323850"/>
                </a:moveTo>
                <a:lnTo>
                  <a:pt x="143701" y="325120"/>
                </a:lnTo>
                <a:lnTo>
                  <a:pt x="137279" y="327660"/>
                </a:lnTo>
                <a:lnTo>
                  <a:pt x="130907" y="331470"/>
                </a:lnTo>
                <a:lnTo>
                  <a:pt x="125629" y="335280"/>
                </a:lnTo>
                <a:lnTo>
                  <a:pt x="128456" y="336550"/>
                </a:lnTo>
                <a:lnTo>
                  <a:pt x="128990" y="340360"/>
                </a:lnTo>
                <a:lnTo>
                  <a:pt x="128278" y="346710"/>
                </a:lnTo>
                <a:lnTo>
                  <a:pt x="125085" y="349250"/>
                </a:lnTo>
                <a:lnTo>
                  <a:pt x="121242" y="349250"/>
                </a:lnTo>
                <a:lnTo>
                  <a:pt x="121200" y="350520"/>
                </a:lnTo>
                <a:lnTo>
                  <a:pt x="132081" y="354330"/>
                </a:lnTo>
                <a:lnTo>
                  <a:pt x="143496" y="359410"/>
                </a:lnTo>
                <a:lnTo>
                  <a:pt x="153614" y="363220"/>
                </a:lnTo>
                <a:lnTo>
                  <a:pt x="159974" y="367030"/>
                </a:lnTo>
                <a:lnTo>
                  <a:pt x="163080" y="372110"/>
                </a:lnTo>
                <a:lnTo>
                  <a:pt x="163847" y="377190"/>
                </a:lnTo>
                <a:lnTo>
                  <a:pt x="163914" y="379730"/>
                </a:lnTo>
                <a:lnTo>
                  <a:pt x="163290" y="386080"/>
                </a:lnTo>
                <a:lnTo>
                  <a:pt x="161272" y="394970"/>
                </a:lnTo>
                <a:lnTo>
                  <a:pt x="158037" y="407670"/>
                </a:lnTo>
                <a:lnTo>
                  <a:pt x="165911" y="407670"/>
                </a:lnTo>
                <a:lnTo>
                  <a:pt x="166675" y="406400"/>
                </a:lnTo>
                <a:lnTo>
                  <a:pt x="230579" y="406400"/>
                </a:lnTo>
                <a:lnTo>
                  <a:pt x="230288" y="405130"/>
                </a:lnTo>
                <a:lnTo>
                  <a:pt x="228819" y="403860"/>
                </a:lnTo>
                <a:lnTo>
                  <a:pt x="214066" y="403860"/>
                </a:lnTo>
                <a:lnTo>
                  <a:pt x="213006" y="400050"/>
                </a:lnTo>
                <a:lnTo>
                  <a:pt x="200337" y="400050"/>
                </a:lnTo>
                <a:lnTo>
                  <a:pt x="194077" y="397510"/>
                </a:lnTo>
                <a:lnTo>
                  <a:pt x="187519" y="393700"/>
                </a:lnTo>
                <a:lnTo>
                  <a:pt x="182308" y="388620"/>
                </a:lnTo>
                <a:lnTo>
                  <a:pt x="189106" y="382270"/>
                </a:lnTo>
                <a:lnTo>
                  <a:pt x="192597" y="377190"/>
                </a:lnTo>
                <a:lnTo>
                  <a:pt x="193883" y="372110"/>
                </a:lnTo>
                <a:lnTo>
                  <a:pt x="193993" y="368300"/>
                </a:lnTo>
                <a:lnTo>
                  <a:pt x="193994" y="364490"/>
                </a:lnTo>
                <a:lnTo>
                  <a:pt x="193994" y="363220"/>
                </a:lnTo>
                <a:lnTo>
                  <a:pt x="206569" y="363220"/>
                </a:lnTo>
                <a:lnTo>
                  <a:pt x="206569" y="355600"/>
                </a:lnTo>
                <a:lnTo>
                  <a:pt x="201805" y="355600"/>
                </a:lnTo>
                <a:lnTo>
                  <a:pt x="192858" y="351790"/>
                </a:lnTo>
                <a:lnTo>
                  <a:pt x="180672" y="340360"/>
                </a:lnTo>
                <a:lnTo>
                  <a:pt x="165883" y="328930"/>
                </a:lnTo>
                <a:lnTo>
                  <a:pt x="149126" y="323850"/>
                </a:lnTo>
                <a:close/>
              </a:path>
              <a:path w="635000" h="525780">
                <a:moveTo>
                  <a:pt x="486487" y="405130"/>
                </a:moveTo>
                <a:lnTo>
                  <a:pt x="483461" y="405130"/>
                </a:lnTo>
                <a:lnTo>
                  <a:pt x="476540" y="407670"/>
                </a:lnTo>
                <a:lnTo>
                  <a:pt x="484302" y="407670"/>
                </a:lnTo>
                <a:lnTo>
                  <a:pt x="486487" y="405130"/>
                </a:lnTo>
                <a:close/>
              </a:path>
              <a:path w="635000" h="525780">
                <a:moveTo>
                  <a:pt x="225881" y="401320"/>
                </a:moveTo>
                <a:lnTo>
                  <a:pt x="220059" y="401320"/>
                </a:lnTo>
                <a:lnTo>
                  <a:pt x="214066" y="403860"/>
                </a:lnTo>
                <a:lnTo>
                  <a:pt x="228819" y="403860"/>
                </a:lnTo>
                <a:lnTo>
                  <a:pt x="225881" y="401320"/>
                </a:lnTo>
                <a:close/>
              </a:path>
              <a:path w="635000" h="525780">
                <a:moveTo>
                  <a:pt x="346080" y="368300"/>
                </a:moveTo>
                <a:lnTo>
                  <a:pt x="330042" y="368300"/>
                </a:lnTo>
                <a:lnTo>
                  <a:pt x="330042" y="403860"/>
                </a:lnTo>
                <a:lnTo>
                  <a:pt x="357447" y="403860"/>
                </a:lnTo>
                <a:lnTo>
                  <a:pt x="382899" y="389890"/>
                </a:lnTo>
                <a:lnTo>
                  <a:pt x="392516" y="382270"/>
                </a:lnTo>
                <a:lnTo>
                  <a:pt x="356020" y="382270"/>
                </a:lnTo>
                <a:lnTo>
                  <a:pt x="349518" y="378460"/>
                </a:lnTo>
                <a:lnTo>
                  <a:pt x="351387" y="375920"/>
                </a:lnTo>
                <a:lnTo>
                  <a:pt x="348638" y="375920"/>
                </a:lnTo>
                <a:lnTo>
                  <a:pt x="346080" y="368300"/>
                </a:lnTo>
                <a:close/>
              </a:path>
              <a:path w="635000" h="525780">
                <a:moveTo>
                  <a:pt x="418571" y="391160"/>
                </a:moveTo>
                <a:lnTo>
                  <a:pt x="412081" y="394970"/>
                </a:lnTo>
                <a:lnTo>
                  <a:pt x="417840" y="394970"/>
                </a:lnTo>
                <a:lnTo>
                  <a:pt x="421934" y="398780"/>
                </a:lnTo>
                <a:lnTo>
                  <a:pt x="420531" y="403860"/>
                </a:lnTo>
                <a:lnTo>
                  <a:pt x="475576" y="403860"/>
                </a:lnTo>
                <a:lnTo>
                  <a:pt x="474611" y="400050"/>
                </a:lnTo>
                <a:lnTo>
                  <a:pt x="434246" y="400050"/>
                </a:lnTo>
                <a:lnTo>
                  <a:pt x="429934" y="398780"/>
                </a:lnTo>
                <a:lnTo>
                  <a:pt x="427785" y="396240"/>
                </a:lnTo>
                <a:lnTo>
                  <a:pt x="423902" y="392430"/>
                </a:lnTo>
                <a:lnTo>
                  <a:pt x="418571" y="391160"/>
                </a:lnTo>
                <a:close/>
              </a:path>
              <a:path w="635000" h="525780">
                <a:moveTo>
                  <a:pt x="216020" y="391160"/>
                </a:moveTo>
                <a:lnTo>
                  <a:pt x="210687" y="392430"/>
                </a:lnTo>
                <a:lnTo>
                  <a:pt x="206802" y="396240"/>
                </a:lnTo>
                <a:lnTo>
                  <a:pt x="204653" y="398780"/>
                </a:lnTo>
                <a:lnTo>
                  <a:pt x="200337" y="400050"/>
                </a:lnTo>
                <a:lnTo>
                  <a:pt x="213006" y="400050"/>
                </a:lnTo>
                <a:lnTo>
                  <a:pt x="212653" y="398780"/>
                </a:lnTo>
                <a:lnTo>
                  <a:pt x="216736" y="394970"/>
                </a:lnTo>
                <a:lnTo>
                  <a:pt x="222516" y="394970"/>
                </a:lnTo>
                <a:lnTo>
                  <a:pt x="216020" y="391160"/>
                </a:lnTo>
                <a:close/>
              </a:path>
              <a:path w="635000" h="525780">
                <a:moveTo>
                  <a:pt x="480977" y="363220"/>
                </a:moveTo>
                <a:lnTo>
                  <a:pt x="440593" y="363220"/>
                </a:lnTo>
                <a:lnTo>
                  <a:pt x="440593" y="364490"/>
                </a:lnTo>
                <a:lnTo>
                  <a:pt x="440510" y="365760"/>
                </a:lnTo>
                <a:lnTo>
                  <a:pt x="442350" y="373380"/>
                </a:lnTo>
                <a:lnTo>
                  <a:pt x="446400" y="381000"/>
                </a:lnTo>
                <a:lnTo>
                  <a:pt x="450449" y="387350"/>
                </a:lnTo>
                <a:lnTo>
                  <a:pt x="452289" y="388620"/>
                </a:lnTo>
                <a:lnTo>
                  <a:pt x="447071" y="393700"/>
                </a:lnTo>
                <a:lnTo>
                  <a:pt x="440507" y="397510"/>
                </a:lnTo>
                <a:lnTo>
                  <a:pt x="434246" y="400050"/>
                </a:lnTo>
                <a:lnTo>
                  <a:pt x="474611" y="400050"/>
                </a:lnTo>
                <a:lnTo>
                  <a:pt x="473325" y="394970"/>
                </a:lnTo>
                <a:lnTo>
                  <a:pt x="471303" y="386080"/>
                </a:lnTo>
                <a:lnTo>
                  <a:pt x="470555" y="378460"/>
                </a:lnTo>
                <a:lnTo>
                  <a:pt x="471516" y="372110"/>
                </a:lnTo>
                <a:lnTo>
                  <a:pt x="474624" y="367030"/>
                </a:lnTo>
                <a:lnTo>
                  <a:pt x="480977" y="363220"/>
                </a:lnTo>
                <a:close/>
              </a:path>
              <a:path w="635000" h="525780">
                <a:moveTo>
                  <a:pt x="133705" y="377190"/>
                </a:moveTo>
                <a:lnTo>
                  <a:pt x="117232" y="377190"/>
                </a:lnTo>
                <a:lnTo>
                  <a:pt x="117347" y="378460"/>
                </a:lnTo>
                <a:lnTo>
                  <a:pt x="120564" y="381000"/>
                </a:lnTo>
                <a:lnTo>
                  <a:pt x="126277" y="382270"/>
                </a:lnTo>
                <a:lnTo>
                  <a:pt x="132185" y="379730"/>
                </a:lnTo>
                <a:lnTo>
                  <a:pt x="133705" y="377190"/>
                </a:lnTo>
                <a:close/>
              </a:path>
              <a:path w="635000" h="525780">
                <a:moveTo>
                  <a:pt x="373894" y="367030"/>
                </a:moveTo>
                <a:lnTo>
                  <a:pt x="370166" y="369570"/>
                </a:lnTo>
                <a:lnTo>
                  <a:pt x="374679" y="372110"/>
                </a:lnTo>
                <a:lnTo>
                  <a:pt x="378051" y="372110"/>
                </a:lnTo>
                <a:lnTo>
                  <a:pt x="378564" y="373380"/>
                </a:lnTo>
                <a:lnTo>
                  <a:pt x="375632" y="374650"/>
                </a:lnTo>
                <a:lnTo>
                  <a:pt x="370302" y="375920"/>
                </a:lnTo>
                <a:lnTo>
                  <a:pt x="357612" y="375920"/>
                </a:lnTo>
                <a:lnTo>
                  <a:pt x="355800" y="378460"/>
                </a:lnTo>
                <a:lnTo>
                  <a:pt x="356491" y="382270"/>
                </a:lnTo>
                <a:lnTo>
                  <a:pt x="392516" y="382270"/>
                </a:lnTo>
                <a:lnTo>
                  <a:pt x="403736" y="373380"/>
                </a:lnTo>
                <a:lnTo>
                  <a:pt x="404966" y="369570"/>
                </a:lnTo>
                <a:lnTo>
                  <a:pt x="381014" y="369570"/>
                </a:lnTo>
                <a:lnTo>
                  <a:pt x="373894" y="367030"/>
                </a:lnTo>
                <a:close/>
              </a:path>
              <a:path w="635000" h="525780">
                <a:moveTo>
                  <a:pt x="499052" y="372110"/>
                </a:moveTo>
                <a:lnTo>
                  <a:pt x="498466" y="372110"/>
                </a:lnTo>
                <a:lnTo>
                  <a:pt x="498613" y="373380"/>
                </a:lnTo>
                <a:lnTo>
                  <a:pt x="502413" y="379730"/>
                </a:lnTo>
                <a:lnTo>
                  <a:pt x="508319" y="382270"/>
                </a:lnTo>
                <a:lnTo>
                  <a:pt x="514029" y="381000"/>
                </a:lnTo>
                <a:lnTo>
                  <a:pt x="517240" y="378460"/>
                </a:lnTo>
                <a:lnTo>
                  <a:pt x="517355" y="377190"/>
                </a:lnTo>
                <a:lnTo>
                  <a:pt x="571588" y="377190"/>
                </a:lnTo>
                <a:lnTo>
                  <a:pt x="567083" y="373380"/>
                </a:lnTo>
                <a:lnTo>
                  <a:pt x="509878" y="373380"/>
                </a:lnTo>
                <a:lnTo>
                  <a:pt x="499052" y="372110"/>
                </a:lnTo>
                <a:close/>
              </a:path>
              <a:path w="635000" h="525780">
                <a:moveTo>
                  <a:pt x="115775" y="355600"/>
                </a:moveTo>
                <a:lnTo>
                  <a:pt x="74165" y="355600"/>
                </a:lnTo>
                <a:lnTo>
                  <a:pt x="69011" y="372110"/>
                </a:lnTo>
                <a:lnTo>
                  <a:pt x="58504" y="381000"/>
                </a:lnTo>
                <a:lnTo>
                  <a:pt x="114174" y="381000"/>
                </a:lnTo>
                <a:lnTo>
                  <a:pt x="116404" y="378460"/>
                </a:lnTo>
                <a:lnTo>
                  <a:pt x="116677" y="377190"/>
                </a:lnTo>
                <a:lnTo>
                  <a:pt x="133705" y="377190"/>
                </a:lnTo>
                <a:lnTo>
                  <a:pt x="135985" y="373380"/>
                </a:lnTo>
                <a:lnTo>
                  <a:pt x="124710" y="373380"/>
                </a:lnTo>
                <a:lnTo>
                  <a:pt x="115691" y="360680"/>
                </a:lnTo>
                <a:lnTo>
                  <a:pt x="115775" y="355600"/>
                </a:lnTo>
                <a:close/>
              </a:path>
              <a:path w="635000" h="525780">
                <a:moveTo>
                  <a:pt x="592432" y="370840"/>
                </a:moveTo>
                <a:lnTo>
                  <a:pt x="591783" y="370840"/>
                </a:lnTo>
                <a:lnTo>
                  <a:pt x="591730" y="372110"/>
                </a:lnTo>
                <a:lnTo>
                  <a:pt x="586594" y="381000"/>
                </a:lnTo>
                <a:lnTo>
                  <a:pt x="594396" y="381000"/>
                </a:lnTo>
                <a:lnTo>
                  <a:pt x="594658" y="378460"/>
                </a:lnTo>
                <a:lnTo>
                  <a:pt x="592913" y="372110"/>
                </a:lnTo>
                <a:lnTo>
                  <a:pt x="592432" y="370840"/>
                </a:lnTo>
                <a:close/>
              </a:path>
              <a:path w="635000" h="525780">
                <a:moveTo>
                  <a:pt x="350942" y="369570"/>
                </a:moveTo>
                <a:lnTo>
                  <a:pt x="348889" y="375920"/>
                </a:lnTo>
                <a:lnTo>
                  <a:pt x="351387" y="375920"/>
                </a:lnTo>
                <a:lnTo>
                  <a:pt x="353256" y="373380"/>
                </a:lnTo>
                <a:lnTo>
                  <a:pt x="355873" y="372110"/>
                </a:lnTo>
                <a:lnTo>
                  <a:pt x="355413" y="372110"/>
                </a:lnTo>
                <a:lnTo>
                  <a:pt x="350942" y="369570"/>
                </a:lnTo>
                <a:close/>
              </a:path>
              <a:path w="635000" h="525780">
                <a:moveTo>
                  <a:pt x="367727" y="370840"/>
                </a:moveTo>
                <a:lnTo>
                  <a:pt x="365810" y="375920"/>
                </a:lnTo>
                <a:lnTo>
                  <a:pt x="370302" y="375920"/>
                </a:lnTo>
                <a:lnTo>
                  <a:pt x="367727" y="370840"/>
                </a:lnTo>
                <a:close/>
              </a:path>
              <a:path w="635000" h="525780">
                <a:moveTo>
                  <a:pt x="136131" y="372110"/>
                </a:moveTo>
                <a:lnTo>
                  <a:pt x="135535" y="372110"/>
                </a:lnTo>
                <a:lnTo>
                  <a:pt x="124710" y="373380"/>
                </a:lnTo>
                <a:lnTo>
                  <a:pt x="135985" y="373380"/>
                </a:lnTo>
                <a:lnTo>
                  <a:pt x="136131" y="372110"/>
                </a:lnTo>
                <a:close/>
              </a:path>
              <a:path w="635000" h="525780">
                <a:moveTo>
                  <a:pt x="272640" y="368300"/>
                </a:moveTo>
                <a:lnTo>
                  <a:pt x="264452" y="368300"/>
                </a:lnTo>
                <a:lnTo>
                  <a:pt x="263793" y="372110"/>
                </a:lnTo>
                <a:lnTo>
                  <a:pt x="263677" y="373380"/>
                </a:lnTo>
                <a:lnTo>
                  <a:pt x="279939" y="373380"/>
                </a:lnTo>
                <a:lnTo>
                  <a:pt x="279622" y="372110"/>
                </a:lnTo>
                <a:lnTo>
                  <a:pt x="275457" y="372110"/>
                </a:lnTo>
                <a:lnTo>
                  <a:pt x="272640" y="368300"/>
                </a:lnTo>
                <a:close/>
              </a:path>
              <a:path w="635000" h="525780">
                <a:moveTo>
                  <a:pt x="294807" y="360680"/>
                </a:moveTo>
                <a:lnTo>
                  <a:pt x="290629" y="360680"/>
                </a:lnTo>
                <a:lnTo>
                  <a:pt x="283760" y="364490"/>
                </a:lnTo>
                <a:lnTo>
                  <a:pt x="283760" y="369570"/>
                </a:lnTo>
                <a:lnTo>
                  <a:pt x="284567" y="370840"/>
                </a:lnTo>
                <a:lnTo>
                  <a:pt x="287153" y="373380"/>
                </a:lnTo>
                <a:lnTo>
                  <a:pt x="317299" y="373380"/>
                </a:lnTo>
                <a:lnTo>
                  <a:pt x="317299" y="368300"/>
                </a:lnTo>
                <a:lnTo>
                  <a:pt x="346080" y="368300"/>
                </a:lnTo>
                <a:lnTo>
                  <a:pt x="345654" y="367030"/>
                </a:lnTo>
                <a:lnTo>
                  <a:pt x="351853" y="365760"/>
                </a:lnTo>
                <a:lnTo>
                  <a:pt x="356010" y="365760"/>
                </a:lnTo>
                <a:lnTo>
                  <a:pt x="353664" y="363220"/>
                </a:lnTo>
                <a:lnTo>
                  <a:pt x="295498" y="363220"/>
                </a:lnTo>
                <a:lnTo>
                  <a:pt x="294807" y="360680"/>
                </a:lnTo>
                <a:close/>
              </a:path>
              <a:path w="635000" h="525780">
                <a:moveTo>
                  <a:pt x="549293" y="300990"/>
                </a:moveTo>
                <a:lnTo>
                  <a:pt x="457268" y="300990"/>
                </a:lnTo>
                <a:lnTo>
                  <a:pt x="477950" y="302260"/>
                </a:lnTo>
                <a:lnTo>
                  <a:pt x="501251" y="314960"/>
                </a:lnTo>
                <a:lnTo>
                  <a:pt x="518549" y="339090"/>
                </a:lnTo>
                <a:lnTo>
                  <a:pt x="518901" y="360680"/>
                </a:lnTo>
                <a:lnTo>
                  <a:pt x="509878" y="373380"/>
                </a:lnTo>
                <a:lnTo>
                  <a:pt x="567083" y="373380"/>
                </a:lnTo>
                <a:lnTo>
                  <a:pt x="565582" y="372110"/>
                </a:lnTo>
                <a:lnTo>
                  <a:pt x="560422" y="355600"/>
                </a:lnTo>
                <a:lnTo>
                  <a:pt x="580784" y="355600"/>
                </a:lnTo>
                <a:lnTo>
                  <a:pt x="587793" y="354330"/>
                </a:lnTo>
                <a:lnTo>
                  <a:pt x="598860" y="344170"/>
                </a:lnTo>
                <a:lnTo>
                  <a:pt x="599608" y="341630"/>
                </a:lnTo>
                <a:lnTo>
                  <a:pt x="567867" y="341630"/>
                </a:lnTo>
                <a:lnTo>
                  <a:pt x="561417" y="339090"/>
                </a:lnTo>
                <a:lnTo>
                  <a:pt x="557543" y="337820"/>
                </a:lnTo>
                <a:lnTo>
                  <a:pt x="553400" y="314960"/>
                </a:lnTo>
                <a:lnTo>
                  <a:pt x="549293" y="300990"/>
                </a:lnTo>
                <a:close/>
              </a:path>
              <a:path w="635000" h="525780">
                <a:moveTo>
                  <a:pt x="278672" y="368300"/>
                </a:moveTo>
                <a:lnTo>
                  <a:pt x="275457" y="372110"/>
                </a:lnTo>
                <a:lnTo>
                  <a:pt x="279622" y="372110"/>
                </a:lnTo>
                <a:lnTo>
                  <a:pt x="278672" y="368300"/>
                </a:lnTo>
                <a:close/>
              </a:path>
              <a:path w="635000" h="525780">
                <a:moveTo>
                  <a:pt x="407426" y="361950"/>
                </a:moveTo>
                <a:lnTo>
                  <a:pt x="383841" y="361950"/>
                </a:lnTo>
                <a:lnTo>
                  <a:pt x="381014" y="369570"/>
                </a:lnTo>
                <a:lnTo>
                  <a:pt x="404966" y="369570"/>
                </a:lnTo>
                <a:lnTo>
                  <a:pt x="407426" y="361950"/>
                </a:lnTo>
                <a:close/>
              </a:path>
              <a:path w="635000" h="525780">
                <a:moveTo>
                  <a:pt x="356010" y="365760"/>
                </a:moveTo>
                <a:lnTo>
                  <a:pt x="351853" y="365760"/>
                </a:lnTo>
                <a:lnTo>
                  <a:pt x="356324" y="367030"/>
                </a:lnTo>
                <a:lnTo>
                  <a:pt x="356010" y="365760"/>
                </a:lnTo>
                <a:close/>
              </a:path>
              <a:path w="635000" h="525780">
                <a:moveTo>
                  <a:pt x="411526" y="335280"/>
                </a:moveTo>
                <a:lnTo>
                  <a:pt x="370554" y="335280"/>
                </a:lnTo>
                <a:lnTo>
                  <a:pt x="370931" y="336550"/>
                </a:lnTo>
                <a:lnTo>
                  <a:pt x="374292" y="340360"/>
                </a:lnTo>
                <a:lnTo>
                  <a:pt x="372847" y="344170"/>
                </a:lnTo>
                <a:lnTo>
                  <a:pt x="368847" y="345440"/>
                </a:lnTo>
                <a:lnTo>
                  <a:pt x="372543" y="346710"/>
                </a:lnTo>
                <a:lnTo>
                  <a:pt x="373203" y="354330"/>
                </a:lnTo>
                <a:lnTo>
                  <a:pt x="375904" y="365760"/>
                </a:lnTo>
                <a:lnTo>
                  <a:pt x="382983" y="361950"/>
                </a:lnTo>
                <a:lnTo>
                  <a:pt x="407426" y="361950"/>
                </a:lnTo>
                <a:lnTo>
                  <a:pt x="411526" y="349250"/>
                </a:lnTo>
                <a:lnTo>
                  <a:pt x="411526" y="335280"/>
                </a:lnTo>
                <a:close/>
              </a:path>
              <a:path w="635000" h="525780">
                <a:moveTo>
                  <a:pt x="206569" y="363220"/>
                </a:moveTo>
                <a:lnTo>
                  <a:pt x="195638" y="363220"/>
                </a:lnTo>
                <a:lnTo>
                  <a:pt x="197281" y="364490"/>
                </a:lnTo>
                <a:lnTo>
                  <a:pt x="201491" y="364490"/>
                </a:lnTo>
                <a:lnTo>
                  <a:pt x="206569" y="363220"/>
                </a:lnTo>
                <a:close/>
              </a:path>
              <a:path w="635000" h="525780">
                <a:moveTo>
                  <a:pt x="261992" y="360680"/>
                </a:moveTo>
                <a:lnTo>
                  <a:pt x="259175" y="364490"/>
                </a:lnTo>
                <a:lnTo>
                  <a:pt x="263897" y="364490"/>
                </a:lnTo>
                <a:lnTo>
                  <a:pt x="266829" y="363220"/>
                </a:lnTo>
                <a:lnTo>
                  <a:pt x="266410" y="363220"/>
                </a:lnTo>
                <a:lnTo>
                  <a:pt x="261992" y="360680"/>
                </a:lnTo>
                <a:close/>
              </a:path>
              <a:path w="635000" h="525780">
                <a:moveTo>
                  <a:pt x="428667" y="353060"/>
                </a:moveTo>
                <a:lnTo>
                  <a:pt x="428028" y="353060"/>
                </a:lnTo>
                <a:lnTo>
                  <a:pt x="428028" y="363220"/>
                </a:lnTo>
                <a:lnTo>
                  <a:pt x="433096" y="364490"/>
                </a:lnTo>
                <a:lnTo>
                  <a:pt x="437306" y="364490"/>
                </a:lnTo>
                <a:lnTo>
                  <a:pt x="438949" y="363220"/>
                </a:lnTo>
                <a:lnTo>
                  <a:pt x="480977" y="363220"/>
                </a:lnTo>
                <a:lnTo>
                  <a:pt x="491093" y="359410"/>
                </a:lnTo>
                <a:lnTo>
                  <a:pt x="499656" y="355600"/>
                </a:lnTo>
                <a:lnTo>
                  <a:pt x="430049" y="355600"/>
                </a:lnTo>
                <a:lnTo>
                  <a:pt x="428667" y="353060"/>
                </a:lnTo>
                <a:close/>
              </a:path>
              <a:path w="635000" h="525780">
                <a:moveTo>
                  <a:pt x="349936" y="359410"/>
                </a:moveTo>
                <a:lnTo>
                  <a:pt x="304901" y="359410"/>
                </a:lnTo>
                <a:lnTo>
                  <a:pt x="304650" y="360680"/>
                </a:lnTo>
                <a:lnTo>
                  <a:pt x="302943" y="361950"/>
                </a:lnTo>
                <a:lnTo>
                  <a:pt x="300964" y="363220"/>
                </a:lnTo>
                <a:lnTo>
                  <a:pt x="347361" y="363220"/>
                </a:lnTo>
                <a:lnTo>
                  <a:pt x="348481" y="360680"/>
                </a:lnTo>
                <a:lnTo>
                  <a:pt x="349936" y="359410"/>
                </a:lnTo>
                <a:close/>
              </a:path>
              <a:path w="635000" h="525780">
                <a:moveTo>
                  <a:pt x="362169" y="358140"/>
                </a:moveTo>
                <a:lnTo>
                  <a:pt x="351392" y="358140"/>
                </a:lnTo>
                <a:lnTo>
                  <a:pt x="356732" y="360680"/>
                </a:lnTo>
                <a:lnTo>
                  <a:pt x="359444" y="363220"/>
                </a:lnTo>
                <a:lnTo>
                  <a:pt x="364575" y="360680"/>
                </a:lnTo>
                <a:lnTo>
                  <a:pt x="362169" y="358140"/>
                </a:lnTo>
                <a:close/>
              </a:path>
              <a:path w="635000" h="525780">
                <a:moveTo>
                  <a:pt x="330400" y="322580"/>
                </a:moveTo>
                <a:lnTo>
                  <a:pt x="324052" y="322580"/>
                </a:lnTo>
                <a:lnTo>
                  <a:pt x="323655" y="323850"/>
                </a:lnTo>
                <a:lnTo>
                  <a:pt x="311701" y="327660"/>
                </a:lnTo>
                <a:lnTo>
                  <a:pt x="303391" y="332740"/>
                </a:lnTo>
                <a:lnTo>
                  <a:pt x="298540" y="339090"/>
                </a:lnTo>
                <a:lnTo>
                  <a:pt x="296964" y="347980"/>
                </a:lnTo>
                <a:lnTo>
                  <a:pt x="296964" y="356870"/>
                </a:lnTo>
                <a:lnTo>
                  <a:pt x="299718" y="360680"/>
                </a:lnTo>
                <a:lnTo>
                  <a:pt x="304451" y="359410"/>
                </a:lnTo>
                <a:lnTo>
                  <a:pt x="349936" y="359410"/>
                </a:lnTo>
                <a:lnTo>
                  <a:pt x="351392" y="358140"/>
                </a:lnTo>
                <a:lnTo>
                  <a:pt x="362169" y="358140"/>
                </a:lnTo>
                <a:lnTo>
                  <a:pt x="356154" y="351790"/>
                </a:lnTo>
                <a:lnTo>
                  <a:pt x="346560" y="349250"/>
                </a:lnTo>
                <a:lnTo>
                  <a:pt x="337970" y="349250"/>
                </a:lnTo>
                <a:lnTo>
                  <a:pt x="335268" y="345440"/>
                </a:lnTo>
                <a:lnTo>
                  <a:pt x="322848" y="345440"/>
                </a:lnTo>
                <a:lnTo>
                  <a:pt x="321257" y="339090"/>
                </a:lnTo>
                <a:lnTo>
                  <a:pt x="327295" y="339090"/>
                </a:lnTo>
                <a:lnTo>
                  <a:pt x="330974" y="334010"/>
                </a:lnTo>
                <a:lnTo>
                  <a:pt x="331209" y="330200"/>
                </a:lnTo>
                <a:lnTo>
                  <a:pt x="331288" y="326390"/>
                </a:lnTo>
                <a:lnTo>
                  <a:pt x="330400" y="322580"/>
                </a:lnTo>
                <a:close/>
              </a:path>
              <a:path w="635000" h="525780">
                <a:moveTo>
                  <a:pt x="268358" y="355600"/>
                </a:moveTo>
                <a:lnTo>
                  <a:pt x="264588" y="355600"/>
                </a:lnTo>
                <a:lnTo>
                  <a:pt x="268567" y="359410"/>
                </a:lnTo>
                <a:lnTo>
                  <a:pt x="269290" y="356870"/>
                </a:lnTo>
                <a:lnTo>
                  <a:pt x="268358" y="355600"/>
                </a:lnTo>
                <a:close/>
              </a:path>
              <a:path w="635000" h="525780">
                <a:moveTo>
                  <a:pt x="67046" y="255270"/>
                </a:moveTo>
                <a:lnTo>
                  <a:pt x="63715" y="255270"/>
                </a:lnTo>
                <a:lnTo>
                  <a:pt x="63642" y="271780"/>
                </a:lnTo>
                <a:lnTo>
                  <a:pt x="58578" y="284480"/>
                </a:lnTo>
                <a:lnTo>
                  <a:pt x="47438" y="297180"/>
                </a:lnTo>
                <a:lnTo>
                  <a:pt x="36298" y="312420"/>
                </a:lnTo>
                <a:lnTo>
                  <a:pt x="31234" y="328930"/>
                </a:lnTo>
                <a:lnTo>
                  <a:pt x="35727" y="344170"/>
                </a:lnTo>
                <a:lnTo>
                  <a:pt x="46794" y="354330"/>
                </a:lnTo>
                <a:lnTo>
                  <a:pt x="60813" y="356870"/>
                </a:lnTo>
                <a:lnTo>
                  <a:pt x="74165" y="355600"/>
                </a:lnTo>
                <a:lnTo>
                  <a:pt x="115775" y="355600"/>
                </a:lnTo>
                <a:lnTo>
                  <a:pt x="116005" y="341630"/>
                </a:lnTo>
                <a:lnTo>
                  <a:pt x="45715" y="341630"/>
                </a:lnTo>
                <a:lnTo>
                  <a:pt x="42972" y="332740"/>
                </a:lnTo>
                <a:lnTo>
                  <a:pt x="42972" y="327660"/>
                </a:lnTo>
                <a:lnTo>
                  <a:pt x="47471" y="312420"/>
                </a:lnTo>
                <a:lnTo>
                  <a:pt x="67268" y="287020"/>
                </a:lnTo>
                <a:lnTo>
                  <a:pt x="71767" y="271780"/>
                </a:lnTo>
                <a:lnTo>
                  <a:pt x="70940" y="265430"/>
                </a:lnTo>
                <a:lnTo>
                  <a:pt x="67046" y="255270"/>
                </a:lnTo>
                <a:close/>
              </a:path>
              <a:path w="635000" h="525780">
                <a:moveTo>
                  <a:pt x="285467" y="351790"/>
                </a:moveTo>
                <a:lnTo>
                  <a:pt x="272138" y="351790"/>
                </a:lnTo>
                <a:lnTo>
                  <a:pt x="272672" y="356870"/>
                </a:lnTo>
                <a:lnTo>
                  <a:pt x="279593" y="356870"/>
                </a:lnTo>
                <a:lnTo>
                  <a:pt x="285467" y="351790"/>
                </a:lnTo>
                <a:close/>
              </a:path>
              <a:path w="635000" h="525780">
                <a:moveTo>
                  <a:pt x="580784" y="355600"/>
                </a:moveTo>
                <a:lnTo>
                  <a:pt x="560422" y="355600"/>
                </a:lnTo>
                <a:lnTo>
                  <a:pt x="573774" y="356870"/>
                </a:lnTo>
                <a:lnTo>
                  <a:pt x="580784" y="355600"/>
                </a:lnTo>
                <a:close/>
              </a:path>
              <a:path w="635000" h="525780">
                <a:moveTo>
                  <a:pt x="206569" y="353060"/>
                </a:moveTo>
                <a:lnTo>
                  <a:pt x="205930" y="353060"/>
                </a:lnTo>
                <a:lnTo>
                  <a:pt x="204527" y="355600"/>
                </a:lnTo>
                <a:lnTo>
                  <a:pt x="206569" y="355600"/>
                </a:lnTo>
                <a:lnTo>
                  <a:pt x="206569" y="353060"/>
                </a:lnTo>
                <a:close/>
              </a:path>
              <a:path w="635000" h="525780">
                <a:moveTo>
                  <a:pt x="485461" y="323850"/>
                </a:moveTo>
                <a:lnTo>
                  <a:pt x="468704" y="328930"/>
                </a:lnTo>
                <a:lnTo>
                  <a:pt x="453915" y="340360"/>
                </a:lnTo>
                <a:lnTo>
                  <a:pt x="441729" y="351790"/>
                </a:lnTo>
                <a:lnTo>
                  <a:pt x="432782" y="355600"/>
                </a:lnTo>
                <a:lnTo>
                  <a:pt x="499656" y="355600"/>
                </a:lnTo>
                <a:lnTo>
                  <a:pt x="502511" y="354330"/>
                </a:lnTo>
                <a:lnTo>
                  <a:pt x="513397" y="350520"/>
                </a:lnTo>
                <a:lnTo>
                  <a:pt x="513356" y="349250"/>
                </a:lnTo>
                <a:lnTo>
                  <a:pt x="509502" y="349250"/>
                </a:lnTo>
                <a:lnTo>
                  <a:pt x="506319" y="346710"/>
                </a:lnTo>
                <a:lnTo>
                  <a:pt x="505607" y="340360"/>
                </a:lnTo>
                <a:lnTo>
                  <a:pt x="506131" y="336550"/>
                </a:lnTo>
                <a:lnTo>
                  <a:pt x="508968" y="335280"/>
                </a:lnTo>
                <a:lnTo>
                  <a:pt x="503689" y="331470"/>
                </a:lnTo>
                <a:lnTo>
                  <a:pt x="497313" y="327660"/>
                </a:lnTo>
                <a:lnTo>
                  <a:pt x="490888" y="325120"/>
                </a:lnTo>
                <a:lnTo>
                  <a:pt x="485461" y="323850"/>
                </a:lnTo>
                <a:close/>
              </a:path>
              <a:path w="635000" h="525780">
                <a:moveTo>
                  <a:pt x="332565" y="341630"/>
                </a:moveTo>
                <a:lnTo>
                  <a:pt x="332115" y="341630"/>
                </a:lnTo>
                <a:lnTo>
                  <a:pt x="330879" y="345440"/>
                </a:lnTo>
                <a:lnTo>
                  <a:pt x="335268" y="345440"/>
                </a:lnTo>
                <a:lnTo>
                  <a:pt x="332565" y="341630"/>
                </a:lnTo>
                <a:close/>
              </a:path>
              <a:path w="635000" h="525780">
                <a:moveTo>
                  <a:pt x="103211" y="283210"/>
                </a:moveTo>
                <a:lnTo>
                  <a:pt x="90890" y="298450"/>
                </a:lnTo>
                <a:lnTo>
                  <a:pt x="82814" y="316230"/>
                </a:lnTo>
                <a:lnTo>
                  <a:pt x="78397" y="331470"/>
                </a:lnTo>
                <a:lnTo>
                  <a:pt x="77055" y="337820"/>
                </a:lnTo>
                <a:lnTo>
                  <a:pt x="73170" y="339090"/>
                </a:lnTo>
                <a:lnTo>
                  <a:pt x="66720" y="341630"/>
                </a:lnTo>
                <a:lnTo>
                  <a:pt x="116005" y="341630"/>
                </a:lnTo>
                <a:lnTo>
                  <a:pt x="116047" y="339090"/>
                </a:lnTo>
                <a:lnTo>
                  <a:pt x="133346" y="314960"/>
                </a:lnTo>
                <a:lnTo>
                  <a:pt x="156643" y="302260"/>
                </a:lnTo>
                <a:lnTo>
                  <a:pt x="177325" y="300990"/>
                </a:lnTo>
                <a:lnTo>
                  <a:pt x="243154" y="300990"/>
                </a:lnTo>
                <a:lnTo>
                  <a:pt x="237584" y="298450"/>
                </a:lnTo>
                <a:lnTo>
                  <a:pt x="219448" y="298450"/>
                </a:lnTo>
                <a:lnTo>
                  <a:pt x="216184" y="297180"/>
                </a:lnTo>
                <a:lnTo>
                  <a:pt x="209477" y="292100"/>
                </a:lnTo>
                <a:lnTo>
                  <a:pt x="203934" y="288290"/>
                </a:lnTo>
                <a:lnTo>
                  <a:pt x="117495" y="288290"/>
                </a:lnTo>
                <a:lnTo>
                  <a:pt x="107144" y="285750"/>
                </a:lnTo>
                <a:lnTo>
                  <a:pt x="103211" y="283210"/>
                </a:lnTo>
                <a:close/>
              </a:path>
              <a:path w="635000" h="525780">
                <a:moveTo>
                  <a:pt x="327295" y="339090"/>
                </a:moveTo>
                <a:lnTo>
                  <a:pt x="321445" y="339090"/>
                </a:lnTo>
                <a:lnTo>
                  <a:pt x="322932" y="340360"/>
                </a:lnTo>
                <a:lnTo>
                  <a:pt x="325456" y="341630"/>
                </a:lnTo>
                <a:lnTo>
                  <a:pt x="327295" y="339090"/>
                </a:lnTo>
                <a:close/>
              </a:path>
              <a:path w="635000" h="525780">
                <a:moveTo>
                  <a:pt x="633802" y="232410"/>
                </a:moveTo>
                <a:lnTo>
                  <a:pt x="632734" y="232410"/>
                </a:lnTo>
                <a:lnTo>
                  <a:pt x="630745" y="236220"/>
                </a:lnTo>
                <a:lnTo>
                  <a:pt x="628148" y="243840"/>
                </a:lnTo>
                <a:lnTo>
                  <a:pt x="593018" y="243840"/>
                </a:lnTo>
                <a:lnTo>
                  <a:pt x="576629" y="247650"/>
                </a:lnTo>
                <a:lnTo>
                  <a:pt x="567545" y="255270"/>
                </a:lnTo>
                <a:lnTo>
                  <a:pt x="563648" y="265430"/>
                </a:lnTo>
                <a:lnTo>
                  <a:pt x="562820" y="271780"/>
                </a:lnTo>
                <a:lnTo>
                  <a:pt x="567319" y="287020"/>
                </a:lnTo>
                <a:lnTo>
                  <a:pt x="587116" y="312420"/>
                </a:lnTo>
                <a:lnTo>
                  <a:pt x="591615" y="327660"/>
                </a:lnTo>
                <a:lnTo>
                  <a:pt x="591615" y="332740"/>
                </a:lnTo>
                <a:lnTo>
                  <a:pt x="588882" y="341630"/>
                </a:lnTo>
                <a:lnTo>
                  <a:pt x="599608" y="341630"/>
                </a:lnTo>
                <a:lnTo>
                  <a:pt x="603353" y="328930"/>
                </a:lnTo>
                <a:lnTo>
                  <a:pt x="598289" y="312420"/>
                </a:lnTo>
                <a:lnTo>
                  <a:pt x="587149" y="297180"/>
                </a:lnTo>
                <a:lnTo>
                  <a:pt x="576009" y="284480"/>
                </a:lnTo>
                <a:lnTo>
                  <a:pt x="570945" y="271780"/>
                </a:lnTo>
                <a:lnTo>
                  <a:pt x="570872" y="255270"/>
                </a:lnTo>
                <a:lnTo>
                  <a:pt x="633234" y="255270"/>
                </a:lnTo>
                <a:lnTo>
                  <a:pt x="634588" y="254000"/>
                </a:lnTo>
                <a:lnTo>
                  <a:pt x="634588" y="238760"/>
                </a:lnTo>
                <a:lnTo>
                  <a:pt x="632609" y="236220"/>
                </a:lnTo>
                <a:lnTo>
                  <a:pt x="633802" y="232410"/>
                </a:lnTo>
                <a:close/>
              </a:path>
              <a:path w="635000" h="525780">
                <a:moveTo>
                  <a:pt x="348334" y="323850"/>
                </a:moveTo>
                <a:lnTo>
                  <a:pt x="351946" y="332740"/>
                </a:lnTo>
                <a:lnTo>
                  <a:pt x="359428" y="339090"/>
                </a:lnTo>
                <a:lnTo>
                  <a:pt x="366911" y="340360"/>
                </a:lnTo>
                <a:lnTo>
                  <a:pt x="370522" y="336550"/>
                </a:lnTo>
                <a:lnTo>
                  <a:pt x="370554" y="335280"/>
                </a:lnTo>
                <a:lnTo>
                  <a:pt x="411526" y="335280"/>
                </a:lnTo>
                <a:lnTo>
                  <a:pt x="411526" y="325120"/>
                </a:lnTo>
                <a:lnTo>
                  <a:pt x="359279" y="325120"/>
                </a:lnTo>
                <a:lnTo>
                  <a:pt x="348334" y="323850"/>
                </a:lnTo>
                <a:close/>
              </a:path>
              <a:path w="635000" h="525780">
                <a:moveTo>
                  <a:pt x="282776" y="332740"/>
                </a:moveTo>
                <a:lnTo>
                  <a:pt x="282630" y="332740"/>
                </a:lnTo>
                <a:lnTo>
                  <a:pt x="280441" y="334010"/>
                </a:lnTo>
                <a:lnTo>
                  <a:pt x="282638" y="334010"/>
                </a:lnTo>
                <a:lnTo>
                  <a:pt x="282776" y="332740"/>
                </a:lnTo>
                <a:close/>
              </a:path>
              <a:path w="635000" h="525780">
                <a:moveTo>
                  <a:pt x="261934" y="316230"/>
                </a:moveTo>
                <a:lnTo>
                  <a:pt x="211773" y="316230"/>
                </a:lnTo>
                <a:lnTo>
                  <a:pt x="218694" y="321310"/>
                </a:lnTo>
                <a:lnTo>
                  <a:pt x="212768" y="327660"/>
                </a:lnTo>
                <a:lnTo>
                  <a:pt x="209972" y="328930"/>
                </a:lnTo>
                <a:lnTo>
                  <a:pt x="209260" y="330200"/>
                </a:lnTo>
                <a:lnTo>
                  <a:pt x="209574" y="330200"/>
                </a:lnTo>
                <a:lnTo>
                  <a:pt x="216516" y="331470"/>
                </a:lnTo>
                <a:lnTo>
                  <a:pt x="221741" y="325120"/>
                </a:lnTo>
                <a:lnTo>
                  <a:pt x="221993" y="321310"/>
                </a:lnTo>
                <a:lnTo>
                  <a:pt x="265196" y="321310"/>
                </a:lnTo>
                <a:lnTo>
                  <a:pt x="261447" y="320040"/>
                </a:lnTo>
                <a:lnTo>
                  <a:pt x="261934" y="316230"/>
                </a:lnTo>
                <a:close/>
              </a:path>
              <a:path w="635000" h="525780">
                <a:moveTo>
                  <a:pt x="281624" y="327660"/>
                </a:moveTo>
                <a:lnTo>
                  <a:pt x="275488" y="327660"/>
                </a:lnTo>
                <a:lnTo>
                  <a:pt x="278002" y="331470"/>
                </a:lnTo>
                <a:lnTo>
                  <a:pt x="281624" y="327660"/>
                </a:lnTo>
                <a:close/>
              </a:path>
              <a:path w="635000" h="525780">
                <a:moveTo>
                  <a:pt x="415903" y="321310"/>
                </a:moveTo>
                <a:lnTo>
                  <a:pt x="412605" y="321310"/>
                </a:lnTo>
                <a:lnTo>
                  <a:pt x="412856" y="325120"/>
                </a:lnTo>
                <a:lnTo>
                  <a:pt x="418081" y="331470"/>
                </a:lnTo>
                <a:lnTo>
                  <a:pt x="425023" y="330200"/>
                </a:lnTo>
                <a:lnTo>
                  <a:pt x="425327" y="330200"/>
                </a:lnTo>
                <a:lnTo>
                  <a:pt x="424625" y="328930"/>
                </a:lnTo>
                <a:lnTo>
                  <a:pt x="421830" y="327660"/>
                </a:lnTo>
                <a:lnTo>
                  <a:pt x="415903" y="321310"/>
                </a:lnTo>
                <a:close/>
              </a:path>
              <a:path w="635000" h="525780">
                <a:moveTo>
                  <a:pt x="376177" y="275590"/>
                </a:moveTo>
                <a:lnTo>
                  <a:pt x="368355" y="275590"/>
                </a:lnTo>
                <a:lnTo>
                  <a:pt x="364166" y="276860"/>
                </a:lnTo>
                <a:lnTo>
                  <a:pt x="364166" y="280670"/>
                </a:lnTo>
                <a:lnTo>
                  <a:pt x="366342" y="287020"/>
                </a:lnTo>
                <a:lnTo>
                  <a:pt x="371130" y="292100"/>
                </a:lnTo>
                <a:lnTo>
                  <a:pt x="375917" y="299720"/>
                </a:lnTo>
                <a:lnTo>
                  <a:pt x="378093" y="308610"/>
                </a:lnTo>
                <a:lnTo>
                  <a:pt x="375541" y="318770"/>
                </a:lnTo>
                <a:lnTo>
                  <a:pt x="368809" y="323850"/>
                </a:lnTo>
                <a:lnTo>
                  <a:pt x="359279" y="325120"/>
                </a:lnTo>
                <a:lnTo>
                  <a:pt x="411526" y="325120"/>
                </a:lnTo>
                <a:lnTo>
                  <a:pt x="411526" y="321310"/>
                </a:lnTo>
                <a:lnTo>
                  <a:pt x="415903" y="321310"/>
                </a:lnTo>
                <a:lnTo>
                  <a:pt x="422814" y="316230"/>
                </a:lnTo>
                <a:lnTo>
                  <a:pt x="428625" y="316230"/>
                </a:lnTo>
                <a:lnTo>
                  <a:pt x="429212" y="312420"/>
                </a:lnTo>
                <a:lnTo>
                  <a:pt x="440568" y="304800"/>
                </a:lnTo>
                <a:lnTo>
                  <a:pt x="457268" y="300990"/>
                </a:lnTo>
                <a:lnTo>
                  <a:pt x="549293" y="300990"/>
                </a:lnTo>
                <a:lnTo>
                  <a:pt x="547429" y="298450"/>
                </a:lnTo>
                <a:lnTo>
                  <a:pt x="411526" y="298450"/>
                </a:lnTo>
                <a:lnTo>
                  <a:pt x="411526" y="288290"/>
                </a:lnTo>
                <a:lnTo>
                  <a:pt x="383946" y="288290"/>
                </a:lnTo>
                <a:lnTo>
                  <a:pt x="382679" y="281940"/>
                </a:lnTo>
                <a:lnTo>
                  <a:pt x="376177" y="275590"/>
                </a:lnTo>
                <a:close/>
              </a:path>
              <a:path w="635000" h="525780">
                <a:moveTo>
                  <a:pt x="324058" y="308610"/>
                </a:moveTo>
                <a:lnTo>
                  <a:pt x="312870" y="308610"/>
                </a:lnTo>
                <a:lnTo>
                  <a:pt x="316828" y="309880"/>
                </a:lnTo>
                <a:lnTo>
                  <a:pt x="320021" y="312420"/>
                </a:lnTo>
                <a:lnTo>
                  <a:pt x="315205" y="317500"/>
                </a:lnTo>
                <a:lnTo>
                  <a:pt x="319979" y="323850"/>
                </a:lnTo>
                <a:lnTo>
                  <a:pt x="323969" y="322580"/>
                </a:lnTo>
                <a:lnTo>
                  <a:pt x="330400" y="322580"/>
                </a:lnTo>
                <a:lnTo>
                  <a:pt x="329217" y="317500"/>
                </a:lnTo>
                <a:lnTo>
                  <a:pt x="324058" y="308610"/>
                </a:lnTo>
                <a:close/>
              </a:path>
              <a:path w="635000" h="525780">
                <a:moveTo>
                  <a:pt x="301948" y="295910"/>
                </a:moveTo>
                <a:lnTo>
                  <a:pt x="284873" y="298450"/>
                </a:lnTo>
                <a:lnTo>
                  <a:pt x="276790" y="302260"/>
                </a:lnTo>
                <a:lnTo>
                  <a:pt x="269510" y="307340"/>
                </a:lnTo>
                <a:lnTo>
                  <a:pt x="277897" y="308610"/>
                </a:lnTo>
                <a:lnTo>
                  <a:pt x="277101" y="317500"/>
                </a:lnTo>
                <a:lnTo>
                  <a:pt x="268944" y="322580"/>
                </a:lnTo>
                <a:lnTo>
                  <a:pt x="285424" y="322580"/>
                </a:lnTo>
                <a:lnTo>
                  <a:pt x="286419" y="321310"/>
                </a:lnTo>
                <a:lnTo>
                  <a:pt x="292119" y="316230"/>
                </a:lnTo>
                <a:lnTo>
                  <a:pt x="300069" y="311150"/>
                </a:lnTo>
                <a:lnTo>
                  <a:pt x="309802" y="308610"/>
                </a:lnTo>
                <a:lnTo>
                  <a:pt x="324058" y="308610"/>
                </a:lnTo>
                <a:lnTo>
                  <a:pt x="323321" y="307340"/>
                </a:lnTo>
                <a:lnTo>
                  <a:pt x="314073" y="298450"/>
                </a:lnTo>
                <a:lnTo>
                  <a:pt x="301948" y="295910"/>
                </a:lnTo>
                <a:close/>
              </a:path>
              <a:path w="635000" h="525780">
                <a:moveTo>
                  <a:pt x="243154" y="300990"/>
                </a:moveTo>
                <a:lnTo>
                  <a:pt x="177325" y="300990"/>
                </a:lnTo>
                <a:lnTo>
                  <a:pt x="194028" y="304800"/>
                </a:lnTo>
                <a:lnTo>
                  <a:pt x="205386" y="312420"/>
                </a:lnTo>
                <a:lnTo>
                  <a:pt x="205972" y="316230"/>
                </a:lnTo>
                <a:lnTo>
                  <a:pt x="203679" y="317500"/>
                </a:lnTo>
                <a:lnTo>
                  <a:pt x="201690" y="317500"/>
                </a:lnTo>
                <a:lnTo>
                  <a:pt x="201522" y="318770"/>
                </a:lnTo>
                <a:lnTo>
                  <a:pt x="202360" y="318770"/>
                </a:lnTo>
                <a:lnTo>
                  <a:pt x="205428" y="320040"/>
                </a:lnTo>
                <a:lnTo>
                  <a:pt x="209752" y="320040"/>
                </a:lnTo>
                <a:lnTo>
                  <a:pt x="211773" y="316230"/>
                </a:lnTo>
                <a:lnTo>
                  <a:pt x="261934" y="316230"/>
                </a:lnTo>
                <a:lnTo>
                  <a:pt x="262096" y="314960"/>
                </a:lnTo>
                <a:lnTo>
                  <a:pt x="256002" y="314960"/>
                </a:lnTo>
                <a:lnTo>
                  <a:pt x="254411" y="308610"/>
                </a:lnTo>
                <a:lnTo>
                  <a:pt x="252568" y="308610"/>
                </a:lnTo>
                <a:lnTo>
                  <a:pt x="251845" y="304800"/>
                </a:lnTo>
                <a:lnTo>
                  <a:pt x="253751" y="303530"/>
                </a:lnTo>
                <a:lnTo>
                  <a:pt x="250149" y="302260"/>
                </a:lnTo>
                <a:lnTo>
                  <a:pt x="245940" y="302260"/>
                </a:lnTo>
                <a:lnTo>
                  <a:pt x="243154" y="300990"/>
                </a:lnTo>
                <a:close/>
              </a:path>
              <a:path w="635000" h="525780">
                <a:moveTo>
                  <a:pt x="428625" y="316230"/>
                </a:moveTo>
                <a:lnTo>
                  <a:pt x="422814" y="316230"/>
                </a:lnTo>
                <a:lnTo>
                  <a:pt x="424835" y="320040"/>
                </a:lnTo>
                <a:lnTo>
                  <a:pt x="429170" y="320040"/>
                </a:lnTo>
                <a:lnTo>
                  <a:pt x="432238" y="318770"/>
                </a:lnTo>
                <a:lnTo>
                  <a:pt x="433065" y="318770"/>
                </a:lnTo>
                <a:lnTo>
                  <a:pt x="432908" y="317500"/>
                </a:lnTo>
                <a:lnTo>
                  <a:pt x="430918" y="317500"/>
                </a:lnTo>
                <a:lnTo>
                  <a:pt x="428625" y="316230"/>
                </a:lnTo>
                <a:close/>
              </a:path>
              <a:path w="635000" h="525780">
                <a:moveTo>
                  <a:pt x="356748" y="284480"/>
                </a:moveTo>
                <a:lnTo>
                  <a:pt x="337968" y="284480"/>
                </a:lnTo>
                <a:lnTo>
                  <a:pt x="341608" y="290830"/>
                </a:lnTo>
                <a:lnTo>
                  <a:pt x="344229" y="297180"/>
                </a:lnTo>
                <a:lnTo>
                  <a:pt x="346195" y="303530"/>
                </a:lnTo>
                <a:lnTo>
                  <a:pt x="347874" y="311150"/>
                </a:lnTo>
                <a:lnTo>
                  <a:pt x="354832" y="314960"/>
                </a:lnTo>
                <a:lnTo>
                  <a:pt x="361636" y="316230"/>
                </a:lnTo>
                <a:lnTo>
                  <a:pt x="366805" y="312420"/>
                </a:lnTo>
                <a:lnTo>
                  <a:pt x="368857" y="307340"/>
                </a:lnTo>
                <a:lnTo>
                  <a:pt x="366861" y="299720"/>
                </a:lnTo>
                <a:lnTo>
                  <a:pt x="358079" y="289560"/>
                </a:lnTo>
                <a:lnTo>
                  <a:pt x="356748" y="284480"/>
                </a:lnTo>
                <a:close/>
              </a:path>
              <a:path w="635000" h="525780">
                <a:moveTo>
                  <a:pt x="262745" y="309880"/>
                </a:moveTo>
                <a:lnTo>
                  <a:pt x="261447" y="311150"/>
                </a:lnTo>
                <a:lnTo>
                  <a:pt x="258149" y="312420"/>
                </a:lnTo>
                <a:lnTo>
                  <a:pt x="256264" y="314960"/>
                </a:lnTo>
                <a:lnTo>
                  <a:pt x="262096" y="314960"/>
                </a:lnTo>
                <a:lnTo>
                  <a:pt x="262745" y="309880"/>
                </a:lnTo>
                <a:close/>
              </a:path>
              <a:path w="635000" h="525780">
                <a:moveTo>
                  <a:pt x="260379" y="304800"/>
                </a:moveTo>
                <a:lnTo>
                  <a:pt x="256159" y="304800"/>
                </a:lnTo>
                <a:lnTo>
                  <a:pt x="253866" y="308610"/>
                </a:lnTo>
                <a:lnTo>
                  <a:pt x="254411" y="308610"/>
                </a:lnTo>
                <a:lnTo>
                  <a:pt x="258955" y="306070"/>
                </a:lnTo>
                <a:lnTo>
                  <a:pt x="260379" y="304800"/>
                </a:lnTo>
                <a:close/>
              </a:path>
              <a:path w="635000" h="525780">
                <a:moveTo>
                  <a:pt x="246547" y="300990"/>
                </a:moveTo>
                <a:lnTo>
                  <a:pt x="245940" y="302260"/>
                </a:lnTo>
                <a:lnTo>
                  <a:pt x="250149" y="302260"/>
                </a:lnTo>
                <a:lnTo>
                  <a:pt x="246547" y="300990"/>
                </a:lnTo>
                <a:close/>
              </a:path>
              <a:path w="635000" h="525780">
                <a:moveTo>
                  <a:pt x="245657" y="207010"/>
                </a:moveTo>
                <a:lnTo>
                  <a:pt x="223061" y="207010"/>
                </a:lnTo>
                <a:lnTo>
                  <a:pt x="223061" y="298450"/>
                </a:lnTo>
                <a:lnTo>
                  <a:pt x="245804" y="298450"/>
                </a:lnTo>
                <a:lnTo>
                  <a:pt x="239050" y="290830"/>
                </a:lnTo>
                <a:lnTo>
                  <a:pt x="245593" y="290830"/>
                </a:lnTo>
                <a:lnTo>
                  <a:pt x="242296" y="285750"/>
                </a:lnTo>
                <a:lnTo>
                  <a:pt x="248877" y="285750"/>
                </a:lnTo>
                <a:lnTo>
                  <a:pt x="247154" y="281940"/>
                </a:lnTo>
                <a:lnTo>
                  <a:pt x="253934" y="281940"/>
                </a:lnTo>
                <a:lnTo>
                  <a:pt x="253133" y="278130"/>
                </a:lnTo>
                <a:lnTo>
                  <a:pt x="322283" y="278130"/>
                </a:lnTo>
                <a:lnTo>
                  <a:pt x="318000" y="276860"/>
                </a:lnTo>
                <a:lnTo>
                  <a:pt x="310419" y="273050"/>
                </a:lnTo>
                <a:lnTo>
                  <a:pt x="304252" y="269240"/>
                </a:lnTo>
                <a:lnTo>
                  <a:pt x="294483" y="269240"/>
                </a:lnTo>
                <a:lnTo>
                  <a:pt x="294825" y="267970"/>
                </a:lnTo>
                <a:lnTo>
                  <a:pt x="287488" y="267970"/>
                </a:lnTo>
                <a:lnTo>
                  <a:pt x="280885" y="264160"/>
                </a:lnTo>
                <a:lnTo>
                  <a:pt x="252107" y="264160"/>
                </a:lnTo>
                <a:lnTo>
                  <a:pt x="246673" y="260350"/>
                </a:lnTo>
                <a:lnTo>
                  <a:pt x="252997" y="251460"/>
                </a:lnTo>
                <a:lnTo>
                  <a:pt x="245699" y="251460"/>
                </a:lnTo>
                <a:lnTo>
                  <a:pt x="245845" y="250190"/>
                </a:lnTo>
                <a:lnTo>
                  <a:pt x="246505" y="248920"/>
                </a:lnTo>
                <a:lnTo>
                  <a:pt x="249091" y="245110"/>
                </a:lnTo>
                <a:lnTo>
                  <a:pt x="247919" y="245110"/>
                </a:lnTo>
                <a:lnTo>
                  <a:pt x="249678" y="242570"/>
                </a:lnTo>
                <a:lnTo>
                  <a:pt x="254452" y="238760"/>
                </a:lnTo>
                <a:lnTo>
                  <a:pt x="262138" y="238760"/>
                </a:lnTo>
                <a:lnTo>
                  <a:pt x="257426" y="233680"/>
                </a:lnTo>
                <a:lnTo>
                  <a:pt x="260379" y="229870"/>
                </a:lnTo>
                <a:lnTo>
                  <a:pt x="266460" y="229870"/>
                </a:lnTo>
                <a:lnTo>
                  <a:pt x="274806" y="218440"/>
                </a:lnTo>
                <a:lnTo>
                  <a:pt x="245657" y="218440"/>
                </a:lnTo>
                <a:lnTo>
                  <a:pt x="245657" y="207010"/>
                </a:lnTo>
                <a:close/>
              </a:path>
              <a:path w="635000" h="525780">
                <a:moveTo>
                  <a:pt x="298661" y="278130"/>
                </a:moveTo>
                <a:lnTo>
                  <a:pt x="266620" y="278130"/>
                </a:lnTo>
                <a:lnTo>
                  <a:pt x="266944" y="288290"/>
                </a:lnTo>
                <a:lnTo>
                  <a:pt x="265740" y="288290"/>
                </a:lnTo>
                <a:lnTo>
                  <a:pt x="264222" y="298450"/>
                </a:lnTo>
                <a:lnTo>
                  <a:pt x="272699" y="294640"/>
                </a:lnTo>
                <a:lnTo>
                  <a:pt x="281626" y="287020"/>
                </a:lnTo>
                <a:lnTo>
                  <a:pt x="290460" y="280670"/>
                </a:lnTo>
                <a:lnTo>
                  <a:pt x="298661" y="278130"/>
                </a:lnTo>
                <a:close/>
              </a:path>
              <a:path w="635000" h="525780">
                <a:moveTo>
                  <a:pt x="464729" y="273050"/>
                </a:moveTo>
                <a:lnTo>
                  <a:pt x="455528" y="273050"/>
                </a:lnTo>
                <a:lnTo>
                  <a:pt x="445211" y="276860"/>
                </a:lnTo>
                <a:lnTo>
                  <a:pt x="434349" y="285750"/>
                </a:lnTo>
                <a:lnTo>
                  <a:pt x="425111" y="292100"/>
                </a:lnTo>
                <a:lnTo>
                  <a:pt x="418408" y="297180"/>
                </a:lnTo>
                <a:lnTo>
                  <a:pt x="415149" y="298450"/>
                </a:lnTo>
                <a:lnTo>
                  <a:pt x="547429" y="298450"/>
                </a:lnTo>
                <a:lnTo>
                  <a:pt x="542769" y="292100"/>
                </a:lnTo>
                <a:lnTo>
                  <a:pt x="508510" y="292100"/>
                </a:lnTo>
                <a:lnTo>
                  <a:pt x="499288" y="289560"/>
                </a:lnTo>
                <a:lnTo>
                  <a:pt x="485849" y="283210"/>
                </a:lnTo>
                <a:lnTo>
                  <a:pt x="474331" y="276860"/>
                </a:lnTo>
                <a:lnTo>
                  <a:pt x="464729" y="273050"/>
                </a:lnTo>
                <a:close/>
              </a:path>
              <a:path w="635000" h="525780">
                <a:moveTo>
                  <a:pt x="245593" y="290830"/>
                </a:moveTo>
                <a:lnTo>
                  <a:pt x="239050" y="290830"/>
                </a:lnTo>
                <a:lnTo>
                  <a:pt x="247856" y="294640"/>
                </a:lnTo>
                <a:lnTo>
                  <a:pt x="248065" y="294640"/>
                </a:lnTo>
                <a:lnTo>
                  <a:pt x="245593" y="290830"/>
                </a:lnTo>
                <a:close/>
              </a:path>
              <a:path w="635000" h="525780">
                <a:moveTo>
                  <a:pt x="248877" y="285750"/>
                </a:moveTo>
                <a:lnTo>
                  <a:pt x="242296" y="285750"/>
                </a:lnTo>
                <a:lnTo>
                  <a:pt x="250390" y="290830"/>
                </a:lnTo>
                <a:lnTo>
                  <a:pt x="250830" y="292100"/>
                </a:lnTo>
                <a:lnTo>
                  <a:pt x="251175" y="290830"/>
                </a:lnTo>
                <a:lnTo>
                  <a:pt x="248877" y="285750"/>
                </a:lnTo>
                <a:close/>
              </a:path>
              <a:path w="635000" h="525780">
                <a:moveTo>
                  <a:pt x="531376" y="283210"/>
                </a:moveTo>
                <a:lnTo>
                  <a:pt x="517783" y="289560"/>
                </a:lnTo>
                <a:lnTo>
                  <a:pt x="508510" y="292100"/>
                </a:lnTo>
                <a:lnTo>
                  <a:pt x="542769" y="292100"/>
                </a:lnTo>
                <a:lnTo>
                  <a:pt x="531376" y="283210"/>
                </a:lnTo>
                <a:close/>
              </a:path>
              <a:path w="635000" h="525780">
                <a:moveTo>
                  <a:pt x="179061" y="273050"/>
                </a:moveTo>
                <a:lnTo>
                  <a:pt x="169863" y="273050"/>
                </a:lnTo>
                <a:lnTo>
                  <a:pt x="160265" y="276860"/>
                </a:lnTo>
                <a:lnTo>
                  <a:pt x="148749" y="283210"/>
                </a:lnTo>
                <a:lnTo>
                  <a:pt x="132088" y="288290"/>
                </a:lnTo>
                <a:lnTo>
                  <a:pt x="203934" y="288290"/>
                </a:lnTo>
                <a:lnTo>
                  <a:pt x="200238" y="285750"/>
                </a:lnTo>
                <a:lnTo>
                  <a:pt x="189376" y="276860"/>
                </a:lnTo>
                <a:lnTo>
                  <a:pt x="179061" y="273050"/>
                </a:lnTo>
                <a:close/>
              </a:path>
              <a:path w="635000" h="525780">
                <a:moveTo>
                  <a:pt x="253934" y="281940"/>
                </a:moveTo>
                <a:lnTo>
                  <a:pt x="247154" y="281940"/>
                </a:lnTo>
                <a:lnTo>
                  <a:pt x="254892" y="288290"/>
                </a:lnTo>
                <a:lnTo>
                  <a:pt x="255269" y="288290"/>
                </a:lnTo>
                <a:lnTo>
                  <a:pt x="253934" y="281940"/>
                </a:lnTo>
                <a:close/>
              </a:path>
              <a:path w="635000" h="525780">
                <a:moveTo>
                  <a:pt x="385202" y="278130"/>
                </a:moveTo>
                <a:lnTo>
                  <a:pt x="384784" y="278130"/>
                </a:lnTo>
                <a:lnTo>
                  <a:pt x="386899" y="280670"/>
                </a:lnTo>
                <a:lnTo>
                  <a:pt x="386511" y="284480"/>
                </a:lnTo>
                <a:lnTo>
                  <a:pt x="384260" y="288290"/>
                </a:lnTo>
                <a:lnTo>
                  <a:pt x="411526" y="288290"/>
                </a:lnTo>
                <a:lnTo>
                  <a:pt x="411526" y="279400"/>
                </a:lnTo>
                <a:lnTo>
                  <a:pt x="387181" y="279400"/>
                </a:lnTo>
                <a:lnTo>
                  <a:pt x="385202" y="278130"/>
                </a:lnTo>
                <a:close/>
              </a:path>
              <a:path w="635000" h="525780">
                <a:moveTo>
                  <a:pt x="259458" y="278130"/>
                </a:moveTo>
                <a:lnTo>
                  <a:pt x="253133" y="278130"/>
                </a:lnTo>
                <a:lnTo>
                  <a:pt x="258871" y="287020"/>
                </a:lnTo>
                <a:lnTo>
                  <a:pt x="259280" y="287020"/>
                </a:lnTo>
                <a:lnTo>
                  <a:pt x="259458" y="278130"/>
                </a:lnTo>
                <a:close/>
              </a:path>
              <a:path w="635000" h="525780">
                <a:moveTo>
                  <a:pt x="322283" y="278130"/>
                </a:moveTo>
                <a:lnTo>
                  <a:pt x="298661" y="278130"/>
                </a:lnTo>
                <a:lnTo>
                  <a:pt x="306786" y="279400"/>
                </a:lnTo>
                <a:lnTo>
                  <a:pt x="314423" y="284480"/>
                </a:lnTo>
                <a:lnTo>
                  <a:pt x="324006" y="287020"/>
                </a:lnTo>
                <a:lnTo>
                  <a:pt x="337968" y="284480"/>
                </a:lnTo>
                <a:lnTo>
                  <a:pt x="356748" y="284480"/>
                </a:lnTo>
                <a:lnTo>
                  <a:pt x="356083" y="281940"/>
                </a:lnTo>
                <a:lnTo>
                  <a:pt x="356083" y="279400"/>
                </a:lnTo>
                <a:lnTo>
                  <a:pt x="326565" y="279400"/>
                </a:lnTo>
                <a:lnTo>
                  <a:pt x="322283" y="278130"/>
                </a:lnTo>
                <a:close/>
              </a:path>
              <a:path w="635000" h="525780">
                <a:moveTo>
                  <a:pt x="266620" y="278130"/>
                </a:moveTo>
                <a:lnTo>
                  <a:pt x="259458" y="278130"/>
                </a:lnTo>
                <a:lnTo>
                  <a:pt x="263133" y="285750"/>
                </a:lnTo>
                <a:lnTo>
                  <a:pt x="263541" y="285750"/>
                </a:lnTo>
                <a:lnTo>
                  <a:pt x="266620" y="278130"/>
                </a:lnTo>
                <a:close/>
              </a:path>
              <a:path w="635000" h="525780">
                <a:moveTo>
                  <a:pt x="343130" y="261620"/>
                </a:moveTo>
                <a:lnTo>
                  <a:pt x="338586" y="265430"/>
                </a:lnTo>
                <a:lnTo>
                  <a:pt x="339246" y="273050"/>
                </a:lnTo>
                <a:lnTo>
                  <a:pt x="342000" y="274320"/>
                </a:lnTo>
                <a:lnTo>
                  <a:pt x="339855" y="275590"/>
                </a:lnTo>
                <a:lnTo>
                  <a:pt x="334280" y="278130"/>
                </a:lnTo>
                <a:lnTo>
                  <a:pt x="326565" y="279400"/>
                </a:lnTo>
                <a:lnTo>
                  <a:pt x="356083" y="279400"/>
                </a:lnTo>
                <a:lnTo>
                  <a:pt x="356083" y="275590"/>
                </a:lnTo>
                <a:lnTo>
                  <a:pt x="359915" y="267970"/>
                </a:lnTo>
                <a:lnTo>
                  <a:pt x="394912" y="267970"/>
                </a:lnTo>
                <a:lnTo>
                  <a:pt x="395307" y="266700"/>
                </a:lnTo>
                <a:lnTo>
                  <a:pt x="345528" y="266700"/>
                </a:lnTo>
                <a:lnTo>
                  <a:pt x="343130" y="261620"/>
                </a:lnTo>
                <a:close/>
              </a:path>
              <a:path w="635000" h="525780">
                <a:moveTo>
                  <a:pt x="350397" y="250190"/>
                </a:moveTo>
                <a:lnTo>
                  <a:pt x="347832" y="255270"/>
                </a:lnTo>
                <a:lnTo>
                  <a:pt x="348429" y="260350"/>
                </a:lnTo>
                <a:lnTo>
                  <a:pt x="354271" y="264160"/>
                </a:lnTo>
                <a:lnTo>
                  <a:pt x="397935" y="264160"/>
                </a:lnTo>
                <a:lnTo>
                  <a:pt x="397600" y="266700"/>
                </a:lnTo>
                <a:lnTo>
                  <a:pt x="398427" y="267970"/>
                </a:lnTo>
                <a:lnTo>
                  <a:pt x="398427" y="278130"/>
                </a:lnTo>
                <a:lnTo>
                  <a:pt x="387181" y="279400"/>
                </a:lnTo>
                <a:lnTo>
                  <a:pt x="411526" y="279400"/>
                </a:lnTo>
                <a:lnTo>
                  <a:pt x="411526" y="254000"/>
                </a:lnTo>
                <a:lnTo>
                  <a:pt x="353287" y="254000"/>
                </a:lnTo>
                <a:lnTo>
                  <a:pt x="350397" y="250190"/>
                </a:lnTo>
                <a:close/>
              </a:path>
              <a:path w="635000" h="525780">
                <a:moveTo>
                  <a:pt x="164304" y="265430"/>
                </a:moveTo>
                <a:lnTo>
                  <a:pt x="121849" y="265430"/>
                </a:lnTo>
                <a:lnTo>
                  <a:pt x="124519" y="271780"/>
                </a:lnTo>
                <a:lnTo>
                  <a:pt x="122090" y="278130"/>
                </a:lnTo>
                <a:lnTo>
                  <a:pt x="140065" y="276860"/>
                </a:lnTo>
                <a:lnTo>
                  <a:pt x="154064" y="270510"/>
                </a:lnTo>
                <a:lnTo>
                  <a:pt x="164304" y="265430"/>
                </a:lnTo>
                <a:close/>
              </a:path>
              <a:path w="635000" h="525780">
                <a:moveTo>
                  <a:pt x="557888" y="201930"/>
                </a:moveTo>
                <a:lnTo>
                  <a:pt x="506769" y="201930"/>
                </a:lnTo>
                <a:lnTo>
                  <a:pt x="510478" y="208280"/>
                </a:lnTo>
                <a:lnTo>
                  <a:pt x="509696" y="212090"/>
                </a:lnTo>
                <a:lnTo>
                  <a:pt x="502608" y="214630"/>
                </a:lnTo>
                <a:lnTo>
                  <a:pt x="487398" y="217170"/>
                </a:lnTo>
                <a:lnTo>
                  <a:pt x="470737" y="224790"/>
                </a:lnTo>
                <a:lnTo>
                  <a:pt x="459963" y="236220"/>
                </a:lnTo>
                <a:lnTo>
                  <a:pt x="454166" y="250190"/>
                </a:lnTo>
                <a:lnTo>
                  <a:pt x="452436" y="261620"/>
                </a:lnTo>
                <a:lnTo>
                  <a:pt x="452436" y="262890"/>
                </a:lnTo>
                <a:lnTo>
                  <a:pt x="453347" y="262890"/>
                </a:lnTo>
                <a:lnTo>
                  <a:pt x="467724" y="264160"/>
                </a:lnTo>
                <a:lnTo>
                  <a:pt x="480524" y="270510"/>
                </a:lnTo>
                <a:lnTo>
                  <a:pt x="494526" y="276860"/>
                </a:lnTo>
                <a:lnTo>
                  <a:pt x="512507" y="278130"/>
                </a:lnTo>
                <a:lnTo>
                  <a:pt x="510078" y="271780"/>
                </a:lnTo>
                <a:lnTo>
                  <a:pt x="512748" y="265430"/>
                </a:lnTo>
                <a:lnTo>
                  <a:pt x="540356" y="265430"/>
                </a:lnTo>
                <a:lnTo>
                  <a:pt x="535882" y="261620"/>
                </a:lnTo>
                <a:lnTo>
                  <a:pt x="533513" y="257810"/>
                </a:lnTo>
                <a:lnTo>
                  <a:pt x="534398" y="251460"/>
                </a:lnTo>
                <a:lnTo>
                  <a:pt x="538193" y="242570"/>
                </a:lnTo>
                <a:lnTo>
                  <a:pt x="553299" y="242570"/>
                </a:lnTo>
                <a:lnTo>
                  <a:pt x="549786" y="240030"/>
                </a:lnTo>
                <a:lnTo>
                  <a:pt x="548559" y="232410"/>
                </a:lnTo>
                <a:lnTo>
                  <a:pt x="551006" y="226060"/>
                </a:lnTo>
                <a:lnTo>
                  <a:pt x="553250" y="222250"/>
                </a:lnTo>
                <a:lnTo>
                  <a:pt x="567620" y="222250"/>
                </a:lnTo>
                <a:lnTo>
                  <a:pt x="569071" y="220980"/>
                </a:lnTo>
                <a:lnTo>
                  <a:pt x="569071" y="215900"/>
                </a:lnTo>
                <a:lnTo>
                  <a:pt x="563001" y="215900"/>
                </a:lnTo>
                <a:lnTo>
                  <a:pt x="559354" y="213360"/>
                </a:lnTo>
                <a:lnTo>
                  <a:pt x="557569" y="208280"/>
                </a:lnTo>
                <a:lnTo>
                  <a:pt x="557888" y="201930"/>
                </a:lnTo>
                <a:close/>
              </a:path>
              <a:path w="635000" h="525780">
                <a:moveTo>
                  <a:pt x="177261" y="242570"/>
                </a:moveTo>
                <a:lnTo>
                  <a:pt x="96394" y="242570"/>
                </a:lnTo>
                <a:lnTo>
                  <a:pt x="98717" y="252730"/>
                </a:lnTo>
                <a:lnTo>
                  <a:pt x="97139" y="260350"/>
                </a:lnTo>
                <a:lnTo>
                  <a:pt x="94276" y="265430"/>
                </a:lnTo>
                <a:lnTo>
                  <a:pt x="92740" y="266700"/>
                </a:lnTo>
                <a:lnTo>
                  <a:pt x="94227" y="269240"/>
                </a:lnTo>
                <a:lnTo>
                  <a:pt x="100740" y="274320"/>
                </a:lnTo>
                <a:lnTo>
                  <a:pt x="110635" y="276860"/>
                </a:lnTo>
                <a:lnTo>
                  <a:pt x="114373" y="274320"/>
                </a:lnTo>
                <a:lnTo>
                  <a:pt x="119650" y="270510"/>
                </a:lnTo>
                <a:lnTo>
                  <a:pt x="121849" y="265430"/>
                </a:lnTo>
                <a:lnTo>
                  <a:pt x="164304" y="265430"/>
                </a:lnTo>
                <a:lnTo>
                  <a:pt x="166863" y="264160"/>
                </a:lnTo>
                <a:lnTo>
                  <a:pt x="181240" y="262890"/>
                </a:lnTo>
                <a:lnTo>
                  <a:pt x="182151" y="262890"/>
                </a:lnTo>
                <a:lnTo>
                  <a:pt x="182151" y="261620"/>
                </a:lnTo>
                <a:lnTo>
                  <a:pt x="180422" y="250190"/>
                </a:lnTo>
                <a:lnTo>
                  <a:pt x="177261" y="242570"/>
                </a:lnTo>
                <a:close/>
              </a:path>
              <a:path w="635000" h="525780">
                <a:moveTo>
                  <a:pt x="540356" y="265430"/>
                </a:moveTo>
                <a:lnTo>
                  <a:pt x="512748" y="265430"/>
                </a:lnTo>
                <a:lnTo>
                  <a:pt x="514947" y="270510"/>
                </a:lnTo>
                <a:lnTo>
                  <a:pt x="520214" y="274320"/>
                </a:lnTo>
                <a:lnTo>
                  <a:pt x="523963" y="276860"/>
                </a:lnTo>
                <a:lnTo>
                  <a:pt x="533847" y="274320"/>
                </a:lnTo>
                <a:lnTo>
                  <a:pt x="540360" y="269240"/>
                </a:lnTo>
                <a:lnTo>
                  <a:pt x="541847" y="266700"/>
                </a:lnTo>
                <a:lnTo>
                  <a:pt x="540356" y="265430"/>
                </a:lnTo>
                <a:close/>
              </a:path>
              <a:path w="635000" h="525780">
                <a:moveTo>
                  <a:pt x="44425" y="256540"/>
                </a:moveTo>
                <a:lnTo>
                  <a:pt x="26711" y="256540"/>
                </a:lnTo>
                <a:lnTo>
                  <a:pt x="27203" y="257810"/>
                </a:lnTo>
                <a:lnTo>
                  <a:pt x="22376" y="262890"/>
                </a:lnTo>
                <a:lnTo>
                  <a:pt x="22020" y="273050"/>
                </a:lnTo>
                <a:lnTo>
                  <a:pt x="24261" y="275590"/>
                </a:lnTo>
                <a:lnTo>
                  <a:pt x="24795" y="275590"/>
                </a:lnTo>
                <a:lnTo>
                  <a:pt x="24899" y="274320"/>
                </a:lnTo>
                <a:lnTo>
                  <a:pt x="27919" y="267970"/>
                </a:lnTo>
                <a:lnTo>
                  <a:pt x="33112" y="261620"/>
                </a:lnTo>
                <a:lnTo>
                  <a:pt x="40150" y="257810"/>
                </a:lnTo>
                <a:lnTo>
                  <a:pt x="44425" y="256540"/>
                </a:lnTo>
                <a:close/>
              </a:path>
              <a:path w="635000" h="525780">
                <a:moveTo>
                  <a:pt x="633234" y="255270"/>
                </a:moveTo>
                <a:lnTo>
                  <a:pt x="585887" y="255270"/>
                </a:lnTo>
                <a:lnTo>
                  <a:pt x="594438" y="257810"/>
                </a:lnTo>
                <a:lnTo>
                  <a:pt x="601476" y="261620"/>
                </a:lnTo>
                <a:lnTo>
                  <a:pt x="606673" y="267970"/>
                </a:lnTo>
                <a:lnTo>
                  <a:pt x="609698" y="274320"/>
                </a:lnTo>
                <a:lnTo>
                  <a:pt x="609792" y="275590"/>
                </a:lnTo>
                <a:lnTo>
                  <a:pt x="610337" y="275590"/>
                </a:lnTo>
                <a:lnTo>
                  <a:pt x="612567" y="273050"/>
                </a:lnTo>
                <a:lnTo>
                  <a:pt x="612222" y="262890"/>
                </a:lnTo>
                <a:lnTo>
                  <a:pt x="607384" y="257810"/>
                </a:lnTo>
                <a:lnTo>
                  <a:pt x="607876" y="256540"/>
                </a:lnTo>
                <a:lnTo>
                  <a:pt x="631881" y="256540"/>
                </a:lnTo>
                <a:lnTo>
                  <a:pt x="633234" y="255270"/>
                </a:lnTo>
                <a:close/>
              </a:path>
              <a:path w="635000" h="525780">
                <a:moveTo>
                  <a:pt x="394912" y="267970"/>
                </a:moveTo>
                <a:lnTo>
                  <a:pt x="375862" y="267970"/>
                </a:lnTo>
                <a:lnTo>
                  <a:pt x="383946" y="270510"/>
                </a:lnTo>
                <a:lnTo>
                  <a:pt x="394124" y="270510"/>
                </a:lnTo>
                <a:lnTo>
                  <a:pt x="394912" y="267970"/>
                </a:lnTo>
                <a:close/>
              </a:path>
              <a:path w="635000" h="525780">
                <a:moveTo>
                  <a:pt x="325340" y="248920"/>
                </a:moveTo>
                <a:lnTo>
                  <a:pt x="271541" y="248920"/>
                </a:lnTo>
                <a:lnTo>
                  <a:pt x="285310" y="254000"/>
                </a:lnTo>
                <a:lnTo>
                  <a:pt x="292116" y="255270"/>
                </a:lnTo>
                <a:lnTo>
                  <a:pt x="289478" y="259080"/>
                </a:lnTo>
                <a:lnTo>
                  <a:pt x="287823" y="264160"/>
                </a:lnTo>
                <a:lnTo>
                  <a:pt x="287488" y="267970"/>
                </a:lnTo>
                <a:lnTo>
                  <a:pt x="294825" y="267970"/>
                </a:lnTo>
                <a:lnTo>
                  <a:pt x="296536" y="261620"/>
                </a:lnTo>
                <a:lnTo>
                  <a:pt x="300671" y="255270"/>
                </a:lnTo>
                <a:lnTo>
                  <a:pt x="306910" y="252730"/>
                </a:lnTo>
                <a:lnTo>
                  <a:pt x="315278" y="250190"/>
                </a:lnTo>
                <a:lnTo>
                  <a:pt x="325340" y="248920"/>
                </a:lnTo>
                <a:close/>
              </a:path>
              <a:path w="635000" h="525780">
                <a:moveTo>
                  <a:pt x="396427" y="264160"/>
                </a:moveTo>
                <a:lnTo>
                  <a:pt x="354324" y="264160"/>
                </a:lnTo>
                <a:lnTo>
                  <a:pt x="350680" y="266700"/>
                </a:lnTo>
                <a:lnTo>
                  <a:pt x="395307" y="266700"/>
                </a:lnTo>
                <a:lnTo>
                  <a:pt x="395925" y="265430"/>
                </a:lnTo>
                <a:lnTo>
                  <a:pt x="396427" y="264160"/>
                </a:lnTo>
                <a:close/>
              </a:path>
              <a:path w="635000" h="525780">
                <a:moveTo>
                  <a:pt x="260044" y="252730"/>
                </a:moveTo>
                <a:lnTo>
                  <a:pt x="252107" y="264160"/>
                </a:lnTo>
                <a:lnTo>
                  <a:pt x="280885" y="264160"/>
                </a:lnTo>
                <a:lnTo>
                  <a:pt x="260044" y="252730"/>
                </a:lnTo>
                <a:close/>
              </a:path>
              <a:path w="635000" h="525780">
                <a:moveTo>
                  <a:pt x="1853" y="232410"/>
                </a:moveTo>
                <a:lnTo>
                  <a:pt x="795" y="232410"/>
                </a:lnTo>
                <a:lnTo>
                  <a:pt x="1989" y="236220"/>
                </a:lnTo>
                <a:lnTo>
                  <a:pt x="0" y="238760"/>
                </a:lnTo>
                <a:lnTo>
                  <a:pt x="0" y="254000"/>
                </a:lnTo>
                <a:lnTo>
                  <a:pt x="5413" y="259080"/>
                </a:lnTo>
                <a:lnTo>
                  <a:pt x="20062" y="259080"/>
                </a:lnTo>
                <a:lnTo>
                  <a:pt x="24376" y="257810"/>
                </a:lnTo>
                <a:lnTo>
                  <a:pt x="26711" y="256540"/>
                </a:lnTo>
                <a:lnTo>
                  <a:pt x="44425" y="256540"/>
                </a:lnTo>
                <a:lnTo>
                  <a:pt x="48700" y="255270"/>
                </a:lnTo>
                <a:lnTo>
                  <a:pt x="67046" y="255270"/>
                </a:lnTo>
                <a:lnTo>
                  <a:pt x="57963" y="247650"/>
                </a:lnTo>
                <a:lnTo>
                  <a:pt x="41569" y="243840"/>
                </a:lnTo>
                <a:lnTo>
                  <a:pt x="6439" y="243840"/>
                </a:lnTo>
                <a:lnTo>
                  <a:pt x="3842" y="236220"/>
                </a:lnTo>
                <a:lnTo>
                  <a:pt x="1853" y="232410"/>
                </a:lnTo>
                <a:close/>
              </a:path>
              <a:path w="635000" h="525780">
                <a:moveTo>
                  <a:pt x="631881" y="256540"/>
                </a:moveTo>
                <a:lnTo>
                  <a:pt x="607876" y="256540"/>
                </a:lnTo>
                <a:lnTo>
                  <a:pt x="610211" y="257810"/>
                </a:lnTo>
                <a:lnTo>
                  <a:pt x="614536" y="259080"/>
                </a:lnTo>
                <a:lnTo>
                  <a:pt x="629174" y="259080"/>
                </a:lnTo>
                <a:lnTo>
                  <a:pt x="631881" y="256540"/>
                </a:lnTo>
                <a:close/>
              </a:path>
              <a:path w="635000" h="525780">
                <a:moveTo>
                  <a:pt x="411526" y="213360"/>
                </a:moveTo>
                <a:lnTo>
                  <a:pt x="387496" y="213360"/>
                </a:lnTo>
                <a:lnTo>
                  <a:pt x="387496" y="247650"/>
                </a:lnTo>
                <a:lnTo>
                  <a:pt x="360271" y="247650"/>
                </a:lnTo>
                <a:lnTo>
                  <a:pt x="359622" y="251460"/>
                </a:lnTo>
                <a:lnTo>
                  <a:pt x="353287" y="254000"/>
                </a:lnTo>
                <a:lnTo>
                  <a:pt x="411526" y="254000"/>
                </a:lnTo>
                <a:lnTo>
                  <a:pt x="411526" y="213360"/>
                </a:lnTo>
                <a:close/>
              </a:path>
              <a:path w="635000" h="525780">
                <a:moveTo>
                  <a:pt x="251280" y="248920"/>
                </a:moveTo>
                <a:lnTo>
                  <a:pt x="247133" y="250190"/>
                </a:lnTo>
                <a:lnTo>
                  <a:pt x="245845" y="251460"/>
                </a:lnTo>
                <a:lnTo>
                  <a:pt x="252997" y="251460"/>
                </a:lnTo>
                <a:lnTo>
                  <a:pt x="251280" y="248920"/>
                </a:lnTo>
                <a:close/>
              </a:path>
              <a:path w="635000" h="525780">
                <a:moveTo>
                  <a:pt x="261594" y="246380"/>
                </a:moveTo>
                <a:lnTo>
                  <a:pt x="260410" y="246380"/>
                </a:lnTo>
                <a:lnTo>
                  <a:pt x="261091" y="247650"/>
                </a:lnTo>
                <a:lnTo>
                  <a:pt x="263457" y="251460"/>
                </a:lnTo>
                <a:lnTo>
                  <a:pt x="268567" y="251460"/>
                </a:lnTo>
                <a:lnTo>
                  <a:pt x="270881" y="250190"/>
                </a:lnTo>
                <a:lnTo>
                  <a:pt x="271541" y="248920"/>
                </a:lnTo>
                <a:lnTo>
                  <a:pt x="325340" y="248920"/>
                </a:lnTo>
                <a:lnTo>
                  <a:pt x="325660" y="247650"/>
                </a:lnTo>
                <a:lnTo>
                  <a:pt x="264054" y="247650"/>
                </a:lnTo>
                <a:lnTo>
                  <a:pt x="261594" y="246380"/>
                </a:lnTo>
                <a:close/>
              </a:path>
              <a:path w="635000" h="525780">
                <a:moveTo>
                  <a:pt x="553299" y="242570"/>
                </a:moveTo>
                <a:lnTo>
                  <a:pt x="538193" y="242570"/>
                </a:lnTo>
                <a:lnTo>
                  <a:pt x="542225" y="248920"/>
                </a:lnTo>
                <a:lnTo>
                  <a:pt x="545678" y="251460"/>
                </a:lnTo>
                <a:lnTo>
                  <a:pt x="550448" y="250190"/>
                </a:lnTo>
                <a:lnTo>
                  <a:pt x="558433" y="247650"/>
                </a:lnTo>
                <a:lnTo>
                  <a:pt x="559658" y="246380"/>
                </a:lnTo>
                <a:lnTo>
                  <a:pt x="558569" y="246380"/>
                </a:lnTo>
                <a:lnTo>
                  <a:pt x="553299" y="242570"/>
                </a:lnTo>
                <a:close/>
              </a:path>
              <a:path w="635000" h="525780">
                <a:moveTo>
                  <a:pt x="158293" y="222250"/>
                </a:moveTo>
                <a:lnTo>
                  <a:pt x="81348" y="222250"/>
                </a:lnTo>
                <a:lnTo>
                  <a:pt x="83585" y="226060"/>
                </a:lnTo>
                <a:lnTo>
                  <a:pt x="86031" y="232410"/>
                </a:lnTo>
                <a:lnTo>
                  <a:pt x="84805" y="240030"/>
                </a:lnTo>
                <a:lnTo>
                  <a:pt x="76029" y="246380"/>
                </a:lnTo>
                <a:lnTo>
                  <a:pt x="74929" y="246380"/>
                </a:lnTo>
                <a:lnTo>
                  <a:pt x="76165" y="247650"/>
                </a:lnTo>
                <a:lnTo>
                  <a:pt x="85077" y="248920"/>
                </a:lnTo>
                <a:lnTo>
                  <a:pt x="91392" y="247650"/>
                </a:lnTo>
                <a:lnTo>
                  <a:pt x="96394" y="242570"/>
                </a:lnTo>
                <a:lnTo>
                  <a:pt x="177261" y="242570"/>
                </a:lnTo>
                <a:lnTo>
                  <a:pt x="174626" y="236220"/>
                </a:lnTo>
                <a:lnTo>
                  <a:pt x="163850" y="224790"/>
                </a:lnTo>
                <a:lnTo>
                  <a:pt x="158293" y="222250"/>
                </a:lnTo>
                <a:close/>
              </a:path>
              <a:path w="635000" h="525780">
                <a:moveTo>
                  <a:pt x="411526" y="212090"/>
                </a:moveTo>
                <a:lnTo>
                  <a:pt x="359695" y="212090"/>
                </a:lnTo>
                <a:lnTo>
                  <a:pt x="363915" y="214630"/>
                </a:lnTo>
                <a:lnTo>
                  <a:pt x="360606" y="215900"/>
                </a:lnTo>
                <a:lnTo>
                  <a:pt x="352586" y="218440"/>
                </a:lnTo>
                <a:lnTo>
                  <a:pt x="351266" y="220980"/>
                </a:lnTo>
                <a:lnTo>
                  <a:pt x="355863" y="227330"/>
                </a:lnTo>
                <a:lnTo>
                  <a:pt x="353696" y="237490"/>
                </a:lnTo>
                <a:lnTo>
                  <a:pt x="353696" y="243840"/>
                </a:lnTo>
                <a:lnTo>
                  <a:pt x="355664" y="248920"/>
                </a:lnTo>
                <a:lnTo>
                  <a:pt x="359915" y="247650"/>
                </a:lnTo>
                <a:lnTo>
                  <a:pt x="374752" y="247650"/>
                </a:lnTo>
                <a:lnTo>
                  <a:pt x="374752" y="213360"/>
                </a:lnTo>
                <a:lnTo>
                  <a:pt x="411526" y="213360"/>
                </a:lnTo>
                <a:lnTo>
                  <a:pt x="411526" y="212090"/>
                </a:lnTo>
                <a:close/>
              </a:path>
              <a:path w="635000" h="525780">
                <a:moveTo>
                  <a:pt x="267593" y="242570"/>
                </a:moveTo>
                <a:lnTo>
                  <a:pt x="264808" y="246380"/>
                </a:lnTo>
                <a:lnTo>
                  <a:pt x="264054" y="247650"/>
                </a:lnTo>
                <a:lnTo>
                  <a:pt x="325660" y="247650"/>
                </a:lnTo>
                <a:lnTo>
                  <a:pt x="326298" y="245110"/>
                </a:lnTo>
                <a:lnTo>
                  <a:pt x="273803" y="245110"/>
                </a:lnTo>
                <a:lnTo>
                  <a:pt x="267593" y="242570"/>
                </a:lnTo>
                <a:close/>
              </a:path>
              <a:path w="635000" h="525780">
                <a:moveTo>
                  <a:pt x="255583" y="242570"/>
                </a:moveTo>
                <a:lnTo>
                  <a:pt x="249688" y="243840"/>
                </a:lnTo>
                <a:lnTo>
                  <a:pt x="247971" y="245110"/>
                </a:lnTo>
                <a:lnTo>
                  <a:pt x="249091" y="245110"/>
                </a:lnTo>
                <a:lnTo>
                  <a:pt x="255562" y="246380"/>
                </a:lnTo>
                <a:lnTo>
                  <a:pt x="255583" y="242570"/>
                </a:lnTo>
                <a:close/>
              </a:path>
              <a:path w="635000" h="525780">
                <a:moveTo>
                  <a:pt x="329141" y="196850"/>
                </a:moveTo>
                <a:lnTo>
                  <a:pt x="296566" y="196850"/>
                </a:lnTo>
                <a:lnTo>
                  <a:pt x="296765" y="198120"/>
                </a:lnTo>
                <a:lnTo>
                  <a:pt x="296975" y="204470"/>
                </a:lnTo>
                <a:lnTo>
                  <a:pt x="271447" y="240030"/>
                </a:lnTo>
                <a:lnTo>
                  <a:pt x="276703" y="241300"/>
                </a:lnTo>
                <a:lnTo>
                  <a:pt x="273803" y="245110"/>
                </a:lnTo>
                <a:lnTo>
                  <a:pt x="326298" y="245110"/>
                </a:lnTo>
                <a:lnTo>
                  <a:pt x="326618" y="243840"/>
                </a:lnTo>
                <a:lnTo>
                  <a:pt x="326140" y="242570"/>
                </a:lnTo>
                <a:lnTo>
                  <a:pt x="315508" y="242570"/>
                </a:lnTo>
                <a:lnTo>
                  <a:pt x="314388" y="241300"/>
                </a:lnTo>
                <a:lnTo>
                  <a:pt x="316011" y="238760"/>
                </a:lnTo>
                <a:lnTo>
                  <a:pt x="297006" y="238760"/>
                </a:lnTo>
                <a:lnTo>
                  <a:pt x="293142" y="234950"/>
                </a:lnTo>
                <a:lnTo>
                  <a:pt x="294786" y="228600"/>
                </a:lnTo>
                <a:lnTo>
                  <a:pt x="310147" y="228600"/>
                </a:lnTo>
                <a:lnTo>
                  <a:pt x="308828" y="227330"/>
                </a:lnTo>
                <a:lnTo>
                  <a:pt x="309257" y="224790"/>
                </a:lnTo>
                <a:lnTo>
                  <a:pt x="308472" y="223520"/>
                </a:lnTo>
                <a:lnTo>
                  <a:pt x="307980" y="223520"/>
                </a:lnTo>
                <a:lnTo>
                  <a:pt x="307980" y="220980"/>
                </a:lnTo>
                <a:lnTo>
                  <a:pt x="316314" y="215900"/>
                </a:lnTo>
                <a:lnTo>
                  <a:pt x="318461" y="215900"/>
                </a:lnTo>
                <a:lnTo>
                  <a:pt x="319005" y="213360"/>
                </a:lnTo>
                <a:lnTo>
                  <a:pt x="322042" y="209550"/>
                </a:lnTo>
                <a:lnTo>
                  <a:pt x="331419" y="209550"/>
                </a:lnTo>
                <a:lnTo>
                  <a:pt x="331948" y="208280"/>
                </a:lnTo>
                <a:lnTo>
                  <a:pt x="330230" y="199390"/>
                </a:lnTo>
                <a:lnTo>
                  <a:pt x="329141" y="196850"/>
                </a:lnTo>
                <a:close/>
              </a:path>
              <a:path w="635000" h="525780">
                <a:moveTo>
                  <a:pt x="262138" y="238760"/>
                </a:moveTo>
                <a:lnTo>
                  <a:pt x="254452" y="238760"/>
                </a:lnTo>
                <a:lnTo>
                  <a:pt x="259803" y="242570"/>
                </a:lnTo>
                <a:lnTo>
                  <a:pt x="262138" y="238760"/>
                </a:lnTo>
                <a:close/>
              </a:path>
              <a:path w="635000" h="525780">
                <a:moveTo>
                  <a:pt x="325183" y="240030"/>
                </a:moveTo>
                <a:lnTo>
                  <a:pt x="321759" y="240030"/>
                </a:lnTo>
                <a:lnTo>
                  <a:pt x="315508" y="242570"/>
                </a:lnTo>
                <a:lnTo>
                  <a:pt x="326140" y="242570"/>
                </a:lnTo>
                <a:lnTo>
                  <a:pt x="325183" y="240030"/>
                </a:lnTo>
                <a:close/>
              </a:path>
              <a:path w="635000" h="525780">
                <a:moveTo>
                  <a:pt x="323611" y="232410"/>
                </a:moveTo>
                <a:lnTo>
                  <a:pt x="315634" y="232410"/>
                </a:lnTo>
                <a:lnTo>
                  <a:pt x="315623" y="233680"/>
                </a:lnTo>
                <a:lnTo>
                  <a:pt x="306388" y="234950"/>
                </a:lnTo>
                <a:lnTo>
                  <a:pt x="306001" y="238760"/>
                </a:lnTo>
                <a:lnTo>
                  <a:pt x="315393" y="238760"/>
                </a:lnTo>
                <a:lnTo>
                  <a:pt x="315079" y="236220"/>
                </a:lnTo>
                <a:lnTo>
                  <a:pt x="322115" y="236220"/>
                </a:lnTo>
                <a:lnTo>
                  <a:pt x="323361" y="233680"/>
                </a:lnTo>
                <a:lnTo>
                  <a:pt x="323611" y="232410"/>
                </a:lnTo>
                <a:close/>
              </a:path>
              <a:path w="635000" h="525780">
                <a:moveTo>
                  <a:pt x="220810" y="176530"/>
                </a:moveTo>
                <a:lnTo>
                  <a:pt x="215731" y="189230"/>
                </a:lnTo>
                <a:lnTo>
                  <a:pt x="212223" y="189230"/>
                </a:lnTo>
                <a:lnTo>
                  <a:pt x="207103" y="190500"/>
                </a:lnTo>
                <a:lnTo>
                  <a:pt x="207103" y="194310"/>
                </a:lnTo>
                <a:lnTo>
                  <a:pt x="202138" y="204470"/>
                </a:lnTo>
                <a:lnTo>
                  <a:pt x="190676" y="210820"/>
                </a:lnTo>
                <a:lnTo>
                  <a:pt x="177864" y="214630"/>
                </a:lnTo>
                <a:lnTo>
                  <a:pt x="168853" y="217170"/>
                </a:lnTo>
                <a:lnTo>
                  <a:pt x="177010" y="222250"/>
                </a:lnTo>
                <a:lnTo>
                  <a:pt x="182592" y="229870"/>
                </a:lnTo>
                <a:lnTo>
                  <a:pt x="185797" y="234950"/>
                </a:lnTo>
                <a:lnTo>
                  <a:pt x="186821" y="237490"/>
                </a:lnTo>
                <a:lnTo>
                  <a:pt x="193863" y="231140"/>
                </a:lnTo>
                <a:lnTo>
                  <a:pt x="200558" y="226060"/>
                </a:lnTo>
                <a:lnTo>
                  <a:pt x="205970" y="222250"/>
                </a:lnTo>
                <a:lnTo>
                  <a:pt x="209166" y="220980"/>
                </a:lnTo>
                <a:lnTo>
                  <a:pt x="216953" y="220980"/>
                </a:lnTo>
                <a:lnTo>
                  <a:pt x="218558" y="218440"/>
                </a:lnTo>
                <a:lnTo>
                  <a:pt x="216244" y="217170"/>
                </a:lnTo>
                <a:lnTo>
                  <a:pt x="215543" y="213360"/>
                </a:lnTo>
                <a:lnTo>
                  <a:pt x="216035" y="207010"/>
                </a:lnTo>
                <a:lnTo>
                  <a:pt x="245657" y="207010"/>
                </a:lnTo>
                <a:lnTo>
                  <a:pt x="245657" y="194310"/>
                </a:lnTo>
                <a:lnTo>
                  <a:pt x="223961" y="194310"/>
                </a:lnTo>
                <a:lnTo>
                  <a:pt x="224139" y="189230"/>
                </a:lnTo>
                <a:lnTo>
                  <a:pt x="225930" y="185420"/>
                </a:lnTo>
                <a:lnTo>
                  <a:pt x="230652" y="184150"/>
                </a:lnTo>
                <a:lnTo>
                  <a:pt x="220810" y="176530"/>
                </a:lnTo>
                <a:close/>
              </a:path>
              <a:path w="635000" h="525780">
                <a:moveTo>
                  <a:pt x="456883" y="220980"/>
                </a:moveTo>
                <a:lnTo>
                  <a:pt x="425421" y="220980"/>
                </a:lnTo>
                <a:lnTo>
                  <a:pt x="428618" y="222250"/>
                </a:lnTo>
                <a:lnTo>
                  <a:pt x="434035" y="226060"/>
                </a:lnTo>
                <a:lnTo>
                  <a:pt x="440733" y="231140"/>
                </a:lnTo>
                <a:lnTo>
                  <a:pt x="447776" y="237490"/>
                </a:lnTo>
                <a:lnTo>
                  <a:pt x="451032" y="228600"/>
                </a:lnTo>
                <a:lnTo>
                  <a:pt x="453988" y="223520"/>
                </a:lnTo>
                <a:lnTo>
                  <a:pt x="456883" y="220980"/>
                </a:lnTo>
                <a:close/>
              </a:path>
              <a:path w="635000" h="525780">
                <a:moveTo>
                  <a:pt x="310147" y="228600"/>
                </a:moveTo>
                <a:lnTo>
                  <a:pt x="295320" y="228600"/>
                </a:lnTo>
                <a:lnTo>
                  <a:pt x="296022" y="232410"/>
                </a:lnTo>
                <a:lnTo>
                  <a:pt x="299320" y="234950"/>
                </a:lnTo>
                <a:lnTo>
                  <a:pt x="305959" y="232410"/>
                </a:lnTo>
                <a:lnTo>
                  <a:pt x="323611" y="232410"/>
                </a:lnTo>
                <a:lnTo>
                  <a:pt x="324109" y="229870"/>
                </a:lnTo>
                <a:lnTo>
                  <a:pt x="311466" y="229870"/>
                </a:lnTo>
                <a:lnTo>
                  <a:pt x="310147" y="228600"/>
                </a:lnTo>
                <a:close/>
              </a:path>
              <a:path w="635000" h="525780">
                <a:moveTo>
                  <a:pt x="266460" y="229870"/>
                </a:moveTo>
                <a:lnTo>
                  <a:pt x="260379" y="229870"/>
                </a:lnTo>
                <a:lnTo>
                  <a:pt x="263677" y="233680"/>
                </a:lnTo>
                <a:lnTo>
                  <a:pt x="266460" y="229870"/>
                </a:lnTo>
                <a:close/>
              </a:path>
              <a:path w="635000" h="525780">
                <a:moveTo>
                  <a:pt x="317152" y="226060"/>
                </a:moveTo>
                <a:lnTo>
                  <a:pt x="311466" y="229870"/>
                </a:lnTo>
                <a:lnTo>
                  <a:pt x="324109" y="229870"/>
                </a:lnTo>
                <a:lnTo>
                  <a:pt x="324607" y="227330"/>
                </a:lnTo>
                <a:lnTo>
                  <a:pt x="317152" y="226060"/>
                </a:lnTo>
                <a:close/>
              </a:path>
              <a:path w="635000" h="525780">
                <a:moveTo>
                  <a:pt x="66333" y="214630"/>
                </a:moveTo>
                <a:lnTo>
                  <a:pt x="65516" y="214630"/>
                </a:lnTo>
                <a:lnTo>
                  <a:pt x="65516" y="220980"/>
                </a:lnTo>
                <a:lnTo>
                  <a:pt x="72783" y="227330"/>
                </a:lnTo>
                <a:lnTo>
                  <a:pt x="81348" y="222250"/>
                </a:lnTo>
                <a:lnTo>
                  <a:pt x="158293" y="222250"/>
                </a:lnTo>
                <a:lnTo>
                  <a:pt x="147178" y="217170"/>
                </a:lnTo>
                <a:lnTo>
                  <a:pt x="142447" y="215900"/>
                </a:lnTo>
                <a:lnTo>
                  <a:pt x="71592" y="215900"/>
                </a:lnTo>
                <a:lnTo>
                  <a:pt x="66333" y="214630"/>
                </a:lnTo>
                <a:close/>
              </a:path>
              <a:path w="635000" h="525780">
                <a:moveTo>
                  <a:pt x="567620" y="222250"/>
                </a:moveTo>
                <a:lnTo>
                  <a:pt x="553250" y="222250"/>
                </a:lnTo>
                <a:lnTo>
                  <a:pt x="561815" y="227330"/>
                </a:lnTo>
                <a:lnTo>
                  <a:pt x="567620" y="222250"/>
                </a:lnTo>
                <a:close/>
              </a:path>
              <a:path w="635000" h="525780">
                <a:moveTo>
                  <a:pt x="216953" y="220980"/>
                </a:moveTo>
                <a:lnTo>
                  <a:pt x="211616" y="220980"/>
                </a:lnTo>
                <a:lnTo>
                  <a:pt x="212548" y="223520"/>
                </a:lnTo>
                <a:lnTo>
                  <a:pt x="212799" y="226060"/>
                </a:lnTo>
                <a:lnTo>
                  <a:pt x="213742" y="226060"/>
                </a:lnTo>
                <a:lnTo>
                  <a:pt x="216953" y="220980"/>
                </a:lnTo>
                <a:close/>
              </a:path>
              <a:path w="635000" h="525780">
                <a:moveTo>
                  <a:pt x="437034" y="207010"/>
                </a:moveTo>
                <a:lnTo>
                  <a:pt x="418552" y="207010"/>
                </a:lnTo>
                <a:lnTo>
                  <a:pt x="419055" y="213360"/>
                </a:lnTo>
                <a:lnTo>
                  <a:pt x="418353" y="217170"/>
                </a:lnTo>
                <a:lnTo>
                  <a:pt x="416039" y="218440"/>
                </a:lnTo>
                <a:lnTo>
                  <a:pt x="421222" y="226060"/>
                </a:lnTo>
                <a:lnTo>
                  <a:pt x="421788" y="226060"/>
                </a:lnTo>
                <a:lnTo>
                  <a:pt x="422039" y="223520"/>
                </a:lnTo>
                <a:lnTo>
                  <a:pt x="422971" y="220980"/>
                </a:lnTo>
                <a:lnTo>
                  <a:pt x="456883" y="220980"/>
                </a:lnTo>
                <a:lnTo>
                  <a:pt x="458331" y="219710"/>
                </a:lnTo>
                <a:lnTo>
                  <a:pt x="465744" y="217170"/>
                </a:lnTo>
                <a:lnTo>
                  <a:pt x="456727" y="214630"/>
                </a:lnTo>
                <a:lnTo>
                  <a:pt x="443913" y="210820"/>
                </a:lnTo>
                <a:lnTo>
                  <a:pt x="437034" y="207010"/>
                </a:lnTo>
                <a:close/>
              </a:path>
              <a:path w="635000" h="525780">
                <a:moveTo>
                  <a:pt x="327246" y="218440"/>
                </a:moveTo>
                <a:lnTo>
                  <a:pt x="321477" y="218440"/>
                </a:lnTo>
                <a:lnTo>
                  <a:pt x="317780" y="219710"/>
                </a:lnTo>
                <a:lnTo>
                  <a:pt x="317958" y="220980"/>
                </a:lnTo>
                <a:lnTo>
                  <a:pt x="320765" y="224790"/>
                </a:lnTo>
                <a:lnTo>
                  <a:pt x="324492" y="223520"/>
                </a:lnTo>
                <a:lnTo>
                  <a:pt x="327246" y="218440"/>
                </a:lnTo>
                <a:close/>
              </a:path>
              <a:path w="635000" h="525780">
                <a:moveTo>
                  <a:pt x="317299" y="180340"/>
                </a:moveTo>
                <a:lnTo>
                  <a:pt x="271337" y="184150"/>
                </a:lnTo>
                <a:lnTo>
                  <a:pt x="258400" y="186690"/>
                </a:lnTo>
                <a:lnTo>
                  <a:pt x="258400" y="218440"/>
                </a:lnTo>
                <a:lnTo>
                  <a:pt x="274806" y="218440"/>
                </a:lnTo>
                <a:lnTo>
                  <a:pt x="289645" y="198120"/>
                </a:lnTo>
                <a:lnTo>
                  <a:pt x="294671" y="196850"/>
                </a:lnTo>
                <a:lnTo>
                  <a:pt x="328796" y="196850"/>
                </a:lnTo>
                <a:lnTo>
                  <a:pt x="329298" y="195580"/>
                </a:lnTo>
                <a:lnTo>
                  <a:pt x="428105" y="195580"/>
                </a:lnTo>
                <a:lnTo>
                  <a:pt x="427484" y="194310"/>
                </a:lnTo>
                <a:lnTo>
                  <a:pt x="410626" y="194310"/>
                </a:lnTo>
                <a:lnTo>
                  <a:pt x="398657" y="191770"/>
                </a:lnTo>
                <a:lnTo>
                  <a:pt x="377717" y="186690"/>
                </a:lnTo>
                <a:lnTo>
                  <a:pt x="349900" y="182880"/>
                </a:lnTo>
                <a:lnTo>
                  <a:pt x="317299" y="180340"/>
                </a:lnTo>
                <a:close/>
              </a:path>
              <a:path w="635000" h="525780">
                <a:moveTo>
                  <a:pt x="82133" y="172720"/>
                </a:moveTo>
                <a:lnTo>
                  <a:pt x="76556" y="180340"/>
                </a:lnTo>
                <a:lnTo>
                  <a:pt x="75174" y="187960"/>
                </a:lnTo>
                <a:lnTo>
                  <a:pt x="75048" y="190500"/>
                </a:lnTo>
                <a:lnTo>
                  <a:pt x="75567" y="196850"/>
                </a:lnTo>
                <a:lnTo>
                  <a:pt x="76699" y="201930"/>
                </a:lnTo>
                <a:lnTo>
                  <a:pt x="77023" y="208280"/>
                </a:lnTo>
                <a:lnTo>
                  <a:pt x="75238" y="213360"/>
                </a:lnTo>
                <a:lnTo>
                  <a:pt x="71592" y="215900"/>
                </a:lnTo>
                <a:lnTo>
                  <a:pt x="142447" y="215900"/>
                </a:lnTo>
                <a:lnTo>
                  <a:pt x="132983" y="213360"/>
                </a:lnTo>
                <a:lnTo>
                  <a:pt x="127573" y="208280"/>
                </a:lnTo>
                <a:lnTo>
                  <a:pt x="127128" y="203200"/>
                </a:lnTo>
                <a:lnTo>
                  <a:pt x="127828" y="201930"/>
                </a:lnTo>
                <a:lnTo>
                  <a:pt x="146526" y="201930"/>
                </a:lnTo>
                <a:lnTo>
                  <a:pt x="144613" y="199390"/>
                </a:lnTo>
                <a:lnTo>
                  <a:pt x="145681" y="198120"/>
                </a:lnTo>
                <a:lnTo>
                  <a:pt x="146267" y="193040"/>
                </a:lnTo>
                <a:lnTo>
                  <a:pt x="133692" y="193040"/>
                </a:lnTo>
                <a:lnTo>
                  <a:pt x="130393" y="190500"/>
                </a:lnTo>
                <a:lnTo>
                  <a:pt x="130375" y="185420"/>
                </a:lnTo>
                <a:lnTo>
                  <a:pt x="133625" y="180340"/>
                </a:lnTo>
                <a:lnTo>
                  <a:pt x="140740" y="179070"/>
                </a:lnTo>
                <a:lnTo>
                  <a:pt x="156910" y="179070"/>
                </a:lnTo>
                <a:lnTo>
                  <a:pt x="156633" y="173990"/>
                </a:lnTo>
                <a:lnTo>
                  <a:pt x="89395" y="173990"/>
                </a:lnTo>
                <a:lnTo>
                  <a:pt x="82133" y="172720"/>
                </a:lnTo>
                <a:close/>
              </a:path>
              <a:path w="635000" h="525780">
                <a:moveTo>
                  <a:pt x="569071" y="214630"/>
                </a:moveTo>
                <a:lnTo>
                  <a:pt x="568265" y="214630"/>
                </a:lnTo>
                <a:lnTo>
                  <a:pt x="563001" y="215900"/>
                </a:lnTo>
                <a:lnTo>
                  <a:pt x="569071" y="215900"/>
                </a:lnTo>
                <a:lnTo>
                  <a:pt x="569071" y="214630"/>
                </a:lnTo>
                <a:close/>
              </a:path>
              <a:path w="635000" h="525780">
                <a:moveTo>
                  <a:pt x="430587" y="200660"/>
                </a:moveTo>
                <a:lnTo>
                  <a:pt x="349277" y="200660"/>
                </a:lnTo>
                <a:lnTo>
                  <a:pt x="350690" y="212090"/>
                </a:lnTo>
                <a:lnTo>
                  <a:pt x="352010" y="214630"/>
                </a:lnTo>
                <a:lnTo>
                  <a:pt x="359695" y="212090"/>
                </a:lnTo>
                <a:lnTo>
                  <a:pt x="411526" y="212090"/>
                </a:lnTo>
                <a:lnTo>
                  <a:pt x="411526" y="207010"/>
                </a:lnTo>
                <a:lnTo>
                  <a:pt x="437034" y="207010"/>
                </a:lnTo>
                <a:lnTo>
                  <a:pt x="432449" y="204470"/>
                </a:lnTo>
                <a:lnTo>
                  <a:pt x="430587" y="200660"/>
                </a:lnTo>
                <a:close/>
              </a:path>
              <a:path w="635000" h="525780">
                <a:moveTo>
                  <a:pt x="331419" y="209550"/>
                </a:moveTo>
                <a:lnTo>
                  <a:pt x="322042" y="209550"/>
                </a:lnTo>
                <a:lnTo>
                  <a:pt x="330890" y="210820"/>
                </a:lnTo>
                <a:lnTo>
                  <a:pt x="331419" y="209550"/>
                </a:lnTo>
                <a:close/>
              </a:path>
              <a:path w="635000" h="525780">
                <a:moveTo>
                  <a:pt x="146526" y="201930"/>
                </a:moveTo>
                <a:lnTo>
                  <a:pt x="139001" y="201930"/>
                </a:lnTo>
                <a:lnTo>
                  <a:pt x="145440" y="205740"/>
                </a:lnTo>
                <a:lnTo>
                  <a:pt x="147482" y="203200"/>
                </a:lnTo>
                <a:lnTo>
                  <a:pt x="146526" y="201930"/>
                </a:lnTo>
                <a:close/>
              </a:path>
              <a:path w="635000" h="525780">
                <a:moveTo>
                  <a:pt x="428105" y="195580"/>
                </a:moveTo>
                <a:lnTo>
                  <a:pt x="329298" y="195580"/>
                </a:lnTo>
                <a:lnTo>
                  <a:pt x="333173" y="198120"/>
                </a:lnTo>
                <a:lnTo>
                  <a:pt x="336251" y="205740"/>
                </a:lnTo>
                <a:lnTo>
                  <a:pt x="338356" y="205740"/>
                </a:lnTo>
                <a:lnTo>
                  <a:pt x="348314" y="200660"/>
                </a:lnTo>
                <a:lnTo>
                  <a:pt x="430587" y="200660"/>
                </a:lnTo>
                <a:lnTo>
                  <a:pt x="428105" y="195580"/>
                </a:lnTo>
                <a:close/>
              </a:path>
              <a:path w="635000" h="525780">
                <a:moveTo>
                  <a:pt x="557106" y="179070"/>
                </a:moveTo>
                <a:lnTo>
                  <a:pt x="493847" y="179070"/>
                </a:lnTo>
                <a:lnTo>
                  <a:pt x="500961" y="180340"/>
                </a:lnTo>
                <a:lnTo>
                  <a:pt x="504215" y="185420"/>
                </a:lnTo>
                <a:lnTo>
                  <a:pt x="504204" y="190500"/>
                </a:lnTo>
                <a:lnTo>
                  <a:pt x="500906" y="193040"/>
                </a:lnTo>
                <a:lnTo>
                  <a:pt x="488320" y="193040"/>
                </a:lnTo>
                <a:lnTo>
                  <a:pt x="488917" y="198120"/>
                </a:lnTo>
                <a:lnTo>
                  <a:pt x="489985" y="199390"/>
                </a:lnTo>
                <a:lnTo>
                  <a:pt x="487116" y="203200"/>
                </a:lnTo>
                <a:lnTo>
                  <a:pt x="489147" y="205740"/>
                </a:lnTo>
                <a:lnTo>
                  <a:pt x="495597" y="201930"/>
                </a:lnTo>
                <a:lnTo>
                  <a:pt x="557888" y="201930"/>
                </a:lnTo>
                <a:lnTo>
                  <a:pt x="559026" y="196850"/>
                </a:lnTo>
                <a:lnTo>
                  <a:pt x="559651" y="189230"/>
                </a:lnTo>
                <a:lnTo>
                  <a:pt x="558037" y="180340"/>
                </a:lnTo>
                <a:lnTo>
                  <a:pt x="557106" y="179070"/>
                </a:lnTo>
                <a:close/>
              </a:path>
              <a:path w="635000" h="525780">
                <a:moveTo>
                  <a:pt x="183010" y="181610"/>
                </a:moveTo>
                <a:lnTo>
                  <a:pt x="182099" y="181610"/>
                </a:lnTo>
                <a:lnTo>
                  <a:pt x="181879" y="182880"/>
                </a:lnTo>
                <a:lnTo>
                  <a:pt x="180895" y="186690"/>
                </a:lnTo>
                <a:lnTo>
                  <a:pt x="175732" y="189230"/>
                </a:lnTo>
                <a:lnTo>
                  <a:pt x="147032" y="189230"/>
                </a:lnTo>
                <a:lnTo>
                  <a:pt x="161712" y="191770"/>
                </a:lnTo>
                <a:lnTo>
                  <a:pt x="165733" y="196850"/>
                </a:lnTo>
                <a:lnTo>
                  <a:pt x="179387" y="196850"/>
                </a:lnTo>
                <a:lnTo>
                  <a:pt x="186025" y="193040"/>
                </a:lnTo>
                <a:lnTo>
                  <a:pt x="183010" y="181610"/>
                </a:lnTo>
                <a:close/>
              </a:path>
              <a:path w="635000" h="525780">
                <a:moveTo>
                  <a:pt x="452488" y="181610"/>
                </a:moveTo>
                <a:lnTo>
                  <a:pt x="451577" y="181610"/>
                </a:lnTo>
                <a:lnTo>
                  <a:pt x="451159" y="182880"/>
                </a:lnTo>
                <a:lnTo>
                  <a:pt x="448572" y="193040"/>
                </a:lnTo>
                <a:lnTo>
                  <a:pt x="455211" y="196850"/>
                </a:lnTo>
                <a:lnTo>
                  <a:pt x="468865" y="196850"/>
                </a:lnTo>
                <a:lnTo>
                  <a:pt x="472886" y="191770"/>
                </a:lnTo>
                <a:lnTo>
                  <a:pt x="487555" y="189230"/>
                </a:lnTo>
                <a:lnTo>
                  <a:pt x="458844" y="189230"/>
                </a:lnTo>
                <a:lnTo>
                  <a:pt x="453703" y="186690"/>
                </a:lnTo>
                <a:lnTo>
                  <a:pt x="452708" y="182880"/>
                </a:lnTo>
                <a:lnTo>
                  <a:pt x="452488" y="181610"/>
                </a:lnTo>
                <a:close/>
              </a:path>
              <a:path w="635000" h="525780">
                <a:moveTo>
                  <a:pt x="245657" y="189230"/>
                </a:moveTo>
                <a:lnTo>
                  <a:pt x="235019" y="191770"/>
                </a:lnTo>
                <a:lnTo>
                  <a:pt x="227385" y="193040"/>
                </a:lnTo>
                <a:lnTo>
                  <a:pt x="223961" y="194310"/>
                </a:lnTo>
                <a:lnTo>
                  <a:pt x="245657" y="194310"/>
                </a:lnTo>
                <a:lnTo>
                  <a:pt x="245657" y="189230"/>
                </a:lnTo>
                <a:close/>
              </a:path>
              <a:path w="635000" h="525780">
                <a:moveTo>
                  <a:pt x="413777" y="176530"/>
                </a:moveTo>
                <a:lnTo>
                  <a:pt x="403799" y="184150"/>
                </a:lnTo>
                <a:lnTo>
                  <a:pt x="403935" y="184150"/>
                </a:lnTo>
                <a:lnTo>
                  <a:pt x="408668" y="185420"/>
                </a:lnTo>
                <a:lnTo>
                  <a:pt x="410458" y="189230"/>
                </a:lnTo>
                <a:lnTo>
                  <a:pt x="410626" y="194310"/>
                </a:lnTo>
                <a:lnTo>
                  <a:pt x="427484" y="194310"/>
                </a:lnTo>
                <a:lnTo>
                  <a:pt x="427484" y="190500"/>
                </a:lnTo>
                <a:lnTo>
                  <a:pt x="422364" y="189230"/>
                </a:lnTo>
                <a:lnTo>
                  <a:pt x="419013" y="189230"/>
                </a:lnTo>
                <a:lnTo>
                  <a:pt x="413777" y="176530"/>
                </a:lnTo>
                <a:close/>
              </a:path>
              <a:path w="635000" h="525780">
                <a:moveTo>
                  <a:pt x="162120" y="187960"/>
                </a:moveTo>
                <a:lnTo>
                  <a:pt x="143964" y="187960"/>
                </a:lnTo>
                <a:lnTo>
                  <a:pt x="143964" y="190500"/>
                </a:lnTo>
                <a:lnTo>
                  <a:pt x="147032" y="189230"/>
                </a:lnTo>
                <a:lnTo>
                  <a:pt x="163565" y="189230"/>
                </a:lnTo>
                <a:lnTo>
                  <a:pt x="162120" y="187960"/>
                </a:lnTo>
                <a:close/>
              </a:path>
              <a:path w="635000" h="525780">
                <a:moveTo>
                  <a:pt x="490623" y="187960"/>
                </a:moveTo>
                <a:lnTo>
                  <a:pt x="472467" y="187960"/>
                </a:lnTo>
                <a:lnTo>
                  <a:pt x="471022" y="189230"/>
                </a:lnTo>
                <a:lnTo>
                  <a:pt x="487555" y="189230"/>
                </a:lnTo>
                <a:lnTo>
                  <a:pt x="490623" y="190500"/>
                </a:lnTo>
                <a:lnTo>
                  <a:pt x="490623" y="187960"/>
                </a:lnTo>
                <a:close/>
              </a:path>
              <a:path w="635000" h="525780">
                <a:moveTo>
                  <a:pt x="156910" y="179070"/>
                </a:moveTo>
                <a:lnTo>
                  <a:pt x="140740" y="179070"/>
                </a:lnTo>
                <a:lnTo>
                  <a:pt x="152319" y="184150"/>
                </a:lnTo>
                <a:lnTo>
                  <a:pt x="156979" y="180340"/>
                </a:lnTo>
                <a:lnTo>
                  <a:pt x="156910" y="179070"/>
                </a:lnTo>
                <a:close/>
              </a:path>
              <a:path w="635000" h="525780">
                <a:moveTo>
                  <a:pt x="518738" y="148590"/>
                </a:moveTo>
                <a:lnTo>
                  <a:pt x="507667" y="148590"/>
                </a:lnTo>
                <a:lnTo>
                  <a:pt x="500361" y="149860"/>
                </a:lnTo>
                <a:lnTo>
                  <a:pt x="496174" y="153670"/>
                </a:lnTo>
                <a:lnTo>
                  <a:pt x="494456" y="157480"/>
                </a:lnTo>
                <a:lnTo>
                  <a:pt x="490602" y="158750"/>
                </a:lnTo>
                <a:lnTo>
                  <a:pt x="475681" y="166370"/>
                </a:lnTo>
                <a:lnTo>
                  <a:pt x="475681" y="170180"/>
                </a:lnTo>
                <a:lnTo>
                  <a:pt x="476550" y="172720"/>
                </a:lnTo>
                <a:lnTo>
                  <a:pt x="477964" y="173990"/>
                </a:lnTo>
                <a:lnTo>
                  <a:pt x="477608" y="180340"/>
                </a:lnTo>
                <a:lnTo>
                  <a:pt x="482278" y="184150"/>
                </a:lnTo>
                <a:lnTo>
                  <a:pt x="493847" y="179070"/>
                </a:lnTo>
                <a:lnTo>
                  <a:pt x="557106" y="179070"/>
                </a:lnTo>
                <a:lnTo>
                  <a:pt x="553384" y="173990"/>
                </a:lnTo>
                <a:lnTo>
                  <a:pt x="498529" y="173990"/>
                </a:lnTo>
                <a:lnTo>
                  <a:pt x="493461" y="167640"/>
                </a:lnTo>
                <a:lnTo>
                  <a:pt x="493880" y="163830"/>
                </a:lnTo>
                <a:lnTo>
                  <a:pt x="498361" y="162560"/>
                </a:lnTo>
                <a:lnTo>
                  <a:pt x="520954" y="162560"/>
                </a:lnTo>
                <a:lnTo>
                  <a:pt x="521272" y="157480"/>
                </a:lnTo>
                <a:lnTo>
                  <a:pt x="536580" y="149860"/>
                </a:lnTo>
                <a:lnTo>
                  <a:pt x="527041" y="149860"/>
                </a:lnTo>
                <a:lnTo>
                  <a:pt x="518738" y="148590"/>
                </a:lnTo>
                <a:close/>
              </a:path>
              <a:path w="635000" h="525780">
                <a:moveTo>
                  <a:pt x="108878" y="162560"/>
                </a:moveTo>
                <a:lnTo>
                  <a:pt x="97672" y="162560"/>
                </a:lnTo>
                <a:lnTo>
                  <a:pt x="98154" y="163830"/>
                </a:lnTo>
                <a:lnTo>
                  <a:pt x="97924" y="167640"/>
                </a:lnTo>
                <a:lnTo>
                  <a:pt x="94832" y="171450"/>
                </a:lnTo>
                <a:lnTo>
                  <a:pt x="89395" y="173990"/>
                </a:lnTo>
                <a:lnTo>
                  <a:pt x="136058" y="173990"/>
                </a:lnTo>
                <a:lnTo>
                  <a:pt x="127807" y="172720"/>
                </a:lnTo>
                <a:lnTo>
                  <a:pt x="127065" y="168910"/>
                </a:lnTo>
                <a:lnTo>
                  <a:pt x="111944" y="168910"/>
                </a:lnTo>
                <a:lnTo>
                  <a:pt x="111493" y="166370"/>
                </a:lnTo>
                <a:lnTo>
                  <a:pt x="108878" y="162560"/>
                </a:lnTo>
                <a:close/>
              </a:path>
              <a:path w="635000" h="525780">
                <a:moveTo>
                  <a:pt x="151445" y="162560"/>
                </a:moveTo>
                <a:lnTo>
                  <a:pt x="136236" y="162560"/>
                </a:lnTo>
                <a:lnTo>
                  <a:pt x="140718" y="163830"/>
                </a:lnTo>
                <a:lnTo>
                  <a:pt x="141137" y="167640"/>
                </a:lnTo>
                <a:lnTo>
                  <a:pt x="136058" y="173990"/>
                </a:lnTo>
                <a:lnTo>
                  <a:pt x="156633" y="173990"/>
                </a:lnTo>
                <a:lnTo>
                  <a:pt x="158037" y="172720"/>
                </a:lnTo>
                <a:lnTo>
                  <a:pt x="158916" y="170180"/>
                </a:lnTo>
                <a:lnTo>
                  <a:pt x="158916" y="166370"/>
                </a:lnTo>
                <a:lnTo>
                  <a:pt x="151445" y="162560"/>
                </a:lnTo>
                <a:close/>
              </a:path>
              <a:path w="635000" h="525780">
                <a:moveTo>
                  <a:pt x="520954" y="162560"/>
                </a:moveTo>
                <a:lnTo>
                  <a:pt x="508769" y="162560"/>
                </a:lnTo>
                <a:lnTo>
                  <a:pt x="506780" y="172720"/>
                </a:lnTo>
                <a:lnTo>
                  <a:pt x="498529" y="173990"/>
                </a:lnTo>
                <a:lnTo>
                  <a:pt x="545192" y="173990"/>
                </a:lnTo>
                <a:lnTo>
                  <a:pt x="539755" y="171450"/>
                </a:lnTo>
                <a:lnTo>
                  <a:pt x="537694" y="168910"/>
                </a:lnTo>
                <a:lnTo>
                  <a:pt x="520581" y="168910"/>
                </a:lnTo>
                <a:lnTo>
                  <a:pt x="520954" y="162560"/>
                </a:lnTo>
                <a:close/>
              </a:path>
              <a:path w="635000" h="525780">
                <a:moveTo>
                  <a:pt x="552454" y="172720"/>
                </a:moveTo>
                <a:lnTo>
                  <a:pt x="545192" y="173990"/>
                </a:lnTo>
                <a:lnTo>
                  <a:pt x="553384" y="173990"/>
                </a:lnTo>
                <a:lnTo>
                  <a:pt x="552454" y="172720"/>
                </a:lnTo>
                <a:close/>
              </a:path>
              <a:path w="635000" h="525780">
                <a:moveTo>
                  <a:pt x="97549" y="153670"/>
                </a:moveTo>
                <a:lnTo>
                  <a:pt x="87466" y="153670"/>
                </a:lnTo>
                <a:lnTo>
                  <a:pt x="78123" y="157480"/>
                </a:lnTo>
                <a:lnTo>
                  <a:pt x="78772" y="165100"/>
                </a:lnTo>
                <a:lnTo>
                  <a:pt x="86625" y="170180"/>
                </a:lnTo>
                <a:lnTo>
                  <a:pt x="93400" y="170180"/>
                </a:lnTo>
                <a:lnTo>
                  <a:pt x="96824" y="167640"/>
                </a:lnTo>
                <a:lnTo>
                  <a:pt x="96824" y="162560"/>
                </a:lnTo>
                <a:lnTo>
                  <a:pt x="108878" y="162560"/>
                </a:lnTo>
                <a:lnTo>
                  <a:pt x="106262" y="158750"/>
                </a:lnTo>
                <a:lnTo>
                  <a:pt x="97549" y="153670"/>
                </a:lnTo>
                <a:close/>
              </a:path>
              <a:path w="635000" h="525780">
                <a:moveTo>
                  <a:pt x="556035" y="162560"/>
                </a:moveTo>
                <a:lnTo>
                  <a:pt x="537763" y="162560"/>
                </a:lnTo>
                <a:lnTo>
                  <a:pt x="537763" y="167640"/>
                </a:lnTo>
                <a:lnTo>
                  <a:pt x="541187" y="170180"/>
                </a:lnTo>
                <a:lnTo>
                  <a:pt x="547962" y="170180"/>
                </a:lnTo>
                <a:lnTo>
                  <a:pt x="555815" y="165100"/>
                </a:lnTo>
                <a:lnTo>
                  <a:pt x="556035" y="162560"/>
                </a:lnTo>
                <a:close/>
              </a:path>
              <a:path w="635000" h="525780">
                <a:moveTo>
                  <a:pt x="103358" y="140970"/>
                </a:moveTo>
                <a:lnTo>
                  <a:pt x="100656" y="144780"/>
                </a:lnTo>
                <a:lnTo>
                  <a:pt x="97997" y="149860"/>
                </a:lnTo>
                <a:lnTo>
                  <a:pt x="113315" y="157480"/>
                </a:lnTo>
                <a:lnTo>
                  <a:pt x="113818" y="165100"/>
                </a:lnTo>
                <a:lnTo>
                  <a:pt x="114006" y="168910"/>
                </a:lnTo>
                <a:lnTo>
                  <a:pt x="127065" y="168910"/>
                </a:lnTo>
                <a:lnTo>
                  <a:pt x="125828" y="162560"/>
                </a:lnTo>
                <a:lnTo>
                  <a:pt x="151445" y="162560"/>
                </a:lnTo>
                <a:lnTo>
                  <a:pt x="143974" y="158750"/>
                </a:lnTo>
                <a:lnTo>
                  <a:pt x="140142" y="157480"/>
                </a:lnTo>
                <a:lnTo>
                  <a:pt x="138424" y="153670"/>
                </a:lnTo>
                <a:lnTo>
                  <a:pt x="134236" y="149860"/>
                </a:lnTo>
                <a:lnTo>
                  <a:pt x="107556" y="149860"/>
                </a:lnTo>
                <a:lnTo>
                  <a:pt x="101567" y="147320"/>
                </a:lnTo>
                <a:lnTo>
                  <a:pt x="104844" y="142240"/>
                </a:lnTo>
                <a:lnTo>
                  <a:pt x="103358" y="140970"/>
                </a:lnTo>
                <a:close/>
              </a:path>
              <a:path w="635000" h="525780">
                <a:moveTo>
                  <a:pt x="547126" y="153670"/>
                </a:moveTo>
                <a:lnTo>
                  <a:pt x="537041" y="153670"/>
                </a:lnTo>
                <a:lnTo>
                  <a:pt x="528330" y="158750"/>
                </a:lnTo>
                <a:lnTo>
                  <a:pt x="523104" y="166370"/>
                </a:lnTo>
                <a:lnTo>
                  <a:pt x="522643" y="168910"/>
                </a:lnTo>
                <a:lnTo>
                  <a:pt x="537694" y="168910"/>
                </a:lnTo>
                <a:lnTo>
                  <a:pt x="536663" y="167640"/>
                </a:lnTo>
                <a:lnTo>
                  <a:pt x="536433" y="163830"/>
                </a:lnTo>
                <a:lnTo>
                  <a:pt x="536926" y="162560"/>
                </a:lnTo>
                <a:lnTo>
                  <a:pt x="556035" y="162560"/>
                </a:lnTo>
                <a:lnTo>
                  <a:pt x="556475" y="157480"/>
                </a:lnTo>
                <a:lnTo>
                  <a:pt x="547126" y="153670"/>
                </a:lnTo>
                <a:close/>
              </a:path>
              <a:path w="635000" h="525780">
                <a:moveTo>
                  <a:pt x="246191" y="77470"/>
                </a:moveTo>
                <a:lnTo>
                  <a:pt x="234369" y="77470"/>
                </a:lnTo>
                <a:lnTo>
                  <a:pt x="224307" y="78740"/>
                </a:lnTo>
                <a:lnTo>
                  <a:pt x="224307" y="93980"/>
                </a:lnTo>
                <a:lnTo>
                  <a:pt x="228376" y="106680"/>
                </a:lnTo>
                <a:lnTo>
                  <a:pt x="236863" y="118110"/>
                </a:lnTo>
                <a:lnTo>
                  <a:pt x="244190" y="127000"/>
                </a:lnTo>
                <a:lnTo>
                  <a:pt x="244777" y="138430"/>
                </a:lnTo>
                <a:lnTo>
                  <a:pt x="251308" y="139700"/>
                </a:lnTo>
                <a:lnTo>
                  <a:pt x="254644" y="144780"/>
                </a:lnTo>
                <a:lnTo>
                  <a:pt x="255895" y="153670"/>
                </a:lnTo>
                <a:lnTo>
                  <a:pt x="256170" y="167640"/>
                </a:lnTo>
                <a:lnTo>
                  <a:pt x="269529" y="162560"/>
                </a:lnTo>
                <a:lnTo>
                  <a:pt x="280350" y="161290"/>
                </a:lnTo>
                <a:lnTo>
                  <a:pt x="294363" y="160020"/>
                </a:lnTo>
                <a:lnTo>
                  <a:pt x="378568" y="160020"/>
                </a:lnTo>
                <a:lnTo>
                  <a:pt x="378694" y="153670"/>
                </a:lnTo>
                <a:lnTo>
                  <a:pt x="379949" y="144780"/>
                </a:lnTo>
                <a:lnTo>
                  <a:pt x="383288" y="139700"/>
                </a:lnTo>
                <a:lnTo>
                  <a:pt x="389820" y="138430"/>
                </a:lnTo>
                <a:lnTo>
                  <a:pt x="390147" y="132080"/>
                </a:lnTo>
                <a:lnTo>
                  <a:pt x="265761" y="132080"/>
                </a:lnTo>
                <a:lnTo>
                  <a:pt x="263374" y="130810"/>
                </a:lnTo>
                <a:lnTo>
                  <a:pt x="264107" y="128270"/>
                </a:lnTo>
                <a:lnTo>
                  <a:pt x="264421" y="127000"/>
                </a:lnTo>
                <a:lnTo>
                  <a:pt x="264421" y="119380"/>
                </a:lnTo>
                <a:lnTo>
                  <a:pt x="250023" y="119380"/>
                </a:lnTo>
                <a:lnTo>
                  <a:pt x="244968" y="113030"/>
                </a:lnTo>
                <a:lnTo>
                  <a:pt x="240788" y="105410"/>
                </a:lnTo>
                <a:lnTo>
                  <a:pt x="237943" y="99060"/>
                </a:lnTo>
                <a:lnTo>
                  <a:pt x="236893" y="91440"/>
                </a:lnTo>
                <a:lnTo>
                  <a:pt x="236893" y="87630"/>
                </a:lnTo>
                <a:lnTo>
                  <a:pt x="239029" y="86360"/>
                </a:lnTo>
                <a:lnTo>
                  <a:pt x="254222" y="86360"/>
                </a:lnTo>
                <a:lnTo>
                  <a:pt x="254222" y="83820"/>
                </a:lnTo>
                <a:lnTo>
                  <a:pt x="244798" y="83820"/>
                </a:lnTo>
                <a:lnTo>
                  <a:pt x="246191" y="77470"/>
                </a:lnTo>
                <a:close/>
              </a:path>
              <a:path w="635000" h="525780">
                <a:moveTo>
                  <a:pt x="378568" y="160020"/>
                </a:moveTo>
                <a:lnTo>
                  <a:pt x="317299" y="160020"/>
                </a:lnTo>
                <a:lnTo>
                  <a:pt x="343330" y="161290"/>
                </a:lnTo>
                <a:lnTo>
                  <a:pt x="362508" y="163830"/>
                </a:lnTo>
                <a:lnTo>
                  <a:pt x="374361" y="166370"/>
                </a:lnTo>
                <a:lnTo>
                  <a:pt x="378417" y="167640"/>
                </a:lnTo>
                <a:lnTo>
                  <a:pt x="378568" y="160020"/>
                </a:lnTo>
                <a:close/>
              </a:path>
              <a:path w="635000" h="525780">
                <a:moveTo>
                  <a:pt x="126931" y="148590"/>
                </a:moveTo>
                <a:lnTo>
                  <a:pt x="115860" y="148590"/>
                </a:lnTo>
                <a:lnTo>
                  <a:pt x="107556" y="149860"/>
                </a:lnTo>
                <a:lnTo>
                  <a:pt x="134236" y="149860"/>
                </a:lnTo>
                <a:lnTo>
                  <a:pt x="126931" y="148590"/>
                </a:lnTo>
                <a:close/>
              </a:path>
              <a:path w="635000" h="525780">
                <a:moveTo>
                  <a:pt x="531229" y="140970"/>
                </a:moveTo>
                <a:lnTo>
                  <a:pt x="529743" y="142240"/>
                </a:lnTo>
                <a:lnTo>
                  <a:pt x="533030" y="147320"/>
                </a:lnTo>
                <a:lnTo>
                  <a:pt x="527041" y="149860"/>
                </a:lnTo>
                <a:lnTo>
                  <a:pt x="536580" y="149860"/>
                </a:lnTo>
                <a:lnTo>
                  <a:pt x="533941" y="144780"/>
                </a:lnTo>
                <a:lnTo>
                  <a:pt x="531229" y="140970"/>
                </a:lnTo>
                <a:close/>
              </a:path>
              <a:path w="635000" h="525780">
                <a:moveTo>
                  <a:pt x="276054" y="55880"/>
                </a:moveTo>
                <a:lnTo>
                  <a:pt x="267419" y="57150"/>
                </a:lnTo>
                <a:lnTo>
                  <a:pt x="261315" y="62230"/>
                </a:lnTo>
                <a:lnTo>
                  <a:pt x="257691" y="67310"/>
                </a:lnTo>
                <a:lnTo>
                  <a:pt x="256494" y="74930"/>
                </a:lnTo>
                <a:lnTo>
                  <a:pt x="259775" y="88900"/>
                </a:lnTo>
                <a:lnTo>
                  <a:pt x="266991" y="101600"/>
                </a:lnTo>
                <a:lnTo>
                  <a:pt x="274208" y="113030"/>
                </a:lnTo>
                <a:lnTo>
                  <a:pt x="277488" y="124460"/>
                </a:lnTo>
                <a:lnTo>
                  <a:pt x="277488" y="130810"/>
                </a:lnTo>
                <a:lnTo>
                  <a:pt x="272651" y="132080"/>
                </a:lnTo>
                <a:lnTo>
                  <a:pt x="361947" y="132080"/>
                </a:lnTo>
                <a:lnTo>
                  <a:pt x="357109" y="130810"/>
                </a:lnTo>
                <a:lnTo>
                  <a:pt x="357109" y="127000"/>
                </a:lnTo>
                <a:lnTo>
                  <a:pt x="296901" y="127000"/>
                </a:lnTo>
                <a:lnTo>
                  <a:pt x="293739" y="123190"/>
                </a:lnTo>
                <a:lnTo>
                  <a:pt x="290640" y="119380"/>
                </a:lnTo>
                <a:lnTo>
                  <a:pt x="293247" y="116840"/>
                </a:lnTo>
                <a:lnTo>
                  <a:pt x="294765" y="113030"/>
                </a:lnTo>
                <a:lnTo>
                  <a:pt x="294765" y="102870"/>
                </a:lnTo>
                <a:lnTo>
                  <a:pt x="292875" y="100330"/>
                </a:lnTo>
                <a:lnTo>
                  <a:pt x="279541" y="100330"/>
                </a:lnTo>
                <a:lnTo>
                  <a:pt x="276517" y="93980"/>
                </a:lnTo>
                <a:lnTo>
                  <a:pt x="274153" y="86360"/>
                </a:lnTo>
                <a:lnTo>
                  <a:pt x="272614" y="80010"/>
                </a:lnTo>
                <a:lnTo>
                  <a:pt x="272065" y="74930"/>
                </a:lnTo>
                <a:lnTo>
                  <a:pt x="272065" y="67310"/>
                </a:lnTo>
                <a:lnTo>
                  <a:pt x="275426" y="66040"/>
                </a:lnTo>
                <a:lnTo>
                  <a:pt x="291889" y="66040"/>
                </a:lnTo>
                <a:lnTo>
                  <a:pt x="288674" y="62230"/>
                </a:lnTo>
                <a:lnTo>
                  <a:pt x="284030" y="58420"/>
                </a:lnTo>
                <a:lnTo>
                  <a:pt x="276054" y="55880"/>
                </a:lnTo>
                <a:close/>
              </a:path>
              <a:path w="635000" h="525780">
                <a:moveTo>
                  <a:pt x="380721" y="115570"/>
                </a:moveTo>
                <a:lnTo>
                  <a:pt x="373852" y="115570"/>
                </a:lnTo>
                <a:lnTo>
                  <a:pt x="370156" y="119380"/>
                </a:lnTo>
                <a:lnTo>
                  <a:pt x="370156" y="127000"/>
                </a:lnTo>
                <a:lnTo>
                  <a:pt x="370480" y="128270"/>
                </a:lnTo>
                <a:lnTo>
                  <a:pt x="371213" y="130810"/>
                </a:lnTo>
                <a:lnTo>
                  <a:pt x="368836" y="132080"/>
                </a:lnTo>
                <a:lnTo>
                  <a:pt x="390147" y="132080"/>
                </a:lnTo>
                <a:lnTo>
                  <a:pt x="390408" y="127000"/>
                </a:lnTo>
                <a:lnTo>
                  <a:pt x="396688" y="119380"/>
                </a:lnTo>
                <a:lnTo>
                  <a:pt x="384574" y="119380"/>
                </a:lnTo>
                <a:lnTo>
                  <a:pt x="382941" y="116840"/>
                </a:lnTo>
                <a:lnTo>
                  <a:pt x="380721" y="115570"/>
                </a:lnTo>
                <a:close/>
              </a:path>
              <a:path w="635000" h="525780">
                <a:moveTo>
                  <a:pt x="314796" y="90170"/>
                </a:moveTo>
                <a:lnTo>
                  <a:pt x="306985" y="90170"/>
                </a:lnTo>
                <a:lnTo>
                  <a:pt x="303069" y="93980"/>
                </a:lnTo>
                <a:lnTo>
                  <a:pt x="303069" y="109220"/>
                </a:lnTo>
                <a:lnTo>
                  <a:pt x="313425" y="110490"/>
                </a:lnTo>
                <a:lnTo>
                  <a:pt x="313425" y="121920"/>
                </a:lnTo>
                <a:lnTo>
                  <a:pt x="309686" y="127000"/>
                </a:lnTo>
                <a:lnTo>
                  <a:pt x="324911" y="127000"/>
                </a:lnTo>
                <a:lnTo>
                  <a:pt x="321162" y="121920"/>
                </a:lnTo>
                <a:lnTo>
                  <a:pt x="321162" y="110490"/>
                </a:lnTo>
                <a:lnTo>
                  <a:pt x="331518" y="109220"/>
                </a:lnTo>
                <a:lnTo>
                  <a:pt x="331518" y="93980"/>
                </a:lnTo>
                <a:lnTo>
                  <a:pt x="330213" y="92710"/>
                </a:lnTo>
                <a:lnTo>
                  <a:pt x="316880" y="92710"/>
                </a:lnTo>
                <a:lnTo>
                  <a:pt x="314796" y="90170"/>
                </a:lnTo>
                <a:close/>
              </a:path>
              <a:path w="635000" h="525780">
                <a:moveTo>
                  <a:pt x="351298" y="97790"/>
                </a:moveTo>
                <a:lnTo>
                  <a:pt x="343602" y="97790"/>
                </a:lnTo>
                <a:lnTo>
                  <a:pt x="339822" y="102870"/>
                </a:lnTo>
                <a:lnTo>
                  <a:pt x="339822" y="113030"/>
                </a:lnTo>
                <a:lnTo>
                  <a:pt x="341329" y="116840"/>
                </a:lnTo>
                <a:lnTo>
                  <a:pt x="343947" y="119380"/>
                </a:lnTo>
                <a:lnTo>
                  <a:pt x="340848" y="123190"/>
                </a:lnTo>
                <a:lnTo>
                  <a:pt x="337686" y="127000"/>
                </a:lnTo>
                <a:lnTo>
                  <a:pt x="357109" y="127000"/>
                </a:lnTo>
                <a:lnTo>
                  <a:pt x="357109" y="124460"/>
                </a:lnTo>
                <a:lnTo>
                  <a:pt x="360389" y="113030"/>
                </a:lnTo>
                <a:lnTo>
                  <a:pt x="367606" y="101600"/>
                </a:lnTo>
                <a:lnTo>
                  <a:pt x="368328" y="100330"/>
                </a:lnTo>
                <a:lnTo>
                  <a:pt x="355046" y="100330"/>
                </a:lnTo>
                <a:lnTo>
                  <a:pt x="353455" y="99060"/>
                </a:lnTo>
                <a:lnTo>
                  <a:pt x="351298" y="97790"/>
                </a:lnTo>
                <a:close/>
              </a:path>
              <a:path w="635000" h="525780">
                <a:moveTo>
                  <a:pt x="260735" y="115570"/>
                </a:moveTo>
                <a:lnTo>
                  <a:pt x="253866" y="115570"/>
                </a:lnTo>
                <a:lnTo>
                  <a:pt x="251657" y="116840"/>
                </a:lnTo>
                <a:lnTo>
                  <a:pt x="250023" y="119380"/>
                </a:lnTo>
                <a:lnTo>
                  <a:pt x="264421" y="119380"/>
                </a:lnTo>
                <a:lnTo>
                  <a:pt x="260735" y="115570"/>
                </a:lnTo>
                <a:close/>
              </a:path>
              <a:path w="635000" h="525780">
                <a:moveTo>
                  <a:pt x="410291" y="86360"/>
                </a:moveTo>
                <a:lnTo>
                  <a:pt x="395569" y="86360"/>
                </a:lnTo>
                <a:lnTo>
                  <a:pt x="397705" y="87630"/>
                </a:lnTo>
                <a:lnTo>
                  <a:pt x="397705" y="91440"/>
                </a:lnTo>
                <a:lnTo>
                  <a:pt x="396653" y="99060"/>
                </a:lnTo>
                <a:lnTo>
                  <a:pt x="393806" y="105410"/>
                </a:lnTo>
                <a:lnTo>
                  <a:pt x="389625" y="113030"/>
                </a:lnTo>
                <a:lnTo>
                  <a:pt x="384574" y="119380"/>
                </a:lnTo>
                <a:lnTo>
                  <a:pt x="396688" y="119380"/>
                </a:lnTo>
                <a:lnTo>
                  <a:pt x="397735" y="118110"/>
                </a:lnTo>
                <a:lnTo>
                  <a:pt x="406222" y="106680"/>
                </a:lnTo>
                <a:lnTo>
                  <a:pt x="410291" y="93980"/>
                </a:lnTo>
                <a:lnTo>
                  <a:pt x="410291" y="86360"/>
                </a:lnTo>
                <a:close/>
              </a:path>
              <a:path w="635000" h="525780">
                <a:moveTo>
                  <a:pt x="290985" y="97790"/>
                </a:moveTo>
                <a:lnTo>
                  <a:pt x="283289" y="97790"/>
                </a:lnTo>
                <a:lnTo>
                  <a:pt x="281132" y="99060"/>
                </a:lnTo>
                <a:lnTo>
                  <a:pt x="279541" y="100330"/>
                </a:lnTo>
                <a:lnTo>
                  <a:pt x="292875" y="100330"/>
                </a:lnTo>
                <a:lnTo>
                  <a:pt x="290985" y="97790"/>
                </a:lnTo>
                <a:close/>
              </a:path>
              <a:path w="635000" h="525780">
                <a:moveTo>
                  <a:pt x="376001" y="66040"/>
                </a:moveTo>
                <a:lnTo>
                  <a:pt x="359161" y="66040"/>
                </a:lnTo>
                <a:lnTo>
                  <a:pt x="362522" y="67310"/>
                </a:lnTo>
                <a:lnTo>
                  <a:pt x="362522" y="74930"/>
                </a:lnTo>
                <a:lnTo>
                  <a:pt x="361974" y="80010"/>
                </a:lnTo>
                <a:lnTo>
                  <a:pt x="360437" y="86360"/>
                </a:lnTo>
                <a:lnTo>
                  <a:pt x="358074" y="93980"/>
                </a:lnTo>
                <a:lnTo>
                  <a:pt x="355046" y="100330"/>
                </a:lnTo>
                <a:lnTo>
                  <a:pt x="368328" y="100330"/>
                </a:lnTo>
                <a:lnTo>
                  <a:pt x="374823" y="88900"/>
                </a:lnTo>
                <a:lnTo>
                  <a:pt x="378103" y="74930"/>
                </a:lnTo>
                <a:lnTo>
                  <a:pt x="376907" y="67310"/>
                </a:lnTo>
                <a:lnTo>
                  <a:pt x="376001" y="66040"/>
                </a:lnTo>
                <a:close/>
              </a:path>
              <a:path w="635000" h="525780">
                <a:moveTo>
                  <a:pt x="327602" y="90170"/>
                </a:moveTo>
                <a:lnTo>
                  <a:pt x="319780" y="90170"/>
                </a:lnTo>
                <a:lnTo>
                  <a:pt x="317707" y="92710"/>
                </a:lnTo>
                <a:lnTo>
                  <a:pt x="330213" y="92710"/>
                </a:lnTo>
                <a:lnTo>
                  <a:pt x="327602" y="90170"/>
                </a:lnTo>
                <a:close/>
              </a:path>
              <a:path w="635000" h="525780">
                <a:moveTo>
                  <a:pt x="254222" y="86360"/>
                </a:moveTo>
                <a:lnTo>
                  <a:pt x="243940" y="86360"/>
                </a:lnTo>
                <a:lnTo>
                  <a:pt x="244044" y="90170"/>
                </a:lnTo>
                <a:lnTo>
                  <a:pt x="252107" y="90170"/>
                </a:lnTo>
                <a:lnTo>
                  <a:pt x="254222" y="86360"/>
                </a:lnTo>
                <a:close/>
              </a:path>
              <a:path w="635000" h="525780">
                <a:moveTo>
                  <a:pt x="380354" y="82550"/>
                </a:moveTo>
                <a:lnTo>
                  <a:pt x="380354" y="86360"/>
                </a:lnTo>
                <a:lnTo>
                  <a:pt x="382480" y="90170"/>
                </a:lnTo>
                <a:lnTo>
                  <a:pt x="390553" y="90170"/>
                </a:lnTo>
                <a:lnTo>
                  <a:pt x="390647" y="86360"/>
                </a:lnTo>
                <a:lnTo>
                  <a:pt x="410291" y="86360"/>
                </a:lnTo>
                <a:lnTo>
                  <a:pt x="410291" y="83820"/>
                </a:lnTo>
                <a:lnTo>
                  <a:pt x="381328" y="83820"/>
                </a:lnTo>
                <a:lnTo>
                  <a:pt x="380354" y="82550"/>
                </a:lnTo>
                <a:close/>
              </a:path>
              <a:path w="635000" h="525780">
                <a:moveTo>
                  <a:pt x="322681" y="66040"/>
                </a:moveTo>
                <a:lnTo>
                  <a:pt x="311906" y="66040"/>
                </a:lnTo>
                <a:lnTo>
                  <a:pt x="307540" y="69850"/>
                </a:lnTo>
                <a:lnTo>
                  <a:pt x="307540" y="81280"/>
                </a:lnTo>
                <a:lnTo>
                  <a:pt x="311906" y="85090"/>
                </a:lnTo>
                <a:lnTo>
                  <a:pt x="322681" y="85090"/>
                </a:lnTo>
                <a:lnTo>
                  <a:pt x="327047" y="81280"/>
                </a:lnTo>
                <a:lnTo>
                  <a:pt x="327047" y="69850"/>
                </a:lnTo>
                <a:lnTo>
                  <a:pt x="322681" y="66040"/>
                </a:lnTo>
                <a:close/>
              </a:path>
              <a:path w="635000" h="525780">
                <a:moveTo>
                  <a:pt x="254222" y="82550"/>
                </a:moveTo>
                <a:lnTo>
                  <a:pt x="253269" y="83820"/>
                </a:lnTo>
                <a:lnTo>
                  <a:pt x="254222" y="83820"/>
                </a:lnTo>
                <a:lnTo>
                  <a:pt x="254222" y="82550"/>
                </a:lnTo>
                <a:close/>
              </a:path>
              <a:path w="635000" h="525780">
                <a:moveTo>
                  <a:pt x="400218" y="77470"/>
                </a:moveTo>
                <a:lnTo>
                  <a:pt x="388396" y="77470"/>
                </a:lnTo>
                <a:lnTo>
                  <a:pt x="389789" y="83820"/>
                </a:lnTo>
                <a:lnTo>
                  <a:pt x="410291" y="83820"/>
                </a:lnTo>
                <a:lnTo>
                  <a:pt x="410291" y="78740"/>
                </a:lnTo>
                <a:lnTo>
                  <a:pt x="400218" y="77470"/>
                </a:lnTo>
                <a:close/>
              </a:path>
              <a:path w="635000" h="525780">
                <a:moveTo>
                  <a:pt x="291889" y="66040"/>
                </a:moveTo>
                <a:lnTo>
                  <a:pt x="283687" y="66040"/>
                </a:lnTo>
                <a:lnTo>
                  <a:pt x="285603" y="77470"/>
                </a:lnTo>
                <a:lnTo>
                  <a:pt x="298755" y="77470"/>
                </a:lnTo>
                <a:lnTo>
                  <a:pt x="300880" y="69850"/>
                </a:lnTo>
                <a:lnTo>
                  <a:pt x="300880" y="68580"/>
                </a:lnTo>
                <a:lnTo>
                  <a:pt x="299865" y="68580"/>
                </a:lnTo>
                <a:lnTo>
                  <a:pt x="292961" y="67310"/>
                </a:lnTo>
                <a:lnTo>
                  <a:pt x="291889" y="66040"/>
                </a:lnTo>
                <a:close/>
              </a:path>
              <a:path w="635000" h="525780">
                <a:moveTo>
                  <a:pt x="358544" y="55880"/>
                </a:moveTo>
                <a:lnTo>
                  <a:pt x="350562" y="58420"/>
                </a:lnTo>
                <a:lnTo>
                  <a:pt x="345914" y="62230"/>
                </a:lnTo>
                <a:lnTo>
                  <a:pt x="341626" y="67310"/>
                </a:lnTo>
                <a:lnTo>
                  <a:pt x="334722" y="68580"/>
                </a:lnTo>
                <a:lnTo>
                  <a:pt x="333707" y="68580"/>
                </a:lnTo>
                <a:lnTo>
                  <a:pt x="333707" y="69850"/>
                </a:lnTo>
                <a:lnTo>
                  <a:pt x="335843" y="77470"/>
                </a:lnTo>
                <a:lnTo>
                  <a:pt x="348984" y="77470"/>
                </a:lnTo>
                <a:lnTo>
                  <a:pt x="350900" y="66040"/>
                </a:lnTo>
                <a:lnTo>
                  <a:pt x="376001" y="66040"/>
                </a:lnTo>
                <a:lnTo>
                  <a:pt x="373283" y="62230"/>
                </a:lnTo>
                <a:lnTo>
                  <a:pt x="367179" y="57150"/>
                </a:lnTo>
                <a:lnTo>
                  <a:pt x="358544" y="55880"/>
                </a:lnTo>
                <a:close/>
              </a:path>
              <a:path w="635000" h="525780">
                <a:moveTo>
                  <a:pt x="320524" y="20320"/>
                </a:moveTo>
                <a:lnTo>
                  <a:pt x="314063" y="20320"/>
                </a:lnTo>
                <a:lnTo>
                  <a:pt x="315613" y="21590"/>
                </a:lnTo>
                <a:lnTo>
                  <a:pt x="313571" y="36830"/>
                </a:lnTo>
                <a:lnTo>
                  <a:pt x="306912" y="38100"/>
                </a:lnTo>
                <a:lnTo>
                  <a:pt x="303708" y="43180"/>
                </a:lnTo>
                <a:lnTo>
                  <a:pt x="303708" y="54610"/>
                </a:lnTo>
                <a:lnTo>
                  <a:pt x="312262" y="58420"/>
                </a:lnTo>
                <a:lnTo>
                  <a:pt x="317299" y="62230"/>
                </a:lnTo>
                <a:lnTo>
                  <a:pt x="322314" y="58420"/>
                </a:lnTo>
                <a:lnTo>
                  <a:pt x="330879" y="54610"/>
                </a:lnTo>
                <a:lnTo>
                  <a:pt x="330879" y="43180"/>
                </a:lnTo>
                <a:lnTo>
                  <a:pt x="327665" y="38100"/>
                </a:lnTo>
                <a:lnTo>
                  <a:pt x="321026" y="36830"/>
                </a:lnTo>
                <a:lnTo>
                  <a:pt x="318985" y="21590"/>
                </a:lnTo>
                <a:lnTo>
                  <a:pt x="320524" y="20320"/>
                </a:lnTo>
                <a:close/>
              </a:path>
              <a:path w="635000" h="525780">
                <a:moveTo>
                  <a:pt x="307236" y="13970"/>
                </a:moveTo>
                <a:lnTo>
                  <a:pt x="300870" y="13970"/>
                </a:lnTo>
                <a:lnTo>
                  <a:pt x="298870" y="16510"/>
                </a:lnTo>
                <a:lnTo>
                  <a:pt x="298870" y="21590"/>
                </a:lnTo>
                <a:lnTo>
                  <a:pt x="300870" y="24130"/>
                </a:lnTo>
                <a:lnTo>
                  <a:pt x="307236" y="24130"/>
                </a:lnTo>
                <a:lnTo>
                  <a:pt x="309289" y="22860"/>
                </a:lnTo>
                <a:lnTo>
                  <a:pt x="312775" y="20320"/>
                </a:lnTo>
                <a:lnTo>
                  <a:pt x="335707" y="20320"/>
                </a:lnTo>
                <a:lnTo>
                  <a:pt x="335707" y="17780"/>
                </a:lnTo>
                <a:lnTo>
                  <a:pt x="312775" y="17780"/>
                </a:lnTo>
                <a:lnTo>
                  <a:pt x="310430" y="15240"/>
                </a:lnTo>
                <a:lnTo>
                  <a:pt x="309289" y="15240"/>
                </a:lnTo>
                <a:lnTo>
                  <a:pt x="307236" y="13970"/>
                </a:lnTo>
                <a:close/>
              </a:path>
              <a:path w="635000" h="525780">
                <a:moveTo>
                  <a:pt x="335707" y="20320"/>
                </a:moveTo>
                <a:lnTo>
                  <a:pt x="321812" y="20320"/>
                </a:lnTo>
                <a:lnTo>
                  <a:pt x="325298" y="22860"/>
                </a:lnTo>
                <a:lnTo>
                  <a:pt x="327351" y="24130"/>
                </a:lnTo>
                <a:lnTo>
                  <a:pt x="333717" y="24130"/>
                </a:lnTo>
                <a:lnTo>
                  <a:pt x="335707" y="21590"/>
                </a:lnTo>
                <a:lnTo>
                  <a:pt x="335707" y="20320"/>
                </a:lnTo>
                <a:close/>
              </a:path>
              <a:path w="635000" h="525780">
                <a:moveTo>
                  <a:pt x="319550" y="0"/>
                </a:moveTo>
                <a:lnTo>
                  <a:pt x="315037" y="0"/>
                </a:lnTo>
                <a:lnTo>
                  <a:pt x="312398" y="2540"/>
                </a:lnTo>
                <a:lnTo>
                  <a:pt x="312398" y="8890"/>
                </a:lnTo>
                <a:lnTo>
                  <a:pt x="313414" y="11430"/>
                </a:lnTo>
                <a:lnTo>
                  <a:pt x="315864" y="13970"/>
                </a:lnTo>
                <a:lnTo>
                  <a:pt x="315613" y="15240"/>
                </a:lnTo>
                <a:lnTo>
                  <a:pt x="314063" y="17780"/>
                </a:lnTo>
                <a:lnTo>
                  <a:pt x="320524" y="17780"/>
                </a:lnTo>
                <a:lnTo>
                  <a:pt x="318985" y="15240"/>
                </a:lnTo>
                <a:lnTo>
                  <a:pt x="318723" y="13970"/>
                </a:lnTo>
                <a:lnTo>
                  <a:pt x="321173" y="11430"/>
                </a:lnTo>
                <a:lnTo>
                  <a:pt x="322189" y="8890"/>
                </a:lnTo>
                <a:lnTo>
                  <a:pt x="322189" y="2540"/>
                </a:lnTo>
                <a:lnTo>
                  <a:pt x="319550" y="0"/>
                </a:lnTo>
                <a:close/>
              </a:path>
              <a:path w="635000" h="525780">
                <a:moveTo>
                  <a:pt x="333717" y="13970"/>
                </a:moveTo>
                <a:lnTo>
                  <a:pt x="327351" y="13970"/>
                </a:lnTo>
                <a:lnTo>
                  <a:pt x="325298" y="15240"/>
                </a:lnTo>
                <a:lnTo>
                  <a:pt x="324157" y="15240"/>
                </a:lnTo>
                <a:lnTo>
                  <a:pt x="321812" y="17780"/>
                </a:lnTo>
                <a:lnTo>
                  <a:pt x="335707" y="17780"/>
                </a:lnTo>
                <a:lnTo>
                  <a:pt x="335707" y="16510"/>
                </a:lnTo>
                <a:lnTo>
                  <a:pt x="333717" y="13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221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>
          <a:xfrm>
            <a:off x="609600" y="6377941"/>
            <a:ext cx="2804160" cy="276999"/>
          </a:xfrm>
        </p:spPr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>
          <a:xfrm>
            <a:off x="4145280" y="6377941"/>
            <a:ext cx="3901440" cy="276999"/>
          </a:xfrm>
        </p:spPr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>
          <a:xfrm>
            <a:off x="8778241" y="6377941"/>
            <a:ext cx="2804160" cy="276999"/>
          </a:xfrm>
        </p:spPr>
        <p:txBody>
          <a:bodyPr/>
          <a:lstStyle/>
          <a:p>
            <a:fld id="{10A0A6AF-03C5-477E-939A-E28F7E7F05EA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50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9" indent="0" algn="ctr">
              <a:buNone/>
              <a:defRPr sz="2000"/>
            </a:lvl2pPr>
            <a:lvl3pPr marL="914358" indent="0" algn="ctr">
              <a:buNone/>
              <a:defRPr sz="1800"/>
            </a:lvl3pPr>
            <a:lvl4pPr marL="1371536" indent="0" algn="ctr">
              <a:buNone/>
              <a:defRPr sz="1600"/>
            </a:lvl4pPr>
            <a:lvl5pPr marL="1828715" indent="0" algn="ctr">
              <a:buNone/>
              <a:defRPr sz="1600"/>
            </a:lvl5pPr>
            <a:lvl6pPr marL="2285894" indent="0" algn="ctr">
              <a:buNone/>
              <a:defRPr sz="1600"/>
            </a:lvl6pPr>
            <a:lvl7pPr marL="2743073" indent="0" algn="ctr">
              <a:buNone/>
              <a:defRPr sz="1600"/>
            </a:lvl7pPr>
            <a:lvl8pPr marL="3200252" indent="0" algn="ctr">
              <a:buNone/>
              <a:defRPr sz="1600"/>
            </a:lvl8pPr>
            <a:lvl9pPr marL="365743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3B86-CC4D-4852-8CBA-7D1223D0FC1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20-2-2020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CD54-8910-4C1E-9965-6524180DBED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68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3B86-CC4D-4852-8CBA-7D1223D0FC1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20-2-2020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CD54-8910-4C1E-9965-6524180DBED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5967-9538-4A9A-B751-45A378ED232F}" type="datetimeFigureOut">
              <a:rPr lang="nl-NL" smtClean="0"/>
              <a:t>20-2-2020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0C34-F6F1-4B7E-B94B-88020EA6D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3109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3B86-CC4D-4852-8CBA-7D1223D0FC1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20-2-2020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CD54-8910-4C1E-9965-6524180DBED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61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3B86-CC4D-4852-8CBA-7D1223D0FC1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20-2-2020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CD54-8910-4C1E-9965-6524180DBED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84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9" indent="0">
              <a:buNone/>
              <a:defRPr sz="2000" b="1"/>
            </a:lvl2pPr>
            <a:lvl3pPr marL="914358" indent="0">
              <a:buNone/>
              <a:defRPr sz="1800" b="1"/>
            </a:lvl3pPr>
            <a:lvl4pPr marL="1371536" indent="0">
              <a:buNone/>
              <a:defRPr sz="1600" b="1"/>
            </a:lvl4pPr>
            <a:lvl5pPr marL="1828715" indent="0">
              <a:buNone/>
              <a:defRPr sz="1600" b="1"/>
            </a:lvl5pPr>
            <a:lvl6pPr marL="2285894" indent="0">
              <a:buNone/>
              <a:defRPr sz="1600" b="1"/>
            </a:lvl6pPr>
            <a:lvl7pPr marL="2743073" indent="0">
              <a:buNone/>
              <a:defRPr sz="1600" b="1"/>
            </a:lvl7pPr>
            <a:lvl8pPr marL="3200252" indent="0">
              <a:buNone/>
              <a:defRPr sz="1600" b="1"/>
            </a:lvl8pPr>
            <a:lvl9pPr marL="365743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9" indent="0">
              <a:buNone/>
              <a:defRPr sz="2000" b="1"/>
            </a:lvl2pPr>
            <a:lvl3pPr marL="914358" indent="0">
              <a:buNone/>
              <a:defRPr sz="1800" b="1"/>
            </a:lvl3pPr>
            <a:lvl4pPr marL="1371536" indent="0">
              <a:buNone/>
              <a:defRPr sz="1600" b="1"/>
            </a:lvl4pPr>
            <a:lvl5pPr marL="1828715" indent="0">
              <a:buNone/>
              <a:defRPr sz="1600" b="1"/>
            </a:lvl5pPr>
            <a:lvl6pPr marL="2285894" indent="0">
              <a:buNone/>
              <a:defRPr sz="1600" b="1"/>
            </a:lvl6pPr>
            <a:lvl7pPr marL="2743073" indent="0">
              <a:buNone/>
              <a:defRPr sz="1600" b="1"/>
            </a:lvl7pPr>
            <a:lvl8pPr marL="3200252" indent="0">
              <a:buNone/>
              <a:defRPr sz="1600" b="1"/>
            </a:lvl8pPr>
            <a:lvl9pPr marL="365743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3B86-CC4D-4852-8CBA-7D1223D0FC1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20-2-2020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CD54-8910-4C1E-9965-6524180DBED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32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3B86-CC4D-4852-8CBA-7D1223D0FC1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20-2-2020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CD54-8910-4C1E-9965-6524180DBED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73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3B86-CC4D-4852-8CBA-7D1223D0FC1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20-2-2020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CD54-8910-4C1E-9965-6524180DBED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602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9" indent="0">
              <a:buNone/>
              <a:defRPr sz="1400"/>
            </a:lvl2pPr>
            <a:lvl3pPr marL="914358" indent="0">
              <a:buNone/>
              <a:defRPr sz="1200"/>
            </a:lvl3pPr>
            <a:lvl4pPr marL="1371536" indent="0">
              <a:buNone/>
              <a:defRPr sz="1000"/>
            </a:lvl4pPr>
            <a:lvl5pPr marL="1828715" indent="0">
              <a:buNone/>
              <a:defRPr sz="1000"/>
            </a:lvl5pPr>
            <a:lvl6pPr marL="2285894" indent="0">
              <a:buNone/>
              <a:defRPr sz="1000"/>
            </a:lvl6pPr>
            <a:lvl7pPr marL="2743073" indent="0">
              <a:buNone/>
              <a:defRPr sz="1000"/>
            </a:lvl7pPr>
            <a:lvl8pPr marL="3200252" indent="0">
              <a:buNone/>
              <a:defRPr sz="1000"/>
            </a:lvl8pPr>
            <a:lvl9pPr marL="365743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3B86-CC4D-4852-8CBA-7D1223D0FC1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20-2-2020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CD54-8910-4C1E-9965-6524180DBED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13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9" indent="0">
              <a:buNone/>
              <a:defRPr sz="2800"/>
            </a:lvl2pPr>
            <a:lvl3pPr marL="914358" indent="0">
              <a:buNone/>
              <a:defRPr sz="2400"/>
            </a:lvl3pPr>
            <a:lvl4pPr marL="1371536" indent="0">
              <a:buNone/>
              <a:defRPr sz="2000"/>
            </a:lvl4pPr>
            <a:lvl5pPr marL="1828715" indent="0">
              <a:buNone/>
              <a:defRPr sz="2000"/>
            </a:lvl5pPr>
            <a:lvl6pPr marL="2285894" indent="0">
              <a:buNone/>
              <a:defRPr sz="2000"/>
            </a:lvl6pPr>
            <a:lvl7pPr marL="2743073" indent="0">
              <a:buNone/>
              <a:defRPr sz="2000"/>
            </a:lvl7pPr>
            <a:lvl8pPr marL="3200252" indent="0">
              <a:buNone/>
              <a:defRPr sz="2000"/>
            </a:lvl8pPr>
            <a:lvl9pPr marL="365743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9" indent="0">
              <a:buNone/>
              <a:defRPr sz="1400"/>
            </a:lvl2pPr>
            <a:lvl3pPr marL="914358" indent="0">
              <a:buNone/>
              <a:defRPr sz="1200"/>
            </a:lvl3pPr>
            <a:lvl4pPr marL="1371536" indent="0">
              <a:buNone/>
              <a:defRPr sz="1000"/>
            </a:lvl4pPr>
            <a:lvl5pPr marL="1828715" indent="0">
              <a:buNone/>
              <a:defRPr sz="1000"/>
            </a:lvl5pPr>
            <a:lvl6pPr marL="2285894" indent="0">
              <a:buNone/>
              <a:defRPr sz="1000"/>
            </a:lvl6pPr>
            <a:lvl7pPr marL="2743073" indent="0">
              <a:buNone/>
              <a:defRPr sz="1000"/>
            </a:lvl7pPr>
            <a:lvl8pPr marL="3200252" indent="0">
              <a:buNone/>
              <a:defRPr sz="1000"/>
            </a:lvl8pPr>
            <a:lvl9pPr marL="365743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3B86-CC4D-4852-8CBA-7D1223D0FC1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20-2-2020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CD54-8910-4C1E-9965-6524180DBED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43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3B86-CC4D-4852-8CBA-7D1223D0FC1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20-2-2020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CD54-8910-4C1E-9965-6524180DBED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2461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3B86-CC4D-4852-8CBA-7D1223D0FC1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20-2-2020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CD54-8910-4C1E-9965-6524180DBED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2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5967-9538-4A9A-B751-45A378ED232F}" type="datetimeFigureOut">
              <a:rPr lang="nl-NL" smtClean="0"/>
              <a:t>20-2-2020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0C34-F6F1-4B7E-B94B-88020EA6D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905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5967-9538-4A9A-B751-45A378ED232F}" type="datetimeFigureOut">
              <a:rPr lang="nl-NL" smtClean="0"/>
              <a:t>20-2-2020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0C34-F6F1-4B7E-B94B-88020EA6D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958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5967-9538-4A9A-B751-45A378ED232F}" type="datetimeFigureOut">
              <a:rPr lang="nl-NL" smtClean="0"/>
              <a:t>20-2-2020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0C34-F6F1-4B7E-B94B-88020EA6D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540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5967-9538-4A9A-B751-45A378ED232F}" type="datetimeFigureOut">
              <a:rPr lang="nl-NL" smtClean="0"/>
              <a:t>20-2-2020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0C34-F6F1-4B7E-B94B-88020EA6D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823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5967-9538-4A9A-B751-45A378ED232F}" type="datetimeFigureOut">
              <a:rPr lang="nl-NL" smtClean="0"/>
              <a:t>20-2-2020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0C34-F6F1-4B7E-B94B-88020EA6D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15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5967-9538-4A9A-B751-45A378ED232F}" type="datetimeFigureOut">
              <a:rPr lang="nl-NL" smtClean="0"/>
              <a:t>20-2-2020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0C34-F6F1-4B7E-B94B-88020EA6D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471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5967-9538-4A9A-B751-45A378ED232F}" type="datetimeFigureOut">
              <a:rPr lang="nl-NL" smtClean="0"/>
              <a:t>20-2-2020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0C34-F6F1-4B7E-B94B-88020EA6D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78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35967-9538-4A9A-B751-45A378ED232F}" type="datetimeFigureOut">
              <a:rPr lang="nl-NL" smtClean="0"/>
              <a:t>20-2-2020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70C34-F6F1-4B7E-B94B-88020EA6D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05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299" y="1323922"/>
            <a:ext cx="10683403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01689B"/>
                </a:solidFill>
                <a:latin typeface="RijksoverheidSansText"/>
                <a:cs typeface="RijksoverheidSans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671" y="1768391"/>
            <a:ext cx="11312657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01689B"/>
                </a:solidFill>
                <a:latin typeface="RijksoverheidSansText"/>
                <a:cs typeface="RijksoverheidSansTex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41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03B86-CC4D-4852-8CBA-7D1223D0FC1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20-2-2020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CD54-8910-4C1E-9965-6524180DBED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5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35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8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7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6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5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3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2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1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0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8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6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5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4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3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2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0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al 4"/>
          <p:cNvSpPr/>
          <p:nvPr/>
        </p:nvSpPr>
        <p:spPr>
          <a:xfrm>
            <a:off x="708660" y="1241397"/>
            <a:ext cx="1116000" cy="1116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nl-NL" sz="4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9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Afbeelding 5" descr="http://www.nvesalaris.nl/wp-content/uploads/2016/03/Logo_Belastingdienst.svg_.pn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-14000"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454" y="0"/>
            <a:ext cx="1509091" cy="81500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kstvak 11"/>
          <p:cNvSpPr txBox="1"/>
          <p:nvPr/>
        </p:nvSpPr>
        <p:spPr>
          <a:xfrm>
            <a:off x="2048001" y="1241397"/>
            <a:ext cx="975968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smtClean="0">
                <a:solidFill>
                  <a:schemeClr val="bg1"/>
                </a:solidFill>
                <a:latin typeface="RijksoverheidSansHeading" panose="020B0503040202060203" pitchFamily="34" charset="0"/>
              </a:rPr>
              <a:t>Welkom</a:t>
            </a:r>
          </a:p>
          <a:p>
            <a:r>
              <a:rPr lang="nl-NL" sz="2500" dirty="0" smtClean="0">
                <a:solidFill>
                  <a:schemeClr val="bg1"/>
                </a:solidFill>
                <a:latin typeface="RijksoverheidSansHeading" panose="020B0503040202060203" pitchFamily="34" charset="0"/>
              </a:rPr>
              <a:t>IV-Organisatie Belastingdienst</a:t>
            </a:r>
            <a:endParaRPr lang="nl-NL" sz="2500" dirty="0">
              <a:solidFill>
                <a:schemeClr val="bg1"/>
              </a:solidFill>
              <a:latin typeface="RijksoverheidSansHeading" panose="020B0503040202060203" pitchFamily="34" charset="0"/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4997726" y="6488668"/>
            <a:ext cx="2196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120DF45-2CE5-439A-9FA2-31932A838FD8}" type="datetime4">
              <a:rPr lang="nl-NL" sz="1600" smtClean="0">
                <a:solidFill>
                  <a:schemeClr val="bg1"/>
                </a:solidFill>
                <a:latin typeface="RijksoverheidSansText" panose="020B0503040202060203" pitchFamily="34" charset="0"/>
              </a:rPr>
              <a:t>20 februari 2020</a:t>
            </a:fld>
            <a:endParaRPr lang="nl-NL" sz="1600" dirty="0">
              <a:solidFill>
                <a:schemeClr val="bg1"/>
              </a:solidFill>
              <a:latin typeface="RijksoverheidSansText" panose="020B0503040202060203" pitchFamily="34" charset="0"/>
            </a:endParaRPr>
          </a:p>
        </p:txBody>
      </p:sp>
      <p:pic>
        <p:nvPicPr>
          <p:cNvPr id="20" name="Afbeelding 19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6" y="1381349"/>
            <a:ext cx="1114794" cy="83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" t="16608" r="3703" b="23611"/>
          <a:stretch>
            <a:fillRect/>
          </a:stretch>
        </p:blipFill>
        <p:spPr bwMode="auto">
          <a:xfrm>
            <a:off x="263761" y="2037711"/>
            <a:ext cx="11927811" cy="427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1"/>
          <p:cNvSpPr txBox="1">
            <a:spLocks/>
          </p:cNvSpPr>
          <p:nvPr/>
        </p:nvSpPr>
        <p:spPr bwMode="auto">
          <a:xfrm>
            <a:off x="478233" y="1133475"/>
            <a:ext cx="112291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5449" tIns="27725" rIns="55449" bIns="2772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87">
                <a:solidFill>
                  <a:srgbClr val="A9006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87">
                <a:solidFill>
                  <a:srgbClr val="A9006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87">
                <a:solidFill>
                  <a:srgbClr val="A9006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87">
                <a:solidFill>
                  <a:srgbClr val="A9006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87">
                <a:solidFill>
                  <a:srgbClr val="A90061"/>
                </a:solidFill>
                <a:latin typeface="Verdana" pitchFamily="34" charset="0"/>
              </a:defRPr>
            </a:lvl5pPr>
            <a:lvl6pPr marL="753923" algn="l" rtl="0" eaLnBrk="0" fontAlgn="base" hangingPunct="0">
              <a:spcBef>
                <a:spcPct val="0"/>
              </a:spcBef>
              <a:spcAft>
                <a:spcPct val="0"/>
              </a:spcAft>
              <a:defRPr sz="4287">
                <a:solidFill>
                  <a:srgbClr val="A90061"/>
                </a:solidFill>
                <a:latin typeface="Verdana" pitchFamily="34" charset="0"/>
              </a:defRPr>
            </a:lvl6pPr>
            <a:lvl7pPr marL="1507846" algn="l" rtl="0" eaLnBrk="0" fontAlgn="base" hangingPunct="0">
              <a:spcBef>
                <a:spcPct val="0"/>
              </a:spcBef>
              <a:spcAft>
                <a:spcPct val="0"/>
              </a:spcAft>
              <a:defRPr sz="4287">
                <a:solidFill>
                  <a:srgbClr val="A90061"/>
                </a:solidFill>
                <a:latin typeface="Verdana" pitchFamily="34" charset="0"/>
              </a:defRPr>
            </a:lvl7pPr>
            <a:lvl8pPr marL="2261768" algn="l" rtl="0" eaLnBrk="0" fontAlgn="base" hangingPunct="0">
              <a:spcBef>
                <a:spcPct val="0"/>
              </a:spcBef>
              <a:spcAft>
                <a:spcPct val="0"/>
              </a:spcAft>
              <a:defRPr sz="4287">
                <a:solidFill>
                  <a:srgbClr val="A90061"/>
                </a:solidFill>
                <a:latin typeface="Verdana" pitchFamily="34" charset="0"/>
              </a:defRPr>
            </a:lvl8pPr>
            <a:lvl9pPr marL="3015691" algn="l" rtl="0" eaLnBrk="0" fontAlgn="base" hangingPunct="0">
              <a:spcBef>
                <a:spcPct val="0"/>
              </a:spcBef>
              <a:spcAft>
                <a:spcPct val="0"/>
              </a:spcAft>
              <a:defRPr sz="4287">
                <a:solidFill>
                  <a:srgbClr val="A9006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nl-NL" altLang="nl-NL" sz="2600" kern="0" dirty="0">
                <a:solidFill>
                  <a:srgbClr val="1F497D">
                    <a:lumMod val="75000"/>
                  </a:srgbClr>
                </a:solidFill>
                <a:latin typeface="Verdana"/>
              </a:rPr>
              <a:t>IV-organisatie</a:t>
            </a:r>
          </a:p>
        </p:txBody>
      </p:sp>
    </p:spTree>
    <p:extLst>
      <p:ext uri="{BB962C8B-B14F-4D97-AF65-F5344CB8AC3E}">
        <p14:creationId xmlns:p14="http://schemas.microsoft.com/office/powerpoint/2010/main" val="178956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16" indent="-285737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2947" indent="-228589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126" indent="-228589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305" indent="-228589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483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662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8841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020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E9B0629-F1F3-4F4A-88D8-DBEDBF06D2B6}" type="slidenum">
              <a:rPr lang="nl-NL" altLang="nl-NL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11</a:t>
            </a:fld>
            <a:endParaRPr lang="nl-NL" altLang="nl-NL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8435" name="Rechthoek 1"/>
          <p:cNvSpPr>
            <a:spLocks noChangeArrowheads="1"/>
          </p:cNvSpPr>
          <p:nvPr/>
        </p:nvSpPr>
        <p:spPr bwMode="auto">
          <a:xfrm>
            <a:off x="2479929" y="1371744"/>
            <a:ext cx="1608025" cy="91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nl-NL" altLang="nl-NL">
              <a:solidFill>
                <a:srgbClr val="000000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51" y="347688"/>
            <a:ext cx="9700071" cy="685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617432" y="2379843"/>
            <a:ext cx="268004" cy="535240"/>
          </a:xfrm>
          <a:custGeom>
            <a:avLst/>
            <a:gdLst/>
            <a:ahLst/>
            <a:cxnLst/>
            <a:rect l="l" t="t" r="r" b="b"/>
            <a:pathLst>
              <a:path w="441959" h="882650">
                <a:moveTo>
                  <a:pt x="41" y="882622"/>
                </a:moveTo>
                <a:lnTo>
                  <a:pt x="441337" y="441326"/>
                </a:lnTo>
                <a:lnTo>
                  <a:pt x="0" y="0"/>
                </a:lnTo>
              </a:path>
            </a:pathLst>
          </a:custGeom>
          <a:ln w="1429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38885" y="2379843"/>
            <a:ext cx="268004" cy="535240"/>
          </a:xfrm>
          <a:custGeom>
            <a:avLst/>
            <a:gdLst/>
            <a:ahLst/>
            <a:cxnLst/>
            <a:rect l="l" t="t" r="r" b="b"/>
            <a:pathLst>
              <a:path w="441959" h="882650">
                <a:moveTo>
                  <a:pt x="41" y="882622"/>
                </a:moveTo>
                <a:lnTo>
                  <a:pt x="441337" y="441326"/>
                </a:lnTo>
                <a:lnTo>
                  <a:pt x="0" y="0"/>
                </a:lnTo>
              </a:path>
            </a:pathLst>
          </a:custGeom>
          <a:ln w="1429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68012" y="2941579"/>
            <a:ext cx="268004" cy="535240"/>
          </a:xfrm>
          <a:custGeom>
            <a:avLst/>
            <a:gdLst/>
            <a:ahLst/>
            <a:cxnLst/>
            <a:rect l="l" t="t" r="r" b="b"/>
            <a:pathLst>
              <a:path w="441959" h="882650">
                <a:moveTo>
                  <a:pt x="441295" y="882622"/>
                </a:moveTo>
                <a:lnTo>
                  <a:pt x="0" y="441326"/>
                </a:lnTo>
                <a:lnTo>
                  <a:pt x="441337" y="0"/>
                </a:lnTo>
              </a:path>
            </a:pathLst>
          </a:custGeom>
          <a:ln w="1429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67145" y="2941579"/>
            <a:ext cx="268004" cy="535240"/>
          </a:xfrm>
          <a:custGeom>
            <a:avLst/>
            <a:gdLst/>
            <a:ahLst/>
            <a:cxnLst/>
            <a:rect l="l" t="t" r="r" b="b"/>
            <a:pathLst>
              <a:path w="441959" h="882650">
                <a:moveTo>
                  <a:pt x="441295" y="882622"/>
                </a:moveTo>
                <a:lnTo>
                  <a:pt x="0" y="441326"/>
                </a:lnTo>
                <a:lnTo>
                  <a:pt x="441337" y="0"/>
                </a:lnTo>
              </a:path>
            </a:pathLst>
          </a:custGeom>
          <a:ln w="1429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35775" y="2941579"/>
            <a:ext cx="268004" cy="535240"/>
          </a:xfrm>
          <a:custGeom>
            <a:avLst/>
            <a:gdLst/>
            <a:ahLst/>
            <a:cxnLst/>
            <a:rect l="l" t="t" r="r" b="b"/>
            <a:pathLst>
              <a:path w="441959" h="882650">
                <a:moveTo>
                  <a:pt x="441295" y="882622"/>
                </a:moveTo>
                <a:lnTo>
                  <a:pt x="0" y="441326"/>
                </a:lnTo>
                <a:lnTo>
                  <a:pt x="441337" y="0"/>
                </a:lnTo>
              </a:path>
            </a:pathLst>
          </a:custGeom>
          <a:ln w="1429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43244" y="3503317"/>
            <a:ext cx="268004" cy="535240"/>
          </a:xfrm>
          <a:custGeom>
            <a:avLst/>
            <a:gdLst/>
            <a:ahLst/>
            <a:cxnLst/>
            <a:rect l="l" t="t" r="r" b="b"/>
            <a:pathLst>
              <a:path w="441959" h="882650">
                <a:moveTo>
                  <a:pt x="41" y="882622"/>
                </a:moveTo>
                <a:lnTo>
                  <a:pt x="441337" y="441326"/>
                </a:lnTo>
                <a:lnTo>
                  <a:pt x="0" y="0"/>
                </a:lnTo>
              </a:path>
            </a:pathLst>
          </a:custGeom>
          <a:ln w="1429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49555" y="3503317"/>
            <a:ext cx="268004" cy="535240"/>
          </a:xfrm>
          <a:custGeom>
            <a:avLst/>
            <a:gdLst/>
            <a:ahLst/>
            <a:cxnLst/>
            <a:rect l="l" t="t" r="r" b="b"/>
            <a:pathLst>
              <a:path w="441959" h="882650">
                <a:moveTo>
                  <a:pt x="41" y="882622"/>
                </a:moveTo>
                <a:lnTo>
                  <a:pt x="441337" y="441326"/>
                </a:lnTo>
                <a:lnTo>
                  <a:pt x="0" y="0"/>
                </a:lnTo>
              </a:path>
            </a:pathLst>
          </a:custGeom>
          <a:ln w="1429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229758" y="3503317"/>
            <a:ext cx="268004" cy="535240"/>
          </a:xfrm>
          <a:custGeom>
            <a:avLst/>
            <a:gdLst/>
            <a:ahLst/>
            <a:cxnLst/>
            <a:rect l="l" t="t" r="r" b="b"/>
            <a:pathLst>
              <a:path w="441959" h="882650">
                <a:moveTo>
                  <a:pt x="41" y="882622"/>
                </a:moveTo>
                <a:lnTo>
                  <a:pt x="441337" y="441326"/>
                </a:lnTo>
                <a:lnTo>
                  <a:pt x="0" y="0"/>
                </a:lnTo>
              </a:path>
            </a:pathLst>
          </a:custGeom>
          <a:ln w="1429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472082" y="4649113"/>
            <a:ext cx="268004" cy="535240"/>
          </a:xfrm>
          <a:custGeom>
            <a:avLst/>
            <a:gdLst/>
            <a:ahLst/>
            <a:cxnLst/>
            <a:rect l="l" t="t" r="r" b="b"/>
            <a:pathLst>
              <a:path w="441959" h="882650">
                <a:moveTo>
                  <a:pt x="41" y="882622"/>
                </a:moveTo>
                <a:lnTo>
                  <a:pt x="441337" y="441326"/>
                </a:lnTo>
                <a:lnTo>
                  <a:pt x="0" y="0"/>
                </a:lnTo>
              </a:path>
            </a:pathLst>
          </a:custGeom>
          <a:ln w="1429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65750" y="4649113"/>
            <a:ext cx="268004" cy="535240"/>
          </a:xfrm>
          <a:custGeom>
            <a:avLst/>
            <a:gdLst/>
            <a:ahLst/>
            <a:cxnLst/>
            <a:rect l="l" t="t" r="r" b="b"/>
            <a:pathLst>
              <a:path w="441959" h="882650">
                <a:moveTo>
                  <a:pt x="41" y="882622"/>
                </a:moveTo>
                <a:lnTo>
                  <a:pt x="441337" y="441326"/>
                </a:lnTo>
                <a:lnTo>
                  <a:pt x="0" y="0"/>
                </a:lnTo>
              </a:path>
            </a:pathLst>
          </a:custGeom>
          <a:ln w="1429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30" name="object 24"/>
          <p:cNvSpPr/>
          <p:nvPr/>
        </p:nvSpPr>
        <p:spPr>
          <a:xfrm>
            <a:off x="5694454" y="23617"/>
            <a:ext cx="444750" cy="677714"/>
          </a:xfrm>
          <a:custGeom>
            <a:avLst/>
            <a:gdLst/>
            <a:ahLst/>
            <a:cxnLst/>
            <a:rect l="l" t="t" r="r" b="b"/>
            <a:pathLst>
              <a:path w="733425" h="1117600">
                <a:moveTo>
                  <a:pt x="732961" y="0"/>
                </a:moveTo>
                <a:lnTo>
                  <a:pt x="0" y="0"/>
                </a:lnTo>
                <a:lnTo>
                  <a:pt x="0" y="1117138"/>
                </a:lnTo>
                <a:lnTo>
                  <a:pt x="732961" y="1117138"/>
                </a:lnTo>
                <a:lnTo>
                  <a:pt x="732961" y="0"/>
                </a:lnTo>
                <a:close/>
              </a:path>
            </a:pathLst>
          </a:custGeom>
          <a:solidFill>
            <a:srgbClr val="144273"/>
          </a:solidFill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31" name="object 25"/>
          <p:cNvSpPr/>
          <p:nvPr/>
        </p:nvSpPr>
        <p:spPr>
          <a:xfrm>
            <a:off x="5714811" y="338857"/>
            <a:ext cx="385065" cy="318833"/>
          </a:xfrm>
          <a:custGeom>
            <a:avLst/>
            <a:gdLst/>
            <a:ahLst/>
            <a:cxnLst/>
            <a:rect l="l" t="t" r="r" b="b"/>
            <a:pathLst>
              <a:path w="635000" h="525780">
                <a:moveTo>
                  <a:pt x="201051" y="511810"/>
                </a:moveTo>
                <a:lnTo>
                  <a:pt x="89574" y="511810"/>
                </a:lnTo>
                <a:lnTo>
                  <a:pt x="110970" y="513080"/>
                </a:lnTo>
                <a:lnTo>
                  <a:pt x="143713" y="518160"/>
                </a:lnTo>
                <a:lnTo>
                  <a:pt x="172604" y="525780"/>
                </a:lnTo>
                <a:lnTo>
                  <a:pt x="193198" y="525780"/>
                </a:lnTo>
                <a:lnTo>
                  <a:pt x="201051" y="514350"/>
                </a:lnTo>
                <a:lnTo>
                  <a:pt x="201051" y="511810"/>
                </a:lnTo>
                <a:close/>
              </a:path>
              <a:path w="635000" h="525780">
                <a:moveTo>
                  <a:pt x="433536" y="497840"/>
                </a:moveTo>
                <a:lnTo>
                  <a:pt x="433536" y="514350"/>
                </a:lnTo>
                <a:lnTo>
                  <a:pt x="441390" y="525780"/>
                </a:lnTo>
                <a:lnTo>
                  <a:pt x="461988" y="525780"/>
                </a:lnTo>
                <a:lnTo>
                  <a:pt x="490883" y="518160"/>
                </a:lnTo>
                <a:lnTo>
                  <a:pt x="523628" y="513080"/>
                </a:lnTo>
                <a:lnTo>
                  <a:pt x="569264" y="513080"/>
                </a:lnTo>
                <a:lnTo>
                  <a:pt x="568815" y="510540"/>
                </a:lnTo>
                <a:lnTo>
                  <a:pt x="473304" y="510540"/>
                </a:lnTo>
                <a:lnTo>
                  <a:pt x="471967" y="508000"/>
                </a:lnTo>
                <a:lnTo>
                  <a:pt x="466425" y="504190"/>
                </a:lnTo>
                <a:lnTo>
                  <a:pt x="454380" y="500380"/>
                </a:lnTo>
                <a:lnTo>
                  <a:pt x="433536" y="497840"/>
                </a:lnTo>
                <a:close/>
              </a:path>
              <a:path w="635000" h="525780">
                <a:moveTo>
                  <a:pt x="104342" y="474980"/>
                </a:moveTo>
                <a:lnTo>
                  <a:pt x="63977" y="520700"/>
                </a:lnTo>
                <a:lnTo>
                  <a:pt x="70483" y="514350"/>
                </a:lnTo>
                <a:lnTo>
                  <a:pt x="77547" y="511810"/>
                </a:lnTo>
                <a:lnTo>
                  <a:pt x="201051" y="511810"/>
                </a:lnTo>
                <a:lnTo>
                  <a:pt x="201051" y="510540"/>
                </a:lnTo>
                <a:lnTo>
                  <a:pt x="161293" y="510540"/>
                </a:lnTo>
                <a:lnTo>
                  <a:pt x="157911" y="509270"/>
                </a:lnTo>
                <a:lnTo>
                  <a:pt x="155681" y="506730"/>
                </a:lnTo>
                <a:lnTo>
                  <a:pt x="155681" y="483870"/>
                </a:lnTo>
                <a:lnTo>
                  <a:pt x="149591" y="481330"/>
                </a:lnTo>
                <a:lnTo>
                  <a:pt x="139349" y="478790"/>
                </a:lnTo>
                <a:lnTo>
                  <a:pt x="124438" y="476250"/>
                </a:lnTo>
                <a:lnTo>
                  <a:pt x="104342" y="474980"/>
                </a:lnTo>
                <a:close/>
              </a:path>
              <a:path w="635000" h="525780">
                <a:moveTo>
                  <a:pt x="569264" y="513080"/>
                </a:moveTo>
                <a:lnTo>
                  <a:pt x="546465" y="513080"/>
                </a:lnTo>
                <a:lnTo>
                  <a:pt x="560893" y="515620"/>
                </a:lnTo>
                <a:lnTo>
                  <a:pt x="568435" y="519430"/>
                </a:lnTo>
                <a:lnTo>
                  <a:pt x="570610" y="520700"/>
                </a:lnTo>
                <a:lnTo>
                  <a:pt x="569264" y="513080"/>
                </a:lnTo>
                <a:close/>
              </a:path>
              <a:path w="635000" h="525780">
                <a:moveTo>
                  <a:pt x="201051" y="497840"/>
                </a:moveTo>
                <a:lnTo>
                  <a:pt x="180208" y="500380"/>
                </a:lnTo>
                <a:lnTo>
                  <a:pt x="168167" y="504190"/>
                </a:lnTo>
                <a:lnTo>
                  <a:pt x="162628" y="508000"/>
                </a:lnTo>
                <a:lnTo>
                  <a:pt x="161293" y="510540"/>
                </a:lnTo>
                <a:lnTo>
                  <a:pt x="201051" y="510540"/>
                </a:lnTo>
                <a:lnTo>
                  <a:pt x="201051" y="497840"/>
                </a:lnTo>
                <a:close/>
              </a:path>
              <a:path w="635000" h="525780">
                <a:moveTo>
                  <a:pt x="530245" y="474980"/>
                </a:moveTo>
                <a:lnTo>
                  <a:pt x="510154" y="476250"/>
                </a:lnTo>
                <a:lnTo>
                  <a:pt x="495244" y="478790"/>
                </a:lnTo>
                <a:lnTo>
                  <a:pt x="485002" y="481330"/>
                </a:lnTo>
                <a:lnTo>
                  <a:pt x="478917" y="483870"/>
                </a:lnTo>
                <a:lnTo>
                  <a:pt x="478917" y="506730"/>
                </a:lnTo>
                <a:lnTo>
                  <a:pt x="476676" y="509270"/>
                </a:lnTo>
                <a:lnTo>
                  <a:pt x="473304" y="510540"/>
                </a:lnTo>
                <a:lnTo>
                  <a:pt x="568815" y="510540"/>
                </a:lnTo>
                <a:lnTo>
                  <a:pt x="563878" y="482600"/>
                </a:lnTo>
                <a:lnTo>
                  <a:pt x="562031" y="481330"/>
                </a:lnTo>
                <a:lnTo>
                  <a:pt x="556426" y="478790"/>
                </a:lnTo>
                <a:lnTo>
                  <a:pt x="546139" y="476250"/>
                </a:lnTo>
                <a:lnTo>
                  <a:pt x="530245" y="474980"/>
                </a:lnTo>
                <a:close/>
              </a:path>
              <a:path w="635000" h="525780">
                <a:moveTo>
                  <a:pt x="317299" y="439420"/>
                </a:moveTo>
                <a:lnTo>
                  <a:pt x="259673" y="440690"/>
                </a:lnTo>
                <a:lnTo>
                  <a:pt x="210413" y="444500"/>
                </a:lnTo>
                <a:lnTo>
                  <a:pt x="176061" y="449580"/>
                </a:lnTo>
                <a:lnTo>
                  <a:pt x="163157" y="457200"/>
                </a:lnTo>
                <a:lnTo>
                  <a:pt x="163178" y="495300"/>
                </a:lnTo>
                <a:lnTo>
                  <a:pt x="163492" y="496570"/>
                </a:lnTo>
                <a:lnTo>
                  <a:pt x="164246" y="495300"/>
                </a:lnTo>
                <a:lnTo>
                  <a:pt x="182135" y="488950"/>
                </a:lnTo>
                <a:lnTo>
                  <a:pt x="217605" y="483870"/>
                </a:lnTo>
                <a:lnTo>
                  <a:pt x="264659" y="481330"/>
                </a:lnTo>
                <a:lnTo>
                  <a:pt x="471427" y="481330"/>
                </a:lnTo>
                <a:lnTo>
                  <a:pt x="471441" y="457200"/>
                </a:lnTo>
                <a:lnTo>
                  <a:pt x="458535" y="449580"/>
                </a:lnTo>
                <a:lnTo>
                  <a:pt x="424180" y="444500"/>
                </a:lnTo>
                <a:lnTo>
                  <a:pt x="374920" y="440690"/>
                </a:lnTo>
                <a:lnTo>
                  <a:pt x="317299" y="439420"/>
                </a:lnTo>
                <a:close/>
              </a:path>
              <a:path w="635000" h="525780">
                <a:moveTo>
                  <a:pt x="471427" y="481330"/>
                </a:moveTo>
                <a:lnTo>
                  <a:pt x="369938" y="481330"/>
                </a:lnTo>
                <a:lnTo>
                  <a:pt x="416992" y="483870"/>
                </a:lnTo>
                <a:lnTo>
                  <a:pt x="452462" y="488950"/>
                </a:lnTo>
                <a:lnTo>
                  <a:pt x="470352" y="495300"/>
                </a:lnTo>
                <a:lnTo>
                  <a:pt x="471106" y="496570"/>
                </a:lnTo>
                <a:lnTo>
                  <a:pt x="471420" y="495300"/>
                </a:lnTo>
                <a:lnTo>
                  <a:pt x="471427" y="481330"/>
                </a:lnTo>
                <a:close/>
              </a:path>
              <a:path w="635000" h="525780">
                <a:moveTo>
                  <a:pt x="99495" y="452120"/>
                </a:moveTo>
                <a:lnTo>
                  <a:pt x="95054" y="452120"/>
                </a:lnTo>
                <a:lnTo>
                  <a:pt x="96206" y="464820"/>
                </a:lnTo>
                <a:lnTo>
                  <a:pt x="96269" y="466090"/>
                </a:lnTo>
                <a:lnTo>
                  <a:pt x="96813" y="466090"/>
                </a:lnTo>
                <a:lnTo>
                  <a:pt x="97190" y="464820"/>
                </a:lnTo>
                <a:lnTo>
                  <a:pt x="100680" y="457200"/>
                </a:lnTo>
                <a:lnTo>
                  <a:pt x="99495" y="452120"/>
                </a:lnTo>
                <a:close/>
              </a:path>
              <a:path w="635000" h="525780">
                <a:moveTo>
                  <a:pt x="588381" y="440690"/>
                </a:moveTo>
                <a:lnTo>
                  <a:pt x="535805" y="440690"/>
                </a:lnTo>
                <a:lnTo>
                  <a:pt x="542758" y="445770"/>
                </a:lnTo>
                <a:lnTo>
                  <a:pt x="543187" y="447040"/>
                </a:lnTo>
                <a:lnTo>
                  <a:pt x="538884" y="448310"/>
                </a:lnTo>
                <a:lnTo>
                  <a:pt x="535101" y="452120"/>
                </a:lnTo>
                <a:lnTo>
                  <a:pt x="533914" y="457200"/>
                </a:lnTo>
                <a:lnTo>
                  <a:pt x="537397" y="464820"/>
                </a:lnTo>
                <a:lnTo>
                  <a:pt x="537774" y="466090"/>
                </a:lnTo>
                <a:lnTo>
                  <a:pt x="538308" y="466090"/>
                </a:lnTo>
                <a:lnTo>
                  <a:pt x="539522" y="452120"/>
                </a:lnTo>
                <a:lnTo>
                  <a:pt x="574055" y="452120"/>
                </a:lnTo>
                <a:lnTo>
                  <a:pt x="581982" y="449580"/>
                </a:lnTo>
                <a:lnTo>
                  <a:pt x="587772" y="449580"/>
                </a:lnTo>
                <a:lnTo>
                  <a:pt x="588381" y="440690"/>
                </a:lnTo>
                <a:close/>
              </a:path>
              <a:path w="635000" h="525780">
                <a:moveTo>
                  <a:pt x="42804" y="370840"/>
                </a:moveTo>
                <a:lnTo>
                  <a:pt x="42166" y="370840"/>
                </a:lnTo>
                <a:lnTo>
                  <a:pt x="41684" y="372110"/>
                </a:lnTo>
                <a:lnTo>
                  <a:pt x="39939" y="378460"/>
                </a:lnTo>
                <a:lnTo>
                  <a:pt x="40595" y="384810"/>
                </a:lnTo>
                <a:lnTo>
                  <a:pt x="44102" y="388620"/>
                </a:lnTo>
                <a:lnTo>
                  <a:pt x="50909" y="392430"/>
                </a:lnTo>
                <a:lnTo>
                  <a:pt x="51307" y="392430"/>
                </a:lnTo>
                <a:lnTo>
                  <a:pt x="50595" y="393700"/>
                </a:lnTo>
                <a:lnTo>
                  <a:pt x="44998" y="401320"/>
                </a:lnTo>
                <a:lnTo>
                  <a:pt x="44020" y="412750"/>
                </a:lnTo>
                <a:lnTo>
                  <a:pt x="43907" y="416560"/>
                </a:lnTo>
                <a:lnTo>
                  <a:pt x="44845" y="427990"/>
                </a:lnTo>
                <a:lnTo>
                  <a:pt x="45956" y="436880"/>
                </a:lnTo>
                <a:lnTo>
                  <a:pt x="46815" y="449580"/>
                </a:lnTo>
                <a:lnTo>
                  <a:pt x="52616" y="449580"/>
                </a:lnTo>
                <a:lnTo>
                  <a:pt x="60542" y="452120"/>
                </a:lnTo>
                <a:lnTo>
                  <a:pt x="55631" y="458470"/>
                </a:lnTo>
                <a:lnTo>
                  <a:pt x="49516" y="462280"/>
                </a:lnTo>
                <a:lnTo>
                  <a:pt x="49590" y="463550"/>
                </a:lnTo>
                <a:lnTo>
                  <a:pt x="51663" y="463550"/>
                </a:lnTo>
                <a:lnTo>
                  <a:pt x="63935" y="464820"/>
                </a:lnTo>
                <a:lnTo>
                  <a:pt x="66113" y="454660"/>
                </a:lnTo>
                <a:lnTo>
                  <a:pt x="89311" y="454660"/>
                </a:lnTo>
                <a:lnTo>
                  <a:pt x="95054" y="452120"/>
                </a:lnTo>
                <a:lnTo>
                  <a:pt x="99495" y="452120"/>
                </a:lnTo>
                <a:lnTo>
                  <a:pt x="95713" y="448310"/>
                </a:lnTo>
                <a:lnTo>
                  <a:pt x="91410" y="447040"/>
                </a:lnTo>
                <a:lnTo>
                  <a:pt x="91829" y="445770"/>
                </a:lnTo>
                <a:lnTo>
                  <a:pt x="98792" y="440690"/>
                </a:lnTo>
                <a:lnTo>
                  <a:pt x="104685" y="440690"/>
                </a:lnTo>
                <a:lnTo>
                  <a:pt x="104477" y="439420"/>
                </a:lnTo>
                <a:lnTo>
                  <a:pt x="88091" y="439420"/>
                </a:lnTo>
                <a:lnTo>
                  <a:pt x="87756" y="436880"/>
                </a:lnTo>
                <a:lnTo>
                  <a:pt x="86946" y="434340"/>
                </a:lnTo>
                <a:lnTo>
                  <a:pt x="75557" y="434340"/>
                </a:lnTo>
                <a:lnTo>
                  <a:pt x="66081" y="433070"/>
                </a:lnTo>
                <a:lnTo>
                  <a:pt x="65202" y="433070"/>
                </a:lnTo>
                <a:lnTo>
                  <a:pt x="73638" y="407670"/>
                </a:lnTo>
                <a:lnTo>
                  <a:pt x="89735" y="396240"/>
                </a:lnTo>
                <a:lnTo>
                  <a:pt x="106366" y="389890"/>
                </a:lnTo>
                <a:lnTo>
                  <a:pt x="114174" y="381000"/>
                </a:lnTo>
                <a:lnTo>
                  <a:pt x="48003" y="381000"/>
                </a:lnTo>
                <a:lnTo>
                  <a:pt x="42867" y="372110"/>
                </a:lnTo>
                <a:lnTo>
                  <a:pt x="42804" y="370840"/>
                </a:lnTo>
                <a:close/>
              </a:path>
              <a:path w="635000" h="525780">
                <a:moveTo>
                  <a:pt x="576020" y="454660"/>
                </a:moveTo>
                <a:lnTo>
                  <a:pt x="568474" y="454660"/>
                </a:lnTo>
                <a:lnTo>
                  <a:pt x="570652" y="464820"/>
                </a:lnTo>
                <a:lnTo>
                  <a:pt x="582924" y="463550"/>
                </a:lnTo>
                <a:lnTo>
                  <a:pt x="584997" y="463550"/>
                </a:lnTo>
                <a:lnTo>
                  <a:pt x="585071" y="462280"/>
                </a:lnTo>
                <a:lnTo>
                  <a:pt x="584254" y="462280"/>
                </a:lnTo>
                <a:lnTo>
                  <a:pt x="578966" y="458470"/>
                </a:lnTo>
                <a:lnTo>
                  <a:pt x="576020" y="454660"/>
                </a:lnTo>
                <a:close/>
              </a:path>
              <a:path w="635000" h="525780">
                <a:moveTo>
                  <a:pt x="89311" y="454660"/>
                </a:moveTo>
                <a:lnTo>
                  <a:pt x="66113" y="454660"/>
                </a:lnTo>
                <a:lnTo>
                  <a:pt x="71547" y="461010"/>
                </a:lnTo>
                <a:lnTo>
                  <a:pt x="83568" y="457200"/>
                </a:lnTo>
                <a:lnTo>
                  <a:pt x="89311" y="454660"/>
                </a:lnTo>
                <a:close/>
              </a:path>
              <a:path w="635000" h="525780">
                <a:moveTo>
                  <a:pt x="574055" y="452120"/>
                </a:moveTo>
                <a:lnTo>
                  <a:pt x="539522" y="452120"/>
                </a:lnTo>
                <a:lnTo>
                  <a:pt x="551019" y="457200"/>
                </a:lnTo>
                <a:lnTo>
                  <a:pt x="563040" y="461010"/>
                </a:lnTo>
                <a:lnTo>
                  <a:pt x="568474" y="454660"/>
                </a:lnTo>
                <a:lnTo>
                  <a:pt x="576020" y="454660"/>
                </a:lnTo>
                <a:lnTo>
                  <a:pt x="574055" y="452120"/>
                </a:lnTo>
                <a:close/>
              </a:path>
              <a:path w="635000" h="525780">
                <a:moveTo>
                  <a:pt x="601698" y="447040"/>
                </a:moveTo>
                <a:lnTo>
                  <a:pt x="601227" y="447040"/>
                </a:lnTo>
                <a:lnTo>
                  <a:pt x="599761" y="448310"/>
                </a:lnTo>
                <a:lnTo>
                  <a:pt x="587772" y="449580"/>
                </a:lnTo>
                <a:lnTo>
                  <a:pt x="581982" y="449580"/>
                </a:lnTo>
                <a:lnTo>
                  <a:pt x="588174" y="454660"/>
                </a:lnTo>
                <a:lnTo>
                  <a:pt x="592214" y="455930"/>
                </a:lnTo>
                <a:lnTo>
                  <a:pt x="595882" y="454660"/>
                </a:lnTo>
                <a:lnTo>
                  <a:pt x="600955" y="448310"/>
                </a:lnTo>
                <a:lnTo>
                  <a:pt x="601698" y="447040"/>
                </a:lnTo>
                <a:close/>
              </a:path>
              <a:path w="635000" h="525780">
                <a:moveTo>
                  <a:pt x="33360" y="447040"/>
                </a:moveTo>
                <a:lnTo>
                  <a:pt x="32878" y="447040"/>
                </a:lnTo>
                <a:lnTo>
                  <a:pt x="33642" y="448310"/>
                </a:lnTo>
                <a:lnTo>
                  <a:pt x="40190" y="453390"/>
                </a:lnTo>
                <a:lnTo>
                  <a:pt x="46314" y="452120"/>
                </a:lnTo>
                <a:lnTo>
                  <a:pt x="50845" y="450850"/>
                </a:lnTo>
                <a:lnTo>
                  <a:pt x="52616" y="449580"/>
                </a:lnTo>
                <a:lnTo>
                  <a:pt x="46815" y="449580"/>
                </a:lnTo>
                <a:lnTo>
                  <a:pt x="34836" y="448310"/>
                </a:lnTo>
                <a:lnTo>
                  <a:pt x="33360" y="447040"/>
                </a:lnTo>
                <a:close/>
              </a:path>
              <a:path w="635000" h="525780">
                <a:moveTo>
                  <a:pt x="104685" y="440690"/>
                </a:moveTo>
                <a:lnTo>
                  <a:pt x="98792" y="440690"/>
                </a:lnTo>
                <a:lnTo>
                  <a:pt x="105462" y="448310"/>
                </a:lnTo>
                <a:lnTo>
                  <a:pt x="105860" y="449580"/>
                </a:lnTo>
                <a:lnTo>
                  <a:pt x="105933" y="448310"/>
                </a:lnTo>
                <a:lnTo>
                  <a:pt x="104685" y="440690"/>
                </a:lnTo>
                <a:close/>
              </a:path>
              <a:path w="635000" h="525780">
                <a:moveTo>
                  <a:pt x="540528" y="435610"/>
                </a:moveTo>
                <a:lnTo>
                  <a:pt x="534571" y="435610"/>
                </a:lnTo>
                <a:lnTo>
                  <a:pt x="530116" y="439420"/>
                </a:lnTo>
                <a:lnTo>
                  <a:pt x="528664" y="448310"/>
                </a:lnTo>
                <a:lnTo>
                  <a:pt x="528727" y="449580"/>
                </a:lnTo>
                <a:lnTo>
                  <a:pt x="529135" y="448310"/>
                </a:lnTo>
                <a:lnTo>
                  <a:pt x="535805" y="440690"/>
                </a:lnTo>
                <a:lnTo>
                  <a:pt x="588381" y="440690"/>
                </a:lnTo>
                <a:lnTo>
                  <a:pt x="588467" y="439420"/>
                </a:lnTo>
                <a:lnTo>
                  <a:pt x="546485" y="439420"/>
                </a:lnTo>
                <a:lnTo>
                  <a:pt x="540528" y="435610"/>
                </a:lnTo>
                <a:close/>
              </a:path>
              <a:path w="635000" h="525780">
                <a:moveTo>
                  <a:pt x="100020" y="435610"/>
                </a:moveTo>
                <a:lnTo>
                  <a:pt x="94059" y="435610"/>
                </a:lnTo>
                <a:lnTo>
                  <a:pt x="88091" y="439420"/>
                </a:lnTo>
                <a:lnTo>
                  <a:pt x="104477" y="439420"/>
                </a:lnTo>
                <a:lnTo>
                  <a:pt x="100020" y="435610"/>
                </a:lnTo>
                <a:close/>
              </a:path>
              <a:path w="635000" h="525780">
                <a:moveTo>
                  <a:pt x="549218" y="425450"/>
                </a:moveTo>
                <a:lnTo>
                  <a:pt x="544088" y="425450"/>
                </a:lnTo>
                <a:lnTo>
                  <a:pt x="538025" y="429260"/>
                </a:lnTo>
                <a:lnTo>
                  <a:pt x="549271" y="429260"/>
                </a:lnTo>
                <a:lnTo>
                  <a:pt x="546841" y="436880"/>
                </a:lnTo>
                <a:lnTo>
                  <a:pt x="546485" y="439420"/>
                </a:lnTo>
                <a:lnTo>
                  <a:pt x="588467" y="439420"/>
                </a:lnTo>
                <a:lnTo>
                  <a:pt x="588641" y="436880"/>
                </a:lnTo>
                <a:lnTo>
                  <a:pt x="588959" y="434340"/>
                </a:lnTo>
                <a:lnTo>
                  <a:pt x="559040" y="434340"/>
                </a:lnTo>
                <a:lnTo>
                  <a:pt x="555229" y="430530"/>
                </a:lnTo>
                <a:lnTo>
                  <a:pt x="553053" y="427990"/>
                </a:lnTo>
                <a:lnTo>
                  <a:pt x="549218" y="425450"/>
                </a:lnTo>
                <a:close/>
              </a:path>
              <a:path w="635000" h="525780">
                <a:moveTo>
                  <a:pt x="90508" y="425450"/>
                </a:moveTo>
                <a:lnTo>
                  <a:pt x="85375" y="425450"/>
                </a:lnTo>
                <a:lnTo>
                  <a:pt x="81540" y="427990"/>
                </a:lnTo>
                <a:lnTo>
                  <a:pt x="79369" y="430530"/>
                </a:lnTo>
                <a:lnTo>
                  <a:pt x="75557" y="434340"/>
                </a:lnTo>
                <a:lnTo>
                  <a:pt x="86946" y="434340"/>
                </a:lnTo>
                <a:lnTo>
                  <a:pt x="85327" y="429260"/>
                </a:lnTo>
                <a:lnTo>
                  <a:pt x="96572" y="429260"/>
                </a:lnTo>
                <a:lnTo>
                  <a:pt x="90508" y="425450"/>
                </a:lnTo>
                <a:close/>
              </a:path>
              <a:path w="635000" h="525780">
                <a:moveTo>
                  <a:pt x="571588" y="377190"/>
                </a:moveTo>
                <a:lnTo>
                  <a:pt x="517921" y="377190"/>
                </a:lnTo>
                <a:lnTo>
                  <a:pt x="518193" y="378460"/>
                </a:lnTo>
                <a:lnTo>
                  <a:pt x="528231" y="389890"/>
                </a:lnTo>
                <a:lnTo>
                  <a:pt x="544861" y="396240"/>
                </a:lnTo>
                <a:lnTo>
                  <a:pt x="560955" y="407670"/>
                </a:lnTo>
                <a:lnTo>
                  <a:pt x="569385" y="433070"/>
                </a:lnTo>
                <a:lnTo>
                  <a:pt x="568516" y="433070"/>
                </a:lnTo>
                <a:lnTo>
                  <a:pt x="559040" y="434340"/>
                </a:lnTo>
                <a:lnTo>
                  <a:pt x="588959" y="434340"/>
                </a:lnTo>
                <a:lnTo>
                  <a:pt x="589753" y="427990"/>
                </a:lnTo>
                <a:lnTo>
                  <a:pt x="590690" y="416560"/>
                </a:lnTo>
                <a:lnTo>
                  <a:pt x="590577" y="412750"/>
                </a:lnTo>
                <a:lnTo>
                  <a:pt x="589600" y="401320"/>
                </a:lnTo>
                <a:lnTo>
                  <a:pt x="584003" y="393700"/>
                </a:lnTo>
                <a:lnTo>
                  <a:pt x="583280" y="392430"/>
                </a:lnTo>
                <a:lnTo>
                  <a:pt x="583689" y="392430"/>
                </a:lnTo>
                <a:lnTo>
                  <a:pt x="590496" y="388620"/>
                </a:lnTo>
                <a:lnTo>
                  <a:pt x="594002" y="384810"/>
                </a:lnTo>
                <a:lnTo>
                  <a:pt x="594396" y="381000"/>
                </a:lnTo>
                <a:lnTo>
                  <a:pt x="576092" y="381000"/>
                </a:lnTo>
                <a:lnTo>
                  <a:pt x="571588" y="377190"/>
                </a:lnTo>
                <a:close/>
              </a:path>
              <a:path w="635000" h="525780">
                <a:moveTo>
                  <a:pt x="97127" y="429260"/>
                </a:moveTo>
                <a:lnTo>
                  <a:pt x="85327" y="429260"/>
                </a:lnTo>
                <a:lnTo>
                  <a:pt x="96342" y="430530"/>
                </a:lnTo>
                <a:lnTo>
                  <a:pt x="96604" y="430530"/>
                </a:lnTo>
                <a:lnTo>
                  <a:pt x="97127" y="429260"/>
                </a:lnTo>
                <a:close/>
              </a:path>
              <a:path w="635000" h="525780">
                <a:moveTo>
                  <a:pt x="226233" y="406400"/>
                </a:moveTo>
                <a:lnTo>
                  <a:pt x="175188" y="406400"/>
                </a:lnTo>
                <a:lnTo>
                  <a:pt x="186371" y="414020"/>
                </a:lnTo>
                <a:lnTo>
                  <a:pt x="186371" y="424180"/>
                </a:lnTo>
                <a:lnTo>
                  <a:pt x="183816" y="426720"/>
                </a:lnTo>
                <a:lnTo>
                  <a:pt x="180308" y="429260"/>
                </a:lnTo>
                <a:lnTo>
                  <a:pt x="183219" y="429260"/>
                </a:lnTo>
                <a:lnTo>
                  <a:pt x="193679" y="430530"/>
                </a:lnTo>
                <a:lnTo>
                  <a:pt x="195700" y="421640"/>
                </a:lnTo>
                <a:lnTo>
                  <a:pt x="226494" y="421640"/>
                </a:lnTo>
                <a:lnTo>
                  <a:pt x="225423" y="416560"/>
                </a:lnTo>
                <a:lnTo>
                  <a:pt x="221590" y="414020"/>
                </a:lnTo>
                <a:lnTo>
                  <a:pt x="217239" y="411480"/>
                </a:lnTo>
                <a:lnTo>
                  <a:pt x="218370" y="411480"/>
                </a:lnTo>
                <a:lnTo>
                  <a:pt x="226233" y="406400"/>
                </a:lnTo>
                <a:close/>
              </a:path>
              <a:path w="635000" h="525780">
                <a:moveTo>
                  <a:pt x="226494" y="421640"/>
                </a:moveTo>
                <a:lnTo>
                  <a:pt x="217700" y="421640"/>
                </a:lnTo>
                <a:lnTo>
                  <a:pt x="222097" y="422910"/>
                </a:lnTo>
                <a:lnTo>
                  <a:pt x="222967" y="430530"/>
                </a:lnTo>
                <a:lnTo>
                  <a:pt x="223626" y="430530"/>
                </a:lnTo>
                <a:lnTo>
                  <a:pt x="226761" y="422910"/>
                </a:lnTo>
                <a:lnTo>
                  <a:pt x="226494" y="421640"/>
                </a:lnTo>
                <a:close/>
              </a:path>
              <a:path w="635000" h="525780">
                <a:moveTo>
                  <a:pt x="459389" y="406400"/>
                </a:moveTo>
                <a:lnTo>
                  <a:pt x="408343" y="406400"/>
                </a:lnTo>
                <a:lnTo>
                  <a:pt x="416217" y="411480"/>
                </a:lnTo>
                <a:lnTo>
                  <a:pt x="417348" y="411480"/>
                </a:lnTo>
                <a:lnTo>
                  <a:pt x="412999" y="414020"/>
                </a:lnTo>
                <a:lnTo>
                  <a:pt x="409169" y="416560"/>
                </a:lnTo>
                <a:lnTo>
                  <a:pt x="407834" y="422910"/>
                </a:lnTo>
                <a:lnTo>
                  <a:pt x="410971" y="430530"/>
                </a:lnTo>
                <a:lnTo>
                  <a:pt x="411620" y="430530"/>
                </a:lnTo>
                <a:lnTo>
                  <a:pt x="412490" y="422910"/>
                </a:lnTo>
                <a:lnTo>
                  <a:pt x="416898" y="421640"/>
                </a:lnTo>
                <a:lnTo>
                  <a:pt x="448216" y="421640"/>
                </a:lnTo>
                <a:lnTo>
                  <a:pt x="448216" y="414020"/>
                </a:lnTo>
                <a:lnTo>
                  <a:pt x="459389" y="406400"/>
                </a:lnTo>
                <a:close/>
              </a:path>
              <a:path w="635000" h="525780">
                <a:moveTo>
                  <a:pt x="448216" y="421640"/>
                </a:moveTo>
                <a:lnTo>
                  <a:pt x="438887" y="421640"/>
                </a:lnTo>
                <a:lnTo>
                  <a:pt x="440908" y="430530"/>
                </a:lnTo>
                <a:lnTo>
                  <a:pt x="451368" y="429260"/>
                </a:lnTo>
                <a:lnTo>
                  <a:pt x="454289" y="429260"/>
                </a:lnTo>
                <a:lnTo>
                  <a:pt x="450782" y="426720"/>
                </a:lnTo>
                <a:lnTo>
                  <a:pt x="448216" y="424180"/>
                </a:lnTo>
                <a:lnTo>
                  <a:pt x="448216" y="421640"/>
                </a:lnTo>
                <a:close/>
              </a:path>
              <a:path w="635000" h="525780">
                <a:moveTo>
                  <a:pt x="549271" y="429260"/>
                </a:moveTo>
                <a:lnTo>
                  <a:pt x="537460" y="429260"/>
                </a:lnTo>
                <a:lnTo>
                  <a:pt x="537983" y="430530"/>
                </a:lnTo>
                <a:lnTo>
                  <a:pt x="549271" y="429260"/>
                </a:lnTo>
                <a:close/>
              </a:path>
              <a:path w="635000" h="525780">
                <a:moveTo>
                  <a:pt x="206726" y="421640"/>
                </a:moveTo>
                <a:lnTo>
                  <a:pt x="195700" y="421640"/>
                </a:lnTo>
                <a:lnTo>
                  <a:pt x="201334" y="427990"/>
                </a:lnTo>
                <a:lnTo>
                  <a:pt x="206726" y="421640"/>
                </a:lnTo>
                <a:close/>
              </a:path>
              <a:path w="635000" h="525780">
                <a:moveTo>
                  <a:pt x="438887" y="421640"/>
                </a:moveTo>
                <a:lnTo>
                  <a:pt x="427861" y="421640"/>
                </a:lnTo>
                <a:lnTo>
                  <a:pt x="433253" y="427990"/>
                </a:lnTo>
                <a:lnTo>
                  <a:pt x="438887" y="421640"/>
                </a:lnTo>
                <a:close/>
              </a:path>
              <a:path w="635000" h="525780">
                <a:moveTo>
                  <a:pt x="265196" y="321310"/>
                </a:moveTo>
                <a:lnTo>
                  <a:pt x="223061" y="321310"/>
                </a:lnTo>
                <a:lnTo>
                  <a:pt x="223061" y="349250"/>
                </a:lnTo>
                <a:lnTo>
                  <a:pt x="230852" y="373380"/>
                </a:lnTo>
                <a:lnTo>
                  <a:pt x="251689" y="389890"/>
                </a:lnTo>
                <a:lnTo>
                  <a:pt x="281772" y="406400"/>
                </a:lnTo>
                <a:lnTo>
                  <a:pt x="317299" y="426720"/>
                </a:lnTo>
                <a:lnTo>
                  <a:pt x="352819" y="406400"/>
                </a:lnTo>
                <a:lnTo>
                  <a:pt x="357447" y="403860"/>
                </a:lnTo>
                <a:lnTo>
                  <a:pt x="317299" y="403860"/>
                </a:lnTo>
                <a:lnTo>
                  <a:pt x="317299" y="373380"/>
                </a:lnTo>
                <a:lnTo>
                  <a:pt x="263374" y="373380"/>
                </a:lnTo>
                <a:lnTo>
                  <a:pt x="258882" y="367030"/>
                </a:lnTo>
                <a:lnTo>
                  <a:pt x="263897" y="364490"/>
                </a:lnTo>
                <a:lnTo>
                  <a:pt x="258683" y="364490"/>
                </a:lnTo>
                <a:lnTo>
                  <a:pt x="258547" y="356870"/>
                </a:lnTo>
                <a:lnTo>
                  <a:pt x="264588" y="355600"/>
                </a:lnTo>
                <a:lnTo>
                  <a:pt x="268358" y="355600"/>
                </a:lnTo>
                <a:lnTo>
                  <a:pt x="267426" y="354330"/>
                </a:lnTo>
                <a:lnTo>
                  <a:pt x="263751" y="354330"/>
                </a:lnTo>
                <a:lnTo>
                  <a:pt x="265258" y="353060"/>
                </a:lnTo>
                <a:lnTo>
                  <a:pt x="266567" y="351790"/>
                </a:lnTo>
                <a:lnTo>
                  <a:pt x="285467" y="351790"/>
                </a:lnTo>
                <a:lnTo>
                  <a:pt x="286033" y="350520"/>
                </a:lnTo>
                <a:lnTo>
                  <a:pt x="281949" y="340360"/>
                </a:lnTo>
                <a:lnTo>
                  <a:pt x="282638" y="334010"/>
                </a:lnTo>
                <a:lnTo>
                  <a:pt x="275342" y="334010"/>
                </a:lnTo>
                <a:lnTo>
                  <a:pt x="275342" y="327660"/>
                </a:lnTo>
                <a:lnTo>
                  <a:pt x="281624" y="327660"/>
                </a:lnTo>
                <a:lnTo>
                  <a:pt x="283436" y="325120"/>
                </a:lnTo>
                <a:lnTo>
                  <a:pt x="285424" y="322580"/>
                </a:lnTo>
                <a:lnTo>
                  <a:pt x="268944" y="322580"/>
                </a:lnTo>
                <a:lnTo>
                  <a:pt x="265196" y="321310"/>
                </a:lnTo>
                <a:close/>
              </a:path>
              <a:path w="635000" h="525780">
                <a:moveTo>
                  <a:pt x="230579" y="406400"/>
                </a:moveTo>
                <a:lnTo>
                  <a:pt x="226233" y="406400"/>
                </a:lnTo>
                <a:lnTo>
                  <a:pt x="231490" y="414020"/>
                </a:lnTo>
                <a:lnTo>
                  <a:pt x="232034" y="414020"/>
                </a:lnTo>
                <a:lnTo>
                  <a:pt x="232034" y="412750"/>
                </a:lnTo>
                <a:lnTo>
                  <a:pt x="230579" y="406400"/>
                </a:lnTo>
                <a:close/>
              </a:path>
              <a:path w="635000" h="525780">
                <a:moveTo>
                  <a:pt x="414539" y="401320"/>
                </a:moveTo>
                <a:lnTo>
                  <a:pt x="408716" y="401320"/>
                </a:lnTo>
                <a:lnTo>
                  <a:pt x="404309" y="405130"/>
                </a:lnTo>
                <a:lnTo>
                  <a:pt x="402563" y="412750"/>
                </a:lnTo>
                <a:lnTo>
                  <a:pt x="402563" y="414020"/>
                </a:lnTo>
                <a:lnTo>
                  <a:pt x="403108" y="414020"/>
                </a:lnTo>
                <a:lnTo>
                  <a:pt x="408343" y="406400"/>
                </a:lnTo>
                <a:lnTo>
                  <a:pt x="476219" y="406400"/>
                </a:lnTo>
                <a:lnTo>
                  <a:pt x="475576" y="403860"/>
                </a:lnTo>
                <a:lnTo>
                  <a:pt x="420531" y="403860"/>
                </a:lnTo>
                <a:lnTo>
                  <a:pt x="414539" y="401320"/>
                </a:lnTo>
                <a:close/>
              </a:path>
              <a:path w="635000" h="525780">
                <a:moveTo>
                  <a:pt x="151136" y="405130"/>
                </a:moveTo>
                <a:lnTo>
                  <a:pt x="148100" y="405130"/>
                </a:lnTo>
                <a:lnTo>
                  <a:pt x="151377" y="408940"/>
                </a:lnTo>
                <a:lnTo>
                  <a:pt x="155084" y="410210"/>
                </a:lnTo>
                <a:lnTo>
                  <a:pt x="164382" y="410210"/>
                </a:lnTo>
                <a:lnTo>
                  <a:pt x="165911" y="407670"/>
                </a:lnTo>
                <a:lnTo>
                  <a:pt x="158037" y="407670"/>
                </a:lnTo>
                <a:lnTo>
                  <a:pt x="151136" y="405130"/>
                </a:lnTo>
                <a:close/>
              </a:path>
              <a:path w="635000" h="525780">
                <a:moveTo>
                  <a:pt x="476219" y="406400"/>
                </a:moveTo>
                <a:lnTo>
                  <a:pt x="467912" y="406400"/>
                </a:lnTo>
                <a:lnTo>
                  <a:pt x="470205" y="410210"/>
                </a:lnTo>
                <a:lnTo>
                  <a:pt x="479503" y="410210"/>
                </a:lnTo>
                <a:lnTo>
                  <a:pt x="483210" y="408940"/>
                </a:lnTo>
                <a:lnTo>
                  <a:pt x="484302" y="407670"/>
                </a:lnTo>
                <a:lnTo>
                  <a:pt x="476540" y="407670"/>
                </a:lnTo>
                <a:lnTo>
                  <a:pt x="476219" y="406400"/>
                </a:lnTo>
                <a:close/>
              </a:path>
              <a:path w="635000" h="525780">
                <a:moveTo>
                  <a:pt x="149126" y="323850"/>
                </a:moveTo>
                <a:lnTo>
                  <a:pt x="143701" y="325120"/>
                </a:lnTo>
                <a:lnTo>
                  <a:pt x="137279" y="327660"/>
                </a:lnTo>
                <a:lnTo>
                  <a:pt x="130907" y="331470"/>
                </a:lnTo>
                <a:lnTo>
                  <a:pt x="125629" y="335280"/>
                </a:lnTo>
                <a:lnTo>
                  <a:pt x="128456" y="336550"/>
                </a:lnTo>
                <a:lnTo>
                  <a:pt x="128990" y="340360"/>
                </a:lnTo>
                <a:lnTo>
                  <a:pt x="128278" y="346710"/>
                </a:lnTo>
                <a:lnTo>
                  <a:pt x="125085" y="349250"/>
                </a:lnTo>
                <a:lnTo>
                  <a:pt x="121242" y="349250"/>
                </a:lnTo>
                <a:lnTo>
                  <a:pt x="121200" y="350520"/>
                </a:lnTo>
                <a:lnTo>
                  <a:pt x="132081" y="354330"/>
                </a:lnTo>
                <a:lnTo>
                  <a:pt x="143496" y="359410"/>
                </a:lnTo>
                <a:lnTo>
                  <a:pt x="153614" y="363220"/>
                </a:lnTo>
                <a:lnTo>
                  <a:pt x="159974" y="367030"/>
                </a:lnTo>
                <a:lnTo>
                  <a:pt x="163080" y="372110"/>
                </a:lnTo>
                <a:lnTo>
                  <a:pt x="163847" y="377190"/>
                </a:lnTo>
                <a:lnTo>
                  <a:pt x="163914" y="379730"/>
                </a:lnTo>
                <a:lnTo>
                  <a:pt x="163290" y="386080"/>
                </a:lnTo>
                <a:lnTo>
                  <a:pt x="161272" y="394970"/>
                </a:lnTo>
                <a:lnTo>
                  <a:pt x="158037" y="407670"/>
                </a:lnTo>
                <a:lnTo>
                  <a:pt x="165911" y="407670"/>
                </a:lnTo>
                <a:lnTo>
                  <a:pt x="166675" y="406400"/>
                </a:lnTo>
                <a:lnTo>
                  <a:pt x="230579" y="406400"/>
                </a:lnTo>
                <a:lnTo>
                  <a:pt x="230288" y="405130"/>
                </a:lnTo>
                <a:lnTo>
                  <a:pt x="228819" y="403860"/>
                </a:lnTo>
                <a:lnTo>
                  <a:pt x="214066" y="403860"/>
                </a:lnTo>
                <a:lnTo>
                  <a:pt x="213006" y="400050"/>
                </a:lnTo>
                <a:lnTo>
                  <a:pt x="200337" y="400050"/>
                </a:lnTo>
                <a:lnTo>
                  <a:pt x="194077" y="397510"/>
                </a:lnTo>
                <a:lnTo>
                  <a:pt x="187519" y="393700"/>
                </a:lnTo>
                <a:lnTo>
                  <a:pt x="182308" y="388620"/>
                </a:lnTo>
                <a:lnTo>
                  <a:pt x="189106" y="382270"/>
                </a:lnTo>
                <a:lnTo>
                  <a:pt x="192597" y="377190"/>
                </a:lnTo>
                <a:lnTo>
                  <a:pt x="193883" y="372110"/>
                </a:lnTo>
                <a:lnTo>
                  <a:pt x="193993" y="368300"/>
                </a:lnTo>
                <a:lnTo>
                  <a:pt x="193994" y="364490"/>
                </a:lnTo>
                <a:lnTo>
                  <a:pt x="193994" y="363220"/>
                </a:lnTo>
                <a:lnTo>
                  <a:pt x="206569" y="363220"/>
                </a:lnTo>
                <a:lnTo>
                  <a:pt x="206569" y="355600"/>
                </a:lnTo>
                <a:lnTo>
                  <a:pt x="201805" y="355600"/>
                </a:lnTo>
                <a:lnTo>
                  <a:pt x="192858" y="351790"/>
                </a:lnTo>
                <a:lnTo>
                  <a:pt x="180672" y="340360"/>
                </a:lnTo>
                <a:lnTo>
                  <a:pt x="165883" y="328930"/>
                </a:lnTo>
                <a:lnTo>
                  <a:pt x="149126" y="323850"/>
                </a:lnTo>
                <a:close/>
              </a:path>
              <a:path w="635000" h="525780">
                <a:moveTo>
                  <a:pt x="486487" y="405130"/>
                </a:moveTo>
                <a:lnTo>
                  <a:pt x="483461" y="405130"/>
                </a:lnTo>
                <a:lnTo>
                  <a:pt x="476540" y="407670"/>
                </a:lnTo>
                <a:lnTo>
                  <a:pt x="484302" y="407670"/>
                </a:lnTo>
                <a:lnTo>
                  <a:pt x="486487" y="405130"/>
                </a:lnTo>
                <a:close/>
              </a:path>
              <a:path w="635000" h="525780">
                <a:moveTo>
                  <a:pt x="225881" y="401320"/>
                </a:moveTo>
                <a:lnTo>
                  <a:pt x="220059" y="401320"/>
                </a:lnTo>
                <a:lnTo>
                  <a:pt x="214066" y="403860"/>
                </a:lnTo>
                <a:lnTo>
                  <a:pt x="228819" y="403860"/>
                </a:lnTo>
                <a:lnTo>
                  <a:pt x="225881" y="401320"/>
                </a:lnTo>
                <a:close/>
              </a:path>
              <a:path w="635000" h="525780">
                <a:moveTo>
                  <a:pt x="346080" y="368300"/>
                </a:moveTo>
                <a:lnTo>
                  <a:pt x="330042" y="368300"/>
                </a:lnTo>
                <a:lnTo>
                  <a:pt x="330042" y="403860"/>
                </a:lnTo>
                <a:lnTo>
                  <a:pt x="357447" y="403860"/>
                </a:lnTo>
                <a:lnTo>
                  <a:pt x="382899" y="389890"/>
                </a:lnTo>
                <a:lnTo>
                  <a:pt x="392516" y="382270"/>
                </a:lnTo>
                <a:lnTo>
                  <a:pt x="356020" y="382270"/>
                </a:lnTo>
                <a:lnTo>
                  <a:pt x="349518" y="378460"/>
                </a:lnTo>
                <a:lnTo>
                  <a:pt x="351387" y="375920"/>
                </a:lnTo>
                <a:lnTo>
                  <a:pt x="348638" y="375920"/>
                </a:lnTo>
                <a:lnTo>
                  <a:pt x="346080" y="368300"/>
                </a:lnTo>
                <a:close/>
              </a:path>
              <a:path w="635000" h="525780">
                <a:moveTo>
                  <a:pt x="418571" y="391160"/>
                </a:moveTo>
                <a:lnTo>
                  <a:pt x="412081" y="394970"/>
                </a:lnTo>
                <a:lnTo>
                  <a:pt x="417840" y="394970"/>
                </a:lnTo>
                <a:lnTo>
                  <a:pt x="421934" y="398780"/>
                </a:lnTo>
                <a:lnTo>
                  <a:pt x="420531" y="403860"/>
                </a:lnTo>
                <a:lnTo>
                  <a:pt x="475576" y="403860"/>
                </a:lnTo>
                <a:lnTo>
                  <a:pt x="474611" y="400050"/>
                </a:lnTo>
                <a:lnTo>
                  <a:pt x="434246" y="400050"/>
                </a:lnTo>
                <a:lnTo>
                  <a:pt x="429934" y="398780"/>
                </a:lnTo>
                <a:lnTo>
                  <a:pt x="427785" y="396240"/>
                </a:lnTo>
                <a:lnTo>
                  <a:pt x="423902" y="392430"/>
                </a:lnTo>
                <a:lnTo>
                  <a:pt x="418571" y="391160"/>
                </a:lnTo>
                <a:close/>
              </a:path>
              <a:path w="635000" h="525780">
                <a:moveTo>
                  <a:pt x="216020" y="391160"/>
                </a:moveTo>
                <a:lnTo>
                  <a:pt x="210687" y="392430"/>
                </a:lnTo>
                <a:lnTo>
                  <a:pt x="206802" y="396240"/>
                </a:lnTo>
                <a:lnTo>
                  <a:pt x="204653" y="398780"/>
                </a:lnTo>
                <a:lnTo>
                  <a:pt x="200337" y="400050"/>
                </a:lnTo>
                <a:lnTo>
                  <a:pt x="213006" y="400050"/>
                </a:lnTo>
                <a:lnTo>
                  <a:pt x="212653" y="398780"/>
                </a:lnTo>
                <a:lnTo>
                  <a:pt x="216736" y="394970"/>
                </a:lnTo>
                <a:lnTo>
                  <a:pt x="222516" y="394970"/>
                </a:lnTo>
                <a:lnTo>
                  <a:pt x="216020" y="391160"/>
                </a:lnTo>
                <a:close/>
              </a:path>
              <a:path w="635000" h="525780">
                <a:moveTo>
                  <a:pt x="480977" y="363220"/>
                </a:moveTo>
                <a:lnTo>
                  <a:pt x="440593" y="363220"/>
                </a:lnTo>
                <a:lnTo>
                  <a:pt x="440593" y="364490"/>
                </a:lnTo>
                <a:lnTo>
                  <a:pt x="440510" y="365760"/>
                </a:lnTo>
                <a:lnTo>
                  <a:pt x="442350" y="373380"/>
                </a:lnTo>
                <a:lnTo>
                  <a:pt x="446400" y="381000"/>
                </a:lnTo>
                <a:lnTo>
                  <a:pt x="450449" y="387350"/>
                </a:lnTo>
                <a:lnTo>
                  <a:pt x="452289" y="388620"/>
                </a:lnTo>
                <a:lnTo>
                  <a:pt x="447071" y="393700"/>
                </a:lnTo>
                <a:lnTo>
                  <a:pt x="440507" y="397510"/>
                </a:lnTo>
                <a:lnTo>
                  <a:pt x="434246" y="400050"/>
                </a:lnTo>
                <a:lnTo>
                  <a:pt x="474611" y="400050"/>
                </a:lnTo>
                <a:lnTo>
                  <a:pt x="473325" y="394970"/>
                </a:lnTo>
                <a:lnTo>
                  <a:pt x="471303" y="386080"/>
                </a:lnTo>
                <a:lnTo>
                  <a:pt x="470555" y="378460"/>
                </a:lnTo>
                <a:lnTo>
                  <a:pt x="471516" y="372110"/>
                </a:lnTo>
                <a:lnTo>
                  <a:pt x="474624" y="367030"/>
                </a:lnTo>
                <a:lnTo>
                  <a:pt x="480977" y="363220"/>
                </a:lnTo>
                <a:close/>
              </a:path>
              <a:path w="635000" h="525780">
                <a:moveTo>
                  <a:pt x="133705" y="377190"/>
                </a:moveTo>
                <a:lnTo>
                  <a:pt x="117232" y="377190"/>
                </a:lnTo>
                <a:lnTo>
                  <a:pt x="117347" y="378460"/>
                </a:lnTo>
                <a:lnTo>
                  <a:pt x="120564" y="381000"/>
                </a:lnTo>
                <a:lnTo>
                  <a:pt x="126277" y="382270"/>
                </a:lnTo>
                <a:lnTo>
                  <a:pt x="132185" y="379730"/>
                </a:lnTo>
                <a:lnTo>
                  <a:pt x="133705" y="377190"/>
                </a:lnTo>
                <a:close/>
              </a:path>
              <a:path w="635000" h="525780">
                <a:moveTo>
                  <a:pt x="373894" y="367030"/>
                </a:moveTo>
                <a:lnTo>
                  <a:pt x="370166" y="369570"/>
                </a:lnTo>
                <a:lnTo>
                  <a:pt x="374679" y="372110"/>
                </a:lnTo>
                <a:lnTo>
                  <a:pt x="378051" y="372110"/>
                </a:lnTo>
                <a:lnTo>
                  <a:pt x="378564" y="373380"/>
                </a:lnTo>
                <a:lnTo>
                  <a:pt x="375632" y="374650"/>
                </a:lnTo>
                <a:lnTo>
                  <a:pt x="370302" y="375920"/>
                </a:lnTo>
                <a:lnTo>
                  <a:pt x="357612" y="375920"/>
                </a:lnTo>
                <a:lnTo>
                  <a:pt x="355800" y="378460"/>
                </a:lnTo>
                <a:lnTo>
                  <a:pt x="356491" y="382270"/>
                </a:lnTo>
                <a:lnTo>
                  <a:pt x="392516" y="382270"/>
                </a:lnTo>
                <a:lnTo>
                  <a:pt x="403736" y="373380"/>
                </a:lnTo>
                <a:lnTo>
                  <a:pt x="404966" y="369570"/>
                </a:lnTo>
                <a:lnTo>
                  <a:pt x="381014" y="369570"/>
                </a:lnTo>
                <a:lnTo>
                  <a:pt x="373894" y="367030"/>
                </a:lnTo>
                <a:close/>
              </a:path>
              <a:path w="635000" h="525780">
                <a:moveTo>
                  <a:pt x="499052" y="372110"/>
                </a:moveTo>
                <a:lnTo>
                  <a:pt x="498466" y="372110"/>
                </a:lnTo>
                <a:lnTo>
                  <a:pt x="498613" y="373380"/>
                </a:lnTo>
                <a:lnTo>
                  <a:pt x="502413" y="379730"/>
                </a:lnTo>
                <a:lnTo>
                  <a:pt x="508319" y="382270"/>
                </a:lnTo>
                <a:lnTo>
                  <a:pt x="514029" y="381000"/>
                </a:lnTo>
                <a:lnTo>
                  <a:pt x="517240" y="378460"/>
                </a:lnTo>
                <a:lnTo>
                  <a:pt x="517355" y="377190"/>
                </a:lnTo>
                <a:lnTo>
                  <a:pt x="571588" y="377190"/>
                </a:lnTo>
                <a:lnTo>
                  <a:pt x="567083" y="373380"/>
                </a:lnTo>
                <a:lnTo>
                  <a:pt x="509878" y="373380"/>
                </a:lnTo>
                <a:lnTo>
                  <a:pt x="499052" y="372110"/>
                </a:lnTo>
                <a:close/>
              </a:path>
              <a:path w="635000" h="525780">
                <a:moveTo>
                  <a:pt x="115775" y="355600"/>
                </a:moveTo>
                <a:lnTo>
                  <a:pt x="74165" y="355600"/>
                </a:lnTo>
                <a:lnTo>
                  <a:pt x="69011" y="372110"/>
                </a:lnTo>
                <a:lnTo>
                  <a:pt x="58504" y="381000"/>
                </a:lnTo>
                <a:lnTo>
                  <a:pt x="114174" y="381000"/>
                </a:lnTo>
                <a:lnTo>
                  <a:pt x="116404" y="378460"/>
                </a:lnTo>
                <a:lnTo>
                  <a:pt x="116677" y="377190"/>
                </a:lnTo>
                <a:lnTo>
                  <a:pt x="133705" y="377190"/>
                </a:lnTo>
                <a:lnTo>
                  <a:pt x="135985" y="373380"/>
                </a:lnTo>
                <a:lnTo>
                  <a:pt x="124710" y="373380"/>
                </a:lnTo>
                <a:lnTo>
                  <a:pt x="115691" y="360680"/>
                </a:lnTo>
                <a:lnTo>
                  <a:pt x="115775" y="355600"/>
                </a:lnTo>
                <a:close/>
              </a:path>
              <a:path w="635000" h="525780">
                <a:moveTo>
                  <a:pt x="592432" y="370840"/>
                </a:moveTo>
                <a:lnTo>
                  <a:pt x="591783" y="370840"/>
                </a:lnTo>
                <a:lnTo>
                  <a:pt x="591730" y="372110"/>
                </a:lnTo>
                <a:lnTo>
                  <a:pt x="586594" y="381000"/>
                </a:lnTo>
                <a:lnTo>
                  <a:pt x="594396" y="381000"/>
                </a:lnTo>
                <a:lnTo>
                  <a:pt x="594658" y="378460"/>
                </a:lnTo>
                <a:lnTo>
                  <a:pt x="592913" y="372110"/>
                </a:lnTo>
                <a:lnTo>
                  <a:pt x="592432" y="370840"/>
                </a:lnTo>
                <a:close/>
              </a:path>
              <a:path w="635000" h="525780">
                <a:moveTo>
                  <a:pt x="350942" y="369570"/>
                </a:moveTo>
                <a:lnTo>
                  <a:pt x="348889" y="375920"/>
                </a:lnTo>
                <a:lnTo>
                  <a:pt x="351387" y="375920"/>
                </a:lnTo>
                <a:lnTo>
                  <a:pt x="353256" y="373380"/>
                </a:lnTo>
                <a:lnTo>
                  <a:pt x="355873" y="372110"/>
                </a:lnTo>
                <a:lnTo>
                  <a:pt x="355413" y="372110"/>
                </a:lnTo>
                <a:lnTo>
                  <a:pt x="350942" y="369570"/>
                </a:lnTo>
                <a:close/>
              </a:path>
              <a:path w="635000" h="525780">
                <a:moveTo>
                  <a:pt x="367727" y="370840"/>
                </a:moveTo>
                <a:lnTo>
                  <a:pt x="365810" y="375920"/>
                </a:lnTo>
                <a:lnTo>
                  <a:pt x="370302" y="375920"/>
                </a:lnTo>
                <a:lnTo>
                  <a:pt x="367727" y="370840"/>
                </a:lnTo>
                <a:close/>
              </a:path>
              <a:path w="635000" h="525780">
                <a:moveTo>
                  <a:pt x="136131" y="372110"/>
                </a:moveTo>
                <a:lnTo>
                  <a:pt x="135535" y="372110"/>
                </a:lnTo>
                <a:lnTo>
                  <a:pt x="124710" y="373380"/>
                </a:lnTo>
                <a:lnTo>
                  <a:pt x="135985" y="373380"/>
                </a:lnTo>
                <a:lnTo>
                  <a:pt x="136131" y="372110"/>
                </a:lnTo>
                <a:close/>
              </a:path>
              <a:path w="635000" h="525780">
                <a:moveTo>
                  <a:pt x="272640" y="368300"/>
                </a:moveTo>
                <a:lnTo>
                  <a:pt x="264452" y="368300"/>
                </a:lnTo>
                <a:lnTo>
                  <a:pt x="263793" y="372110"/>
                </a:lnTo>
                <a:lnTo>
                  <a:pt x="263677" y="373380"/>
                </a:lnTo>
                <a:lnTo>
                  <a:pt x="279939" y="373380"/>
                </a:lnTo>
                <a:lnTo>
                  <a:pt x="279622" y="372110"/>
                </a:lnTo>
                <a:lnTo>
                  <a:pt x="275457" y="372110"/>
                </a:lnTo>
                <a:lnTo>
                  <a:pt x="272640" y="368300"/>
                </a:lnTo>
                <a:close/>
              </a:path>
              <a:path w="635000" h="525780">
                <a:moveTo>
                  <a:pt x="294807" y="360680"/>
                </a:moveTo>
                <a:lnTo>
                  <a:pt x="290629" y="360680"/>
                </a:lnTo>
                <a:lnTo>
                  <a:pt x="283760" y="364490"/>
                </a:lnTo>
                <a:lnTo>
                  <a:pt x="283760" y="369570"/>
                </a:lnTo>
                <a:lnTo>
                  <a:pt x="284567" y="370840"/>
                </a:lnTo>
                <a:lnTo>
                  <a:pt x="287153" y="373380"/>
                </a:lnTo>
                <a:lnTo>
                  <a:pt x="317299" y="373380"/>
                </a:lnTo>
                <a:lnTo>
                  <a:pt x="317299" y="368300"/>
                </a:lnTo>
                <a:lnTo>
                  <a:pt x="346080" y="368300"/>
                </a:lnTo>
                <a:lnTo>
                  <a:pt x="345654" y="367030"/>
                </a:lnTo>
                <a:lnTo>
                  <a:pt x="351853" y="365760"/>
                </a:lnTo>
                <a:lnTo>
                  <a:pt x="356010" y="365760"/>
                </a:lnTo>
                <a:lnTo>
                  <a:pt x="353664" y="363220"/>
                </a:lnTo>
                <a:lnTo>
                  <a:pt x="295498" y="363220"/>
                </a:lnTo>
                <a:lnTo>
                  <a:pt x="294807" y="360680"/>
                </a:lnTo>
                <a:close/>
              </a:path>
              <a:path w="635000" h="525780">
                <a:moveTo>
                  <a:pt x="549293" y="300990"/>
                </a:moveTo>
                <a:lnTo>
                  <a:pt x="457268" y="300990"/>
                </a:lnTo>
                <a:lnTo>
                  <a:pt x="477950" y="302260"/>
                </a:lnTo>
                <a:lnTo>
                  <a:pt x="501251" y="314960"/>
                </a:lnTo>
                <a:lnTo>
                  <a:pt x="518549" y="339090"/>
                </a:lnTo>
                <a:lnTo>
                  <a:pt x="518901" y="360680"/>
                </a:lnTo>
                <a:lnTo>
                  <a:pt x="509878" y="373380"/>
                </a:lnTo>
                <a:lnTo>
                  <a:pt x="567083" y="373380"/>
                </a:lnTo>
                <a:lnTo>
                  <a:pt x="565582" y="372110"/>
                </a:lnTo>
                <a:lnTo>
                  <a:pt x="560422" y="355600"/>
                </a:lnTo>
                <a:lnTo>
                  <a:pt x="580784" y="355600"/>
                </a:lnTo>
                <a:lnTo>
                  <a:pt x="587793" y="354330"/>
                </a:lnTo>
                <a:lnTo>
                  <a:pt x="598860" y="344170"/>
                </a:lnTo>
                <a:lnTo>
                  <a:pt x="599608" y="341630"/>
                </a:lnTo>
                <a:lnTo>
                  <a:pt x="567867" y="341630"/>
                </a:lnTo>
                <a:lnTo>
                  <a:pt x="561417" y="339090"/>
                </a:lnTo>
                <a:lnTo>
                  <a:pt x="557543" y="337820"/>
                </a:lnTo>
                <a:lnTo>
                  <a:pt x="553400" y="314960"/>
                </a:lnTo>
                <a:lnTo>
                  <a:pt x="549293" y="300990"/>
                </a:lnTo>
                <a:close/>
              </a:path>
              <a:path w="635000" h="525780">
                <a:moveTo>
                  <a:pt x="278672" y="368300"/>
                </a:moveTo>
                <a:lnTo>
                  <a:pt x="275457" y="372110"/>
                </a:lnTo>
                <a:lnTo>
                  <a:pt x="279622" y="372110"/>
                </a:lnTo>
                <a:lnTo>
                  <a:pt x="278672" y="368300"/>
                </a:lnTo>
                <a:close/>
              </a:path>
              <a:path w="635000" h="525780">
                <a:moveTo>
                  <a:pt x="407426" y="361950"/>
                </a:moveTo>
                <a:lnTo>
                  <a:pt x="383841" y="361950"/>
                </a:lnTo>
                <a:lnTo>
                  <a:pt x="381014" y="369570"/>
                </a:lnTo>
                <a:lnTo>
                  <a:pt x="404966" y="369570"/>
                </a:lnTo>
                <a:lnTo>
                  <a:pt x="407426" y="361950"/>
                </a:lnTo>
                <a:close/>
              </a:path>
              <a:path w="635000" h="525780">
                <a:moveTo>
                  <a:pt x="356010" y="365760"/>
                </a:moveTo>
                <a:lnTo>
                  <a:pt x="351853" y="365760"/>
                </a:lnTo>
                <a:lnTo>
                  <a:pt x="356324" y="367030"/>
                </a:lnTo>
                <a:lnTo>
                  <a:pt x="356010" y="365760"/>
                </a:lnTo>
                <a:close/>
              </a:path>
              <a:path w="635000" h="525780">
                <a:moveTo>
                  <a:pt x="411526" y="335280"/>
                </a:moveTo>
                <a:lnTo>
                  <a:pt x="370554" y="335280"/>
                </a:lnTo>
                <a:lnTo>
                  <a:pt x="370931" y="336550"/>
                </a:lnTo>
                <a:lnTo>
                  <a:pt x="374292" y="340360"/>
                </a:lnTo>
                <a:lnTo>
                  <a:pt x="372847" y="344170"/>
                </a:lnTo>
                <a:lnTo>
                  <a:pt x="368847" y="345440"/>
                </a:lnTo>
                <a:lnTo>
                  <a:pt x="372543" y="346710"/>
                </a:lnTo>
                <a:lnTo>
                  <a:pt x="373203" y="354330"/>
                </a:lnTo>
                <a:lnTo>
                  <a:pt x="375904" y="365760"/>
                </a:lnTo>
                <a:lnTo>
                  <a:pt x="382983" y="361950"/>
                </a:lnTo>
                <a:lnTo>
                  <a:pt x="407426" y="361950"/>
                </a:lnTo>
                <a:lnTo>
                  <a:pt x="411526" y="349250"/>
                </a:lnTo>
                <a:lnTo>
                  <a:pt x="411526" y="335280"/>
                </a:lnTo>
                <a:close/>
              </a:path>
              <a:path w="635000" h="525780">
                <a:moveTo>
                  <a:pt x="206569" y="363220"/>
                </a:moveTo>
                <a:lnTo>
                  <a:pt x="195638" y="363220"/>
                </a:lnTo>
                <a:lnTo>
                  <a:pt x="197281" y="364490"/>
                </a:lnTo>
                <a:lnTo>
                  <a:pt x="201491" y="364490"/>
                </a:lnTo>
                <a:lnTo>
                  <a:pt x="206569" y="363220"/>
                </a:lnTo>
                <a:close/>
              </a:path>
              <a:path w="635000" h="525780">
                <a:moveTo>
                  <a:pt x="261992" y="360680"/>
                </a:moveTo>
                <a:lnTo>
                  <a:pt x="259175" y="364490"/>
                </a:lnTo>
                <a:lnTo>
                  <a:pt x="263897" y="364490"/>
                </a:lnTo>
                <a:lnTo>
                  <a:pt x="266829" y="363220"/>
                </a:lnTo>
                <a:lnTo>
                  <a:pt x="266410" y="363220"/>
                </a:lnTo>
                <a:lnTo>
                  <a:pt x="261992" y="360680"/>
                </a:lnTo>
                <a:close/>
              </a:path>
              <a:path w="635000" h="525780">
                <a:moveTo>
                  <a:pt x="428667" y="353060"/>
                </a:moveTo>
                <a:lnTo>
                  <a:pt x="428028" y="353060"/>
                </a:lnTo>
                <a:lnTo>
                  <a:pt x="428028" y="363220"/>
                </a:lnTo>
                <a:lnTo>
                  <a:pt x="433096" y="364490"/>
                </a:lnTo>
                <a:lnTo>
                  <a:pt x="437306" y="364490"/>
                </a:lnTo>
                <a:lnTo>
                  <a:pt x="438949" y="363220"/>
                </a:lnTo>
                <a:lnTo>
                  <a:pt x="480977" y="363220"/>
                </a:lnTo>
                <a:lnTo>
                  <a:pt x="491093" y="359410"/>
                </a:lnTo>
                <a:lnTo>
                  <a:pt x="499656" y="355600"/>
                </a:lnTo>
                <a:lnTo>
                  <a:pt x="430049" y="355600"/>
                </a:lnTo>
                <a:lnTo>
                  <a:pt x="428667" y="353060"/>
                </a:lnTo>
                <a:close/>
              </a:path>
              <a:path w="635000" h="525780">
                <a:moveTo>
                  <a:pt x="349936" y="359410"/>
                </a:moveTo>
                <a:lnTo>
                  <a:pt x="304901" y="359410"/>
                </a:lnTo>
                <a:lnTo>
                  <a:pt x="304650" y="360680"/>
                </a:lnTo>
                <a:lnTo>
                  <a:pt x="302943" y="361950"/>
                </a:lnTo>
                <a:lnTo>
                  <a:pt x="300964" y="363220"/>
                </a:lnTo>
                <a:lnTo>
                  <a:pt x="347361" y="363220"/>
                </a:lnTo>
                <a:lnTo>
                  <a:pt x="348481" y="360680"/>
                </a:lnTo>
                <a:lnTo>
                  <a:pt x="349936" y="359410"/>
                </a:lnTo>
                <a:close/>
              </a:path>
              <a:path w="635000" h="525780">
                <a:moveTo>
                  <a:pt x="362169" y="358140"/>
                </a:moveTo>
                <a:lnTo>
                  <a:pt x="351392" y="358140"/>
                </a:lnTo>
                <a:lnTo>
                  <a:pt x="356732" y="360680"/>
                </a:lnTo>
                <a:lnTo>
                  <a:pt x="359444" y="363220"/>
                </a:lnTo>
                <a:lnTo>
                  <a:pt x="364575" y="360680"/>
                </a:lnTo>
                <a:lnTo>
                  <a:pt x="362169" y="358140"/>
                </a:lnTo>
                <a:close/>
              </a:path>
              <a:path w="635000" h="525780">
                <a:moveTo>
                  <a:pt x="330400" y="322580"/>
                </a:moveTo>
                <a:lnTo>
                  <a:pt x="324052" y="322580"/>
                </a:lnTo>
                <a:lnTo>
                  <a:pt x="323655" y="323850"/>
                </a:lnTo>
                <a:lnTo>
                  <a:pt x="311701" y="327660"/>
                </a:lnTo>
                <a:lnTo>
                  <a:pt x="303391" y="332740"/>
                </a:lnTo>
                <a:lnTo>
                  <a:pt x="298540" y="339090"/>
                </a:lnTo>
                <a:lnTo>
                  <a:pt x="296964" y="347980"/>
                </a:lnTo>
                <a:lnTo>
                  <a:pt x="296964" y="356870"/>
                </a:lnTo>
                <a:lnTo>
                  <a:pt x="299718" y="360680"/>
                </a:lnTo>
                <a:lnTo>
                  <a:pt x="304451" y="359410"/>
                </a:lnTo>
                <a:lnTo>
                  <a:pt x="349936" y="359410"/>
                </a:lnTo>
                <a:lnTo>
                  <a:pt x="351392" y="358140"/>
                </a:lnTo>
                <a:lnTo>
                  <a:pt x="362169" y="358140"/>
                </a:lnTo>
                <a:lnTo>
                  <a:pt x="356154" y="351790"/>
                </a:lnTo>
                <a:lnTo>
                  <a:pt x="346560" y="349250"/>
                </a:lnTo>
                <a:lnTo>
                  <a:pt x="337970" y="349250"/>
                </a:lnTo>
                <a:lnTo>
                  <a:pt x="335268" y="345440"/>
                </a:lnTo>
                <a:lnTo>
                  <a:pt x="322848" y="345440"/>
                </a:lnTo>
                <a:lnTo>
                  <a:pt x="321257" y="339090"/>
                </a:lnTo>
                <a:lnTo>
                  <a:pt x="327295" y="339090"/>
                </a:lnTo>
                <a:lnTo>
                  <a:pt x="330974" y="334010"/>
                </a:lnTo>
                <a:lnTo>
                  <a:pt x="331209" y="330200"/>
                </a:lnTo>
                <a:lnTo>
                  <a:pt x="331288" y="326390"/>
                </a:lnTo>
                <a:lnTo>
                  <a:pt x="330400" y="322580"/>
                </a:lnTo>
                <a:close/>
              </a:path>
              <a:path w="635000" h="525780">
                <a:moveTo>
                  <a:pt x="268358" y="355600"/>
                </a:moveTo>
                <a:lnTo>
                  <a:pt x="264588" y="355600"/>
                </a:lnTo>
                <a:lnTo>
                  <a:pt x="268567" y="359410"/>
                </a:lnTo>
                <a:lnTo>
                  <a:pt x="269290" y="356870"/>
                </a:lnTo>
                <a:lnTo>
                  <a:pt x="268358" y="355600"/>
                </a:lnTo>
                <a:close/>
              </a:path>
              <a:path w="635000" h="525780">
                <a:moveTo>
                  <a:pt x="67046" y="255270"/>
                </a:moveTo>
                <a:lnTo>
                  <a:pt x="63715" y="255270"/>
                </a:lnTo>
                <a:lnTo>
                  <a:pt x="63642" y="271780"/>
                </a:lnTo>
                <a:lnTo>
                  <a:pt x="58578" y="284480"/>
                </a:lnTo>
                <a:lnTo>
                  <a:pt x="47438" y="297180"/>
                </a:lnTo>
                <a:lnTo>
                  <a:pt x="36298" y="312420"/>
                </a:lnTo>
                <a:lnTo>
                  <a:pt x="31234" y="328930"/>
                </a:lnTo>
                <a:lnTo>
                  <a:pt x="35727" y="344170"/>
                </a:lnTo>
                <a:lnTo>
                  <a:pt x="46794" y="354330"/>
                </a:lnTo>
                <a:lnTo>
                  <a:pt x="60813" y="356870"/>
                </a:lnTo>
                <a:lnTo>
                  <a:pt x="74165" y="355600"/>
                </a:lnTo>
                <a:lnTo>
                  <a:pt x="115775" y="355600"/>
                </a:lnTo>
                <a:lnTo>
                  <a:pt x="116005" y="341630"/>
                </a:lnTo>
                <a:lnTo>
                  <a:pt x="45715" y="341630"/>
                </a:lnTo>
                <a:lnTo>
                  <a:pt x="42972" y="332740"/>
                </a:lnTo>
                <a:lnTo>
                  <a:pt x="42972" y="327660"/>
                </a:lnTo>
                <a:lnTo>
                  <a:pt x="47471" y="312420"/>
                </a:lnTo>
                <a:lnTo>
                  <a:pt x="67268" y="287020"/>
                </a:lnTo>
                <a:lnTo>
                  <a:pt x="71767" y="271780"/>
                </a:lnTo>
                <a:lnTo>
                  <a:pt x="70940" y="265430"/>
                </a:lnTo>
                <a:lnTo>
                  <a:pt x="67046" y="255270"/>
                </a:lnTo>
                <a:close/>
              </a:path>
              <a:path w="635000" h="525780">
                <a:moveTo>
                  <a:pt x="285467" y="351790"/>
                </a:moveTo>
                <a:lnTo>
                  <a:pt x="272138" y="351790"/>
                </a:lnTo>
                <a:lnTo>
                  <a:pt x="272672" y="356870"/>
                </a:lnTo>
                <a:lnTo>
                  <a:pt x="279593" y="356870"/>
                </a:lnTo>
                <a:lnTo>
                  <a:pt x="285467" y="351790"/>
                </a:lnTo>
                <a:close/>
              </a:path>
              <a:path w="635000" h="525780">
                <a:moveTo>
                  <a:pt x="580784" y="355600"/>
                </a:moveTo>
                <a:lnTo>
                  <a:pt x="560422" y="355600"/>
                </a:lnTo>
                <a:lnTo>
                  <a:pt x="573774" y="356870"/>
                </a:lnTo>
                <a:lnTo>
                  <a:pt x="580784" y="355600"/>
                </a:lnTo>
                <a:close/>
              </a:path>
              <a:path w="635000" h="525780">
                <a:moveTo>
                  <a:pt x="206569" y="353060"/>
                </a:moveTo>
                <a:lnTo>
                  <a:pt x="205930" y="353060"/>
                </a:lnTo>
                <a:lnTo>
                  <a:pt x="204527" y="355600"/>
                </a:lnTo>
                <a:lnTo>
                  <a:pt x="206569" y="355600"/>
                </a:lnTo>
                <a:lnTo>
                  <a:pt x="206569" y="353060"/>
                </a:lnTo>
                <a:close/>
              </a:path>
              <a:path w="635000" h="525780">
                <a:moveTo>
                  <a:pt x="485461" y="323850"/>
                </a:moveTo>
                <a:lnTo>
                  <a:pt x="468704" y="328930"/>
                </a:lnTo>
                <a:lnTo>
                  <a:pt x="453915" y="340360"/>
                </a:lnTo>
                <a:lnTo>
                  <a:pt x="441729" y="351790"/>
                </a:lnTo>
                <a:lnTo>
                  <a:pt x="432782" y="355600"/>
                </a:lnTo>
                <a:lnTo>
                  <a:pt x="499656" y="355600"/>
                </a:lnTo>
                <a:lnTo>
                  <a:pt x="502511" y="354330"/>
                </a:lnTo>
                <a:lnTo>
                  <a:pt x="513397" y="350520"/>
                </a:lnTo>
                <a:lnTo>
                  <a:pt x="513356" y="349250"/>
                </a:lnTo>
                <a:lnTo>
                  <a:pt x="509502" y="349250"/>
                </a:lnTo>
                <a:lnTo>
                  <a:pt x="506319" y="346710"/>
                </a:lnTo>
                <a:lnTo>
                  <a:pt x="505607" y="340360"/>
                </a:lnTo>
                <a:lnTo>
                  <a:pt x="506131" y="336550"/>
                </a:lnTo>
                <a:lnTo>
                  <a:pt x="508968" y="335280"/>
                </a:lnTo>
                <a:lnTo>
                  <a:pt x="503689" y="331470"/>
                </a:lnTo>
                <a:lnTo>
                  <a:pt x="497313" y="327660"/>
                </a:lnTo>
                <a:lnTo>
                  <a:pt x="490888" y="325120"/>
                </a:lnTo>
                <a:lnTo>
                  <a:pt x="485461" y="323850"/>
                </a:lnTo>
                <a:close/>
              </a:path>
              <a:path w="635000" h="525780">
                <a:moveTo>
                  <a:pt x="332565" y="341630"/>
                </a:moveTo>
                <a:lnTo>
                  <a:pt x="332115" y="341630"/>
                </a:lnTo>
                <a:lnTo>
                  <a:pt x="330879" y="345440"/>
                </a:lnTo>
                <a:lnTo>
                  <a:pt x="335268" y="345440"/>
                </a:lnTo>
                <a:lnTo>
                  <a:pt x="332565" y="341630"/>
                </a:lnTo>
                <a:close/>
              </a:path>
              <a:path w="635000" h="525780">
                <a:moveTo>
                  <a:pt x="103211" y="283210"/>
                </a:moveTo>
                <a:lnTo>
                  <a:pt x="90890" y="298450"/>
                </a:lnTo>
                <a:lnTo>
                  <a:pt x="82814" y="316230"/>
                </a:lnTo>
                <a:lnTo>
                  <a:pt x="78397" y="331470"/>
                </a:lnTo>
                <a:lnTo>
                  <a:pt x="77055" y="337820"/>
                </a:lnTo>
                <a:lnTo>
                  <a:pt x="73170" y="339090"/>
                </a:lnTo>
                <a:lnTo>
                  <a:pt x="66720" y="341630"/>
                </a:lnTo>
                <a:lnTo>
                  <a:pt x="116005" y="341630"/>
                </a:lnTo>
                <a:lnTo>
                  <a:pt x="116047" y="339090"/>
                </a:lnTo>
                <a:lnTo>
                  <a:pt x="133346" y="314960"/>
                </a:lnTo>
                <a:lnTo>
                  <a:pt x="156643" y="302260"/>
                </a:lnTo>
                <a:lnTo>
                  <a:pt x="177325" y="300990"/>
                </a:lnTo>
                <a:lnTo>
                  <a:pt x="243154" y="300990"/>
                </a:lnTo>
                <a:lnTo>
                  <a:pt x="237584" y="298450"/>
                </a:lnTo>
                <a:lnTo>
                  <a:pt x="219448" y="298450"/>
                </a:lnTo>
                <a:lnTo>
                  <a:pt x="216184" y="297180"/>
                </a:lnTo>
                <a:lnTo>
                  <a:pt x="209477" y="292100"/>
                </a:lnTo>
                <a:lnTo>
                  <a:pt x="203934" y="288290"/>
                </a:lnTo>
                <a:lnTo>
                  <a:pt x="117495" y="288290"/>
                </a:lnTo>
                <a:lnTo>
                  <a:pt x="107144" y="285750"/>
                </a:lnTo>
                <a:lnTo>
                  <a:pt x="103211" y="283210"/>
                </a:lnTo>
                <a:close/>
              </a:path>
              <a:path w="635000" h="525780">
                <a:moveTo>
                  <a:pt x="327295" y="339090"/>
                </a:moveTo>
                <a:lnTo>
                  <a:pt x="321445" y="339090"/>
                </a:lnTo>
                <a:lnTo>
                  <a:pt x="322932" y="340360"/>
                </a:lnTo>
                <a:lnTo>
                  <a:pt x="325456" y="341630"/>
                </a:lnTo>
                <a:lnTo>
                  <a:pt x="327295" y="339090"/>
                </a:lnTo>
                <a:close/>
              </a:path>
              <a:path w="635000" h="525780">
                <a:moveTo>
                  <a:pt x="633802" y="232410"/>
                </a:moveTo>
                <a:lnTo>
                  <a:pt x="632734" y="232410"/>
                </a:lnTo>
                <a:lnTo>
                  <a:pt x="630745" y="236220"/>
                </a:lnTo>
                <a:lnTo>
                  <a:pt x="628148" y="243840"/>
                </a:lnTo>
                <a:lnTo>
                  <a:pt x="593018" y="243840"/>
                </a:lnTo>
                <a:lnTo>
                  <a:pt x="576629" y="247650"/>
                </a:lnTo>
                <a:lnTo>
                  <a:pt x="567545" y="255270"/>
                </a:lnTo>
                <a:lnTo>
                  <a:pt x="563648" y="265430"/>
                </a:lnTo>
                <a:lnTo>
                  <a:pt x="562820" y="271780"/>
                </a:lnTo>
                <a:lnTo>
                  <a:pt x="567319" y="287020"/>
                </a:lnTo>
                <a:lnTo>
                  <a:pt x="587116" y="312420"/>
                </a:lnTo>
                <a:lnTo>
                  <a:pt x="591615" y="327660"/>
                </a:lnTo>
                <a:lnTo>
                  <a:pt x="591615" y="332740"/>
                </a:lnTo>
                <a:lnTo>
                  <a:pt x="588882" y="341630"/>
                </a:lnTo>
                <a:lnTo>
                  <a:pt x="599608" y="341630"/>
                </a:lnTo>
                <a:lnTo>
                  <a:pt x="603353" y="328930"/>
                </a:lnTo>
                <a:lnTo>
                  <a:pt x="598289" y="312420"/>
                </a:lnTo>
                <a:lnTo>
                  <a:pt x="587149" y="297180"/>
                </a:lnTo>
                <a:lnTo>
                  <a:pt x="576009" y="284480"/>
                </a:lnTo>
                <a:lnTo>
                  <a:pt x="570945" y="271780"/>
                </a:lnTo>
                <a:lnTo>
                  <a:pt x="570872" y="255270"/>
                </a:lnTo>
                <a:lnTo>
                  <a:pt x="633234" y="255270"/>
                </a:lnTo>
                <a:lnTo>
                  <a:pt x="634588" y="254000"/>
                </a:lnTo>
                <a:lnTo>
                  <a:pt x="634588" y="238760"/>
                </a:lnTo>
                <a:lnTo>
                  <a:pt x="632609" y="236220"/>
                </a:lnTo>
                <a:lnTo>
                  <a:pt x="633802" y="232410"/>
                </a:lnTo>
                <a:close/>
              </a:path>
              <a:path w="635000" h="525780">
                <a:moveTo>
                  <a:pt x="348334" y="323850"/>
                </a:moveTo>
                <a:lnTo>
                  <a:pt x="351946" y="332740"/>
                </a:lnTo>
                <a:lnTo>
                  <a:pt x="359428" y="339090"/>
                </a:lnTo>
                <a:lnTo>
                  <a:pt x="366911" y="340360"/>
                </a:lnTo>
                <a:lnTo>
                  <a:pt x="370522" y="336550"/>
                </a:lnTo>
                <a:lnTo>
                  <a:pt x="370554" y="335280"/>
                </a:lnTo>
                <a:lnTo>
                  <a:pt x="411526" y="335280"/>
                </a:lnTo>
                <a:lnTo>
                  <a:pt x="411526" y="325120"/>
                </a:lnTo>
                <a:lnTo>
                  <a:pt x="359279" y="325120"/>
                </a:lnTo>
                <a:lnTo>
                  <a:pt x="348334" y="323850"/>
                </a:lnTo>
                <a:close/>
              </a:path>
              <a:path w="635000" h="525780">
                <a:moveTo>
                  <a:pt x="282776" y="332740"/>
                </a:moveTo>
                <a:lnTo>
                  <a:pt x="282630" y="332740"/>
                </a:lnTo>
                <a:lnTo>
                  <a:pt x="280441" y="334010"/>
                </a:lnTo>
                <a:lnTo>
                  <a:pt x="282638" y="334010"/>
                </a:lnTo>
                <a:lnTo>
                  <a:pt x="282776" y="332740"/>
                </a:lnTo>
                <a:close/>
              </a:path>
              <a:path w="635000" h="525780">
                <a:moveTo>
                  <a:pt x="261934" y="316230"/>
                </a:moveTo>
                <a:lnTo>
                  <a:pt x="211773" y="316230"/>
                </a:lnTo>
                <a:lnTo>
                  <a:pt x="218694" y="321310"/>
                </a:lnTo>
                <a:lnTo>
                  <a:pt x="212768" y="327660"/>
                </a:lnTo>
                <a:lnTo>
                  <a:pt x="209972" y="328930"/>
                </a:lnTo>
                <a:lnTo>
                  <a:pt x="209260" y="330200"/>
                </a:lnTo>
                <a:lnTo>
                  <a:pt x="209574" y="330200"/>
                </a:lnTo>
                <a:lnTo>
                  <a:pt x="216516" y="331470"/>
                </a:lnTo>
                <a:lnTo>
                  <a:pt x="221741" y="325120"/>
                </a:lnTo>
                <a:lnTo>
                  <a:pt x="221993" y="321310"/>
                </a:lnTo>
                <a:lnTo>
                  <a:pt x="265196" y="321310"/>
                </a:lnTo>
                <a:lnTo>
                  <a:pt x="261447" y="320040"/>
                </a:lnTo>
                <a:lnTo>
                  <a:pt x="261934" y="316230"/>
                </a:lnTo>
                <a:close/>
              </a:path>
              <a:path w="635000" h="525780">
                <a:moveTo>
                  <a:pt x="281624" y="327660"/>
                </a:moveTo>
                <a:lnTo>
                  <a:pt x="275488" y="327660"/>
                </a:lnTo>
                <a:lnTo>
                  <a:pt x="278002" y="331470"/>
                </a:lnTo>
                <a:lnTo>
                  <a:pt x="281624" y="327660"/>
                </a:lnTo>
                <a:close/>
              </a:path>
              <a:path w="635000" h="525780">
                <a:moveTo>
                  <a:pt x="415903" y="321310"/>
                </a:moveTo>
                <a:lnTo>
                  <a:pt x="412605" y="321310"/>
                </a:lnTo>
                <a:lnTo>
                  <a:pt x="412856" y="325120"/>
                </a:lnTo>
                <a:lnTo>
                  <a:pt x="418081" y="331470"/>
                </a:lnTo>
                <a:lnTo>
                  <a:pt x="425023" y="330200"/>
                </a:lnTo>
                <a:lnTo>
                  <a:pt x="425327" y="330200"/>
                </a:lnTo>
                <a:lnTo>
                  <a:pt x="424625" y="328930"/>
                </a:lnTo>
                <a:lnTo>
                  <a:pt x="421830" y="327660"/>
                </a:lnTo>
                <a:lnTo>
                  <a:pt x="415903" y="321310"/>
                </a:lnTo>
                <a:close/>
              </a:path>
              <a:path w="635000" h="525780">
                <a:moveTo>
                  <a:pt x="376177" y="275590"/>
                </a:moveTo>
                <a:lnTo>
                  <a:pt x="368355" y="275590"/>
                </a:lnTo>
                <a:lnTo>
                  <a:pt x="364166" y="276860"/>
                </a:lnTo>
                <a:lnTo>
                  <a:pt x="364166" y="280670"/>
                </a:lnTo>
                <a:lnTo>
                  <a:pt x="366342" y="287020"/>
                </a:lnTo>
                <a:lnTo>
                  <a:pt x="371130" y="292100"/>
                </a:lnTo>
                <a:lnTo>
                  <a:pt x="375917" y="299720"/>
                </a:lnTo>
                <a:lnTo>
                  <a:pt x="378093" y="308610"/>
                </a:lnTo>
                <a:lnTo>
                  <a:pt x="375541" y="318770"/>
                </a:lnTo>
                <a:lnTo>
                  <a:pt x="368809" y="323850"/>
                </a:lnTo>
                <a:lnTo>
                  <a:pt x="359279" y="325120"/>
                </a:lnTo>
                <a:lnTo>
                  <a:pt x="411526" y="325120"/>
                </a:lnTo>
                <a:lnTo>
                  <a:pt x="411526" y="321310"/>
                </a:lnTo>
                <a:lnTo>
                  <a:pt x="415903" y="321310"/>
                </a:lnTo>
                <a:lnTo>
                  <a:pt x="422814" y="316230"/>
                </a:lnTo>
                <a:lnTo>
                  <a:pt x="428625" y="316230"/>
                </a:lnTo>
                <a:lnTo>
                  <a:pt x="429212" y="312420"/>
                </a:lnTo>
                <a:lnTo>
                  <a:pt x="440568" y="304800"/>
                </a:lnTo>
                <a:lnTo>
                  <a:pt x="457268" y="300990"/>
                </a:lnTo>
                <a:lnTo>
                  <a:pt x="549293" y="300990"/>
                </a:lnTo>
                <a:lnTo>
                  <a:pt x="547429" y="298450"/>
                </a:lnTo>
                <a:lnTo>
                  <a:pt x="411526" y="298450"/>
                </a:lnTo>
                <a:lnTo>
                  <a:pt x="411526" y="288290"/>
                </a:lnTo>
                <a:lnTo>
                  <a:pt x="383946" y="288290"/>
                </a:lnTo>
                <a:lnTo>
                  <a:pt x="382679" y="281940"/>
                </a:lnTo>
                <a:lnTo>
                  <a:pt x="376177" y="275590"/>
                </a:lnTo>
                <a:close/>
              </a:path>
              <a:path w="635000" h="525780">
                <a:moveTo>
                  <a:pt x="324058" y="308610"/>
                </a:moveTo>
                <a:lnTo>
                  <a:pt x="312870" y="308610"/>
                </a:lnTo>
                <a:lnTo>
                  <a:pt x="316828" y="309880"/>
                </a:lnTo>
                <a:lnTo>
                  <a:pt x="320021" y="312420"/>
                </a:lnTo>
                <a:lnTo>
                  <a:pt x="315205" y="317500"/>
                </a:lnTo>
                <a:lnTo>
                  <a:pt x="319979" y="323850"/>
                </a:lnTo>
                <a:lnTo>
                  <a:pt x="323969" y="322580"/>
                </a:lnTo>
                <a:lnTo>
                  <a:pt x="330400" y="322580"/>
                </a:lnTo>
                <a:lnTo>
                  <a:pt x="329217" y="317500"/>
                </a:lnTo>
                <a:lnTo>
                  <a:pt x="324058" y="308610"/>
                </a:lnTo>
                <a:close/>
              </a:path>
              <a:path w="635000" h="525780">
                <a:moveTo>
                  <a:pt x="301948" y="295910"/>
                </a:moveTo>
                <a:lnTo>
                  <a:pt x="284873" y="298450"/>
                </a:lnTo>
                <a:lnTo>
                  <a:pt x="276790" y="302260"/>
                </a:lnTo>
                <a:lnTo>
                  <a:pt x="269510" y="307340"/>
                </a:lnTo>
                <a:lnTo>
                  <a:pt x="277897" y="308610"/>
                </a:lnTo>
                <a:lnTo>
                  <a:pt x="277101" y="317500"/>
                </a:lnTo>
                <a:lnTo>
                  <a:pt x="268944" y="322580"/>
                </a:lnTo>
                <a:lnTo>
                  <a:pt x="285424" y="322580"/>
                </a:lnTo>
                <a:lnTo>
                  <a:pt x="286419" y="321310"/>
                </a:lnTo>
                <a:lnTo>
                  <a:pt x="292119" y="316230"/>
                </a:lnTo>
                <a:lnTo>
                  <a:pt x="300069" y="311150"/>
                </a:lnTo>
                <a:lnTo>
                  <a:pt x="309802" y="308610"/>
                </a:lnTo>
                <a:lnTo>
                  <a:pt x="324058" y="308610"/>
                </a:lnTo>
                <a:lnTo>
                  <a:pt x="323321" y="307340"/>
                </a:lnTo>
                <a:lnTo>
                  <a:pt x="314073" y="298450"/>
                </a:lnTo>
                <a:lnTo>
                  <a:pt x="301948" y="295910"/>
                </a:lnTo>
                <a:close/>
              </a:path>
              <a:path w="635000" h="525780">
                <a:moveTo>
                  <a:pt x="243154" y="300990"/>
                </a:moveTo>
                <a:lnTo>
                  <a:pt x="177325" y="300990"/>
                </a:lnTo>
                <a:lnTo>
                  <a:pt x="194028" y="304800"/>
                </a:lnTo>
                <a:lnTo>
                  <a:pt x="205386" y="312420"/>
                </a:lnTo>
                <a:lnTo>
                  <a:pt x="205972" y="316230"/>
                </a:lnTo>
                <a:lnTo>
                  <a:pt x="203679" y="317500"/>
                </a:lnTo>
                <a:lnTo>
                  <a:pt x="201690" y="317500"/>
                </a:lnTo>
                <a:lnTo>
                  <a:pt x="201522" y="318770"/>
                </a:lnTo>
                <a:lnTo>
                  <a:pt x="202360" y="318770"/>
                </a:lnTo>
                <a:lnTo>
                  <a:pt x="205428" y="320040"/>
                </a:lnTo>
                <a:lnTo>
                  <a:pt x="209752" y="320040"/>
                </a:lnTo>
                <a:lnTo>
                  <a:pt x="211773" y="316230"/>
                </a:lnTo>
                <a:lnTo>
                  <a:pt x="261934" y="316230"/>
                </a:lnTo>
                <a:lnTo>
                  <a:pt x="262096" y="314960"/>
                </a:lnTo>
                <a:lnTo>
                  <a:pt x="256002" y="314960"/>
                </a:lnTo>
                <a:lnTo>
                  <a:pt x="254411" y="308610"/>
                </a:lnTo>
                <a:lnTo>
                  <a:pt x="252568" y="308610"/>
                </a:lnTo>
                <a:lnTo>
                  <a:pt x="251845" y="304800"/>
                </a:lnTo>
                <a:lnTo>
                  <a:pt x="253751" y="303530"/>
                </a:lnTo>
                <a:lnTo>
                  <a:pt x="250149" y="302260"/>
                </a:lnTo>
                <a:lnTo>
                  <a:pt x="245940" y="302260"/>
                </a:lnTo>
                <a:lnTo>
                  <a:pt x="243154" y="300990"/>
                </a:lnTo>
                <a:close/>
              </a:path>
              <a:path w="635000" h="525780">
                <a:moveTo>
                  <a:pt x="428625" y="316230"/>
                </a:moveTo>
                <a:lnTo>
                  <a:pt x="422814" y="316230"/>
                </a:lnTo>
                <a:lnTo>
                  <a:pt x="424835" y="320040"/>
                </a:lnTo>
                <a:lnTo>
                  <a:pt x="429170" y="320040"/>
                </a:lnTo>
                <a:lnTo>
                  <a:pt x="432238" y="318770"/>
                </a:lnTo>
                <a:lnTo>
                  <a:pt x="433065" y="318770"/>
                </a:lnTo>
                <a:lnTo>
                  <a:pt x="432908" y="317500"/>
                </a:lnTo>
                <a:lnTo>
                  <a:pt x="430918" y="317500"/>
                </a:lnTo>
                <a:lnTo>
                  <a:pt x="428625" y="316230"/>
                </a:lnTo>
                <a:close/>
              </a:path>
              <a:path w="635000" h="525780">
                <a:moveTo>
                  <a:pt x="356748" y="284480"/>
                </a:moveTo>
                <a:lnTo>
                  <a:pt x="337968" y="284480"/>
                </a:lnTo>
                <a:lnTo>
                  <a:pt x="341608" y="290830"/>
                </a:lnTo>
                <a:lnTo>
                  <a:pt x="344229" y="297180"/>
                </a:lnTo>
                <a:lnTo>
                  <a:pt x="346195" y="303530"/>
                </a:lnTo>
                <a:lnTo>
                  <a:pt x="347874" y="311150"/>
                </a:lnTo>
                <a:lnTo>
                  <a:pt x="354832" y="314960"/>
                </a:lnTo>
                <a:lnTo>
                  <a:pt x="361636" y="316230"/>
                </a:lnTo>
                <a:lnTo>
                  <a:pt x="366805" y="312420"/>
                </a:lnTo>
                <a:lnTo>
                  <a:pt x="368857" y="307340"/>
                </a:lnTo>
                <a:lnTo>
                  <a:pt x="366861" y="299720"/>
                </a:lnTo>
                <a:lnTo>
                  <a:pt x="358079" y="289560"/>
                </a:lnTo>
                <a:lnTo>
                  <a:pt x="356748" y="284480"/>
                </a:lnTo>
                <a:close/>
              </a:path>
              <a:path w="635000" h="525780">
                <a:moveTo>
                  <a:pt x="262745" y="309880"/>
                </a:moveTo>
                <a:lnTo>
                  <a:pt x="261447" y="311150"/>
                </a:lnTo>
                <a:lnTo>
                  <a:pt x="258149" y="312420"/>
                </a:lnTo>
                <a:lnTo>
                  <a:pt x="256264" y="314960"/>
                </a:lnTo>
                <a:lnTo>
                  <a:pt x="262096" y="314960"/>
                </a:lnTo>
                <a:lnTo>
                  <a:pt x="262745" y="309880"/>
                </a:lnTo>
                <a:close/>
              </a:path>
              <a:path w="635000" h="525780">
                <a:moveTo>
                  <a:pt x="260379" y="304800"/>
                </a:moveTo>
                <a:lnTo>
                  <a:pt x="256159" y="304800"/>
                </a:lnTo>
                <a:lnTo>
                  <a:pt x="253866" y="308610"/>
                </a:lnTo>
                <a:lnTo>
                  <a:pt x="254411" y="308610"/>
                </a:lnTo>
                <a:lnTo>
                  <a:pt x="258955" y="306070"/>
                </a:lnTo>
                <a:lnTo>
                  <a:pt x="260379" y="304800"/>
                </a:lnTo>
                <a:close/>
              </a:path>
              <a:path w="635000" h="525780">
                <a:moveTo>
                  <a:pt x="246547" y="300990"/>
                </a:moveTo>
                <a:lnTo>
                  <a:pt x="245940" y="302260"/>
                </a:lnTo>
                <a:lnTo>
                  <a:pt x="250149" y="302260"/>
                </a:lnTo>
                <a:lnTo>
                  <a:pt x="246547" y="300990"/>
                </a:lnTo>
                <a:close/>
              </a:path>
              <a:path w="635000" h="525780">
                <a:moveTo>
                  <a:pt x="245657" y="207010"/>
                </a:moveTo>
                <a:lnTo>
                  <a:pt x="223061" y="207010"/>
                </a:lnTo>
                <a:lnTo>
                  <a:pt x="223061" y="298450"/>
                </a:lnTo>
                <a:lnTo>
                  <a:pt x="245804" y="298450"/>
                </a:lnTo>
                <a:lnTo>
                  <a:pt x="239050" y="290830"/>
                </a:lnTo>
                <a:lnTo>
                  <a:pt x="245593" y="290830"/>
                </a:lnTo>
                <a:lnTo>
                  <a:pt x="242296" y="285750"/>
                </a:lnTo>
                <a:lnTo>
                  <a:pt x="248877" y="285750"/>
                </a:lnTo>
                <a:lnTo>
                  <a:pt x="247154" y="281940"/>
                </a:lnTo>
                <a:lnTo>
                  <a:pt x="253934" y="281940"/>
                </a:lnTo>
                <a:lnTo>
                  <a:pt x="253133" y="278130"/>
                </a:lnTo>
                <a:lnTo>
                  <a:pt x="322283" y="278130"/>
                </a:lnTo>
                <a:lnTo>
                  <a:pt x="318000" y="276860"/>
                </a:lnTo>
                <a:lnTo>
                  <a:pt x="310419" y="273050"/>
                </a:lnTo>
                <a:lnTo>
                  <a:pt x="304252" y="269240"/>
                </a:lnTo>
                <a:lnTo>
                  <a:pt x="294483" y="269240"/>
                </a:lnTo>
                <a:lnTo>
                  <a:pt x="294825" y="267970"/>
                </a:lnTo>
                <a:lnTo>
                  <a:pt x="287488" y="267970"/>
                </a:lnTo>
                <a:lnTo>
                  <a:pt x="280885" y="264160"/>
                </a:lnTo>
                <a:lnTo>
                  <a:pt x="252107" y="264160"/>
                </a:lnTo>
                <a:lnTo>
                  <a:pt x="246673" y="260350"/>
                </a:lnTo>
                <a:lnTo>
                  <a:pt x="252997" y="251460"/>
                </a:lnTo>
                <a:lnTo>
                  <a:pt x="245699" y="251460"/>
                </a:lnTo>
                <a:lnTo>
                  <a:pt x="245845" y="250190"/>
                </a:lnTo>
                <a:lnTo>
                  <a:pt x="246505" y="248920"/>
                </a:lnTo>
                <a:lnTo>
                  <a:pt x="249091" y="245110"/>
                </a:lnTo>
                <a:lnTo>
                  <a:pt x="247919" y="245110"/>
                </a:lnTo>
                <a:lnTo>
                  <a:pt x="249678" y="242570"/>
                </a:lnTo>
                <a:lnTo>
                  <a:pt x="254452" y="238760"/>
                </a:lnTo>
                <a:lnTo>
                  <a:pt x="262138" y="238760"/>
                </a:lnTo>
                <a:lnTo>
                  <a:pt x="257426" y="233680"/>
                </a:lnTo>
                <a:lnTo>
                  <a:pt x="260379" y="229870"/>
                </a:lnTo>
                <a:lnTo>
                  <a:pt x="266460" y="229870"/>
                </a:lnTo>
                <a:lnTo>
                  <a:pt x="274806" y="218440"/>
                </a:lnTo>
                <a:lnTo>
                  <a:pt x="245657" y="218440"/>
                </a:lnTo>
                <a:lnTo>
                  <a:pt x="245657" y="207010"/>
                </a:lnTo>
                <a:close/>
              </a:path>
              <a:path w="635000" h="525780">
                <a:moveTo>
                  <a:pt x="298661" y="278130"/>
                </a:moveTo>
                <a:lnTo>
                  <a:pt x="266620" y="278130"/>
                </a:lnTo>
                <a:lnTo>
                  <a:pt x="266944" y="288290"/>
                </a:lnTo>
                <a:lnTo>
                  <a:pt x="265740" y="288290"/>
                </a:lnTo>
                <a:lnTo>
                  <a:pt x="264222" y="298450"/>
                </a:lnTo>
                <a:lnTo>
                  <a:pt x="272699" y="294640"/>
                </a:lnTo>
                <a:lnTo>
                  <a:pt x="281626" y="287020"/>
                </a:lnTo>
                <a:lnTo>
                  <a:pt x="290460" y="280670"/>
                </a:lnTo>
                <a:lnTo>
                  <a:pt x="298661" y="278130"/>
                </a:lnTo>
                <a:close/>
              </a:path>
              <a:path w="635000" h="525780">
                <a:moveTo>
                  <a:pt x="464729" y="273050"/>
                </a:moveTo>
                <a:lnTo>
                  <a:pt x="455528" y="273050"/>
                </a:lnTo>
                <a:lnTo>
                  <a:pt x="445211" y="276860"/>
                </a:lnTo>
                <a:lnTo>
                  <a:pt x="434349" y="285750"/>
                </a:lnTo>
                <a:lnTo>
                  <a:pt x="425111" y="292100"/>
                </a:lnTo>
                <a:lnTo>
                  <a:pt x="418408" y="297180"/>
                </a:lnTo>
                <a:lnTo>
                  <a:pt x="415149" y="298450"/>
                </a:lnTo>
                <a:lnTo>
                  <a:pt x="547429" y="298450"/>
                </a:lnTo>
                <a:lnTo>
                  <a:pt x="542769" y="292100"/>
                </a:lnTo>
                <a:lnTo>
                  <a:pt x="508510" y="292100"/>
                </a:lnTo>
                <a:lnTo>
                  <a:pt x="499288" y="289560"/>
                </a:lnTo>
                <a:lnTo>
                  <a:pt x="485849" y="283210"/>
                </a:lnTo>
                <a:lnTo>
                  <a:pt x="474331" y="276860"/>
                </a:lnTo>
                <a:lnTo>
                  <a:pt x="464729" y="273050"/>
                </a:lnTo>
                <a:close/>
              </a:path>
              <a:path w="635000" h="525780">
                <a:moveTo>
                  <a:pt x="245593" y="290830"/>
                </a:moveTo>
                <a:lnTo>
                  <a:pt x="239050" y="290830"/>
                </a:lnTo>
                <a:lnTo>
                  <a:pt x="247856" y="294640"/>
                </a:lnTo>
                <a:lnTo>
                  <a:pt x="248065" y="294640"/>
                </a:lnTo>
                <a:lnTo>
                  <a:pt x="245593" y="290830"/>
                </a:lnTo>
                <a:close/>
              </a:path>
              <a:path w="635000" h="525780">
                <a:moveTo>
                  <a:pt x="248877" y="285750"/>
                </a:moveTo>
                <a:lnTo>
                  <a:pt x="242296" y="285750"/>
                </a:lnTo>
                <a:lnTo>
                  <a:pt x="250390" y="290830"/>
                </a:lnTo>
                <a:lnTo>
                  <a:pt x="250830" y="292100"/>
                </a:lnTo>
                <a:lnTo>
                  <a:pt x="251175" y="290830"/>
                </a:lnTo>
                <a:lnTo>
                  <a:pt x="248877" y="285750"/>
                </a:lnTo>
                <a:close/>
              </a:path>
              <a:path w="635000" h="525780">
                <a:moveTo>
                  <a:pt x="531376" y="283210"/>
                </a:moveTo>
                <a:lnTo>
                  <a:pt x="517783" y="289560"/>
                </a:lnTo>
                <a:lnTo>
                  <a:pt x="508510" y="292100"/>
                </a:lnTo>
                <a:lnTo>
                  <a:pt x="542769" y="292100"/>
                </a:lnTo>
                <a:lnTo>
                  <a:pt x="531376" y="283210"/>
                </a:lnTo>
                <a:close/>
              </a:path>
              <a:path w="635000" h="525780">
                <a:moveTo>
                  <a:pt x="179061" y="273050"/>
                </a:moveTo>
                <a:lnTo>
                  <a:pt x="169863" y="273050"/>
                </a:lnTo>
                <a:lnTo>
                  <a:pt x="160265" y="276860"/>
                </a:lnTo>
                <a:lnTo>
                  <a:pt x="148749" y="283210"/>
                </a:lnTo>
                <a:lnTo>
                  <a:pt x="132088" y="288290"/>
                </a:lnTo>
                <a:lnTo>
                  <a:pt x="203934" y="288290"/>
                </a:lnTo>
                <a:lnTo>
                  <a:pt x="200238" y="285750"/>
                </a:lnTo>
                <a:lnTo>
                  <a:pt x="189376" y="276860"/>
                </a:lnTo>
                <a:lnTo>
                  <a:pt x="179061" y="273050"/>
                </a:lnTo>
                <a:close/>
              </a:path>
              <a:path w="635000" h="525780">
                <a:moveTo>
                  <a:pt x="253934" y="281940"/>
                </a:moveTo>
                <a:lnTo>
                  <a:pt x="247154" y="281940"/>
                </a:lnTo>
                <a:lnTo>
                  <a:pt x="254892" y="288290"/>
                </a:lnTo>
                <a:lnTo>
                  <a:pt x="255269" y="288290"/>
                </a:lnTo>
                <a:lnTo>
                  <a:pt x="253934" y="281940"/>
                </a:lnTo>
                <a:close/>
              </a:path>
              <a:path w="635000" h="525780">
                <a:moveTo>
                  <a:pt x="385202" y="278130"/>
                </a:moveTo>
                <a:lnTo>
                  <a:pt x="384784" y="278130"/>
                </a:lnTo>
                <a:lnTo>
                  <a:pt x="386899" y="280670"/>
                </a:lnTo>
                <a:lnTo>
                  <a:pt x="386511" y="284480"/>
                </a:lnTo>
                <a:lnTo>
                  <a:pt x="384260" y="288290"/>
                </a:lnTo>
                <a:lnTo>
                  <a:pt x="411526" y="288290"/>
                </a:lnTo>
                <a:lnTo>
                  <a:pt x="411526" y="279400"/>
                </a:lnTo>
                <a:lnTo>
                  <a:pt x="387181" y="279400"/>
                </a:lnTo>
                <a:lnTo>
                  <a:pt x="385202" y="278130"/>
                </a:lnTo>
                <a:close/>
              </a:path>
              <a:path w="635000" h="525780">
                <a:moveTo>
                  <a:pt x="259458" y="278130"/>
                </a:moveTo>
                <a:lnTo>
                  <a:pt x="253133" y="278130"/>
                </a:lnTo>
                <a:lnTo>
                  <a:pt x="258871" y="287020"/>
                </a:lnTo>
                <a:lnTo>
                  <a:pt x="259280" y="287020"/>
                </a:lnTo>
                <a:lnTo>
                  <a:pt x="259458" y="278130"/>
                </a:lnTo>
                <a:close/>
              </a:path>
              <a:path w="635000" h="525780">
                <a:moveTo>
                  <a:pt x="322283" y="278130"/>
                </a:moveTo>
                <a:lnTo>
                  <a:pt x="298661" y="278130"/>
                </a:lnTo>
                <a:lnTo>
                  <a:pt x="306786" y="279400"/>
                </a:lnTo>
                <a:lnTo>
                  <a:pt x="314423" y="284480"/>
                </a:lnTo>
                <a:lnTo>
                  <a:pt x="324006" y="287020"/>
                </a:lnTo>
                <a:lnTo>
                  <a:pt x="337968" y="284480"/>
                </a:lnTo>
                <a:lnTo>
                  <a:pt x="356748" y="284480"/>
                </a:lnTo>
                <a:lnTo>
                  <a:pt x="356083" y="281940"/>
                </a:lnTo>
                <a:lnTo>
                  <a:pt x="356083" y="279400"/>
                </a:lnTo>
                <a:lnTo>
                  <a:pt x="326565" y="279400"/>
                </a:lnTo>
                <a:lnTo>
                  <a:pt x="322283" y="278130"/>
                </a:lnTo>
                <a:close/>
              </a:path>
              <a:path w="635000" h="525780">
                <a:moveTo>
                  <a:pt x="266620" y="278130"/>
                </a:moveTo>
                <a:lnTo>
                  <a:pt x="259458" y="278130"/>
                </a:lnTo>
                <a:lnTo>
                  <a:pt x="263133" y="285750"/>
                </a:lnTo>
                <a:lnTo>
                  <a:pt x="263541" y="285750"/>
                </a:lnTo>
                <a:lnTo>
                  <a:pt x="266620" y="278130"/>
                </a:lnTo>
                <a:close/>
              </a:path>
              <a:path w="635000" h="525780">
                <a:moveTo>
                  <a:pt x="343130" y="261620"/>
                </a:moveTo>
                <a:lnTo>
                  <a:pt x="338586" y="265430"/>
                </a:lnTo>
                <a:lnTo>
                  <a:pt x="339246" y="273050"/>
                </a:lnTo>
                <a:lnTo>
                  <a:pt x="342000" y="274320"/>
                </a:lnTo>
                <a:lnTo>
                  <a:pt x="339855" y="275590"/>
                </a:lnTo>
                <a:lnTo>
                  <a:pt x="334280" y="278130"/>
                </a:lnTo>
                <a:lnTo>
                  <a:pt x="326565" y="279400"/>
                </a:lnTo>
                <a:lnTo>
                  <a:pt x="356083" y="279400"/>
                </a:lnTo>
                <a:lnTo>
                  <a:pt x="356083" y="275590"/>
                </a:lnTo>
                <a:lnTo>
                  <a:pt x="359915" y="267970"/>
                </a:lnTo>
                <a:lnTo>
                  <a:pt x="394912" y="267970"/>
                </a:lnTo>
                <a:lnTo>
                  <a:pt x="395307" y="266700"/>
                </a:lnTo>
                <a:lnTo>
                  <a:pt x="345528" y="266700"/>
                </a:lnTo>
                <a:lnTo>
                  <a:pt x="343130" y="261620"/>
                </a:lnTo>
                <a:close/>
              </a:path>
              <a:path w="635000" h="525780">
                <a:moveTo>
                  <a:pt x="350397" y="250190"/>
                </a:moveTo>
                <a:lnTo>
                  <a:pt x="347832" y="255270"/>
                </a:lnTo>
                <a:lnTo>
                  <a:pt x="348429" y="260350"/>
                </a:lnTo>
                <a:lnTo>
                  <a:pt x="354271" y="264160"/>
                </a:lnTo>
                <a:lnTo>
                  <a:pt x="397935" y="264160"/>
                </a:lnTo>
                <a:lnTo>
                  <a:pt x="397600" y="266700"/>
                </a:lnTo>
                <a:lnTo>
                  <a:pt x="398427" y="267970"/>
                </a:lnTo>
                <a:lnTo>
                  <a:pt x="398427" y="278130"/>
                </a:lnTo>
                <a:lnTo>
                  <a:pt x="387181" y="279400"/>
                </a:lnTo>
                <a:lnTo>
                  <a:pt x="411526" y="279400"/>
                </a:lnTo>
                <a:lnTo>
                  <a:pt x="411526" y="254000"/>
                </a:lnTo>
                <a:lnTo>
                  <a:pt x="353287" y="254000"/>
                </a:lnTo>
                <a:lnTo>
                  <a:pt x="350397" y="250190"/>
                </a:lnTo>
                <a:close/>
              </a:path>
              <a:path w="635000" h="525780">
                <a:moveTo>
                  <a:pt x="164304" y="265430"/>
                </a:moveTo>
                <a:lnTo>
                  <a:pt x="121849" y="265430"/>
                </a:lnTo>
                <a:lnTo>
                  <a:pt x="124519" y="271780"/>
                </a:lnTo>
                <a:lnTo>
                  <a:pt x="122090" y="278130"/>
                </a:lnTo>
                <a:lnTo>
                  <a:pt x="140065" y="276860"/>
                </a:lnTo>
                <a:lnTo>
                  <a:pt x="154064" y="270510"/>
                </a:lnTo>
                <a:lnTo>
                  <a:pt x="164304" y="265430"/>
                </a:lnTo>
                <a:close/>
              </a:path>
              <a:path w="635000" h="525780">
                <a:moveTo>
                  <a:pt x="557888" y="201930"/>
                </a:moveTo>
                <a:lnTo>
                  <a:pt x="506769" y="201930"/>
                </a:lnTo>
                <a:lnTo>
                  <a:pt x="510478" y="208280"/>
                </a:lnTo>
                <a:lnTo>
                  <a:pt x="509696" y="212090"/>
                </a:lnTo>
                <a:lnTo>
                  <a:pt x="502608" y="214630"/>
                </a:lnTo>
                <a:lnTo>
                  <a:pt x="487398" y="217170"/>
                </a:lnTo>
                <a:lnTo>
                  <a:pt x="470737" y="224790"/>
                </a:lnTo>
                <a:lnTo>
                  <a:pt x="459963" y="236220"/>
                </a:lnTo>
                <a:lnTo>
                  <a:pt x="454166" y="250190"/>
                </a:lnTo>
                <a:lnTo>
                  <a:pt x="452436" y="261620"/>
                </a:lnTo>
                <a:lnTo>
                  <a:pt x="452436" y="262890"/>
                </a:lnTo>
                <a:lnTo>
                  <a:pt x="453347" y="262890"/>
                </a:lnTo>
                <a:lnTo>
                  <a:pt x="467724" y="264160"/>
                </a:lnTo>
                <a:lnTo>
                  <a:pt x="480524" y="270510"/>
                </a:lnTo>
                <a:lnTo>
                  <a:pt x="494526" y="276860"/>
                </a:lnTo>
                <a:lnTo>
                  <a:pt x="512507" y="278130"/>
                </a:lnTo>
                <a:lnTo>
                  <a:pt x="510078" y="271780"/>
                </a:lnTo>
                <a:lnTo>
                  <a:pt x="512748" y="265430"/>
                </a:lnTo>
                <a:lnTo>
                  <a:pt x="540356" y="265430"/>
                </a:lnTo>
                <a:lnTo>
                  <a:pt x="535882" y="261620"/>
                </a:lnTo>
                <a:lnTo>
                  <a:pt x="533513" y="257810"/>
                </a:lnTo>
                <a:lnTo>
                  <a:pt x="534398" y="251460"/>
                </a:lnTo>
                <a:lnTo>
                  <a:pt x="538193" y="242570"/>
                </a:lnTo>
                <a:lnTo>
                  <a:pt x="553299" y="242570"/>
                </a:lnTo>
                <a:lnTo>
                  <a:pt x="549786" y="240030"/>
                </a:lnTo>
                <a:lnTo>
                  <a:pt x="548559" y="232410"/>
                </a:lnTo>
                <a:lnTo>
                  <a:pt x="551006" y="226060"/>
                </a:lnTo>
                <a:lnTo>
                  <a:pt x="553250" y="222250"/>
                </a:lnTo>
                <a:lnTo>
                  <a:pt x="567620" y="222250"/>
                </a:lnTo>
                <a:lnTo>
                  <a:pt x="569071" y="220980"/>
                </a:lnTo>
                <a:lnTo>
                  <a:pt x="569071" y="215900"/>
                </a:lnTo>
                <a:lnTo>
                  <a:pt x="563001" y="215900"/>
                </a:lnTo>
                <a:lnTo>
                  <a:pt x="559354" y="213360"/>
                </a:lnTo>
                <a:lnTo>
                  <a:pt x="557569" y="208280"/>
                </a:lnTo>
                <a:lnTo>
                  <a:pt x="557888" y="201930"/>
                </a:lnTo>
                <a:close/>
              </a:path>
              <a:path w="635000" h="525780">
                <a:moveTo>
                  <a:pt x="177261" y="242570"/>
                </a:moveTo>
                <a:lnTo>
                  <a:pt x="96394" y="242570"/>
                </a:lnTo>
                <a:lnTo>
                  <a:pt x="98717" y="252730"/>
                </a:lnTo>
                <a:lnTo>
                  <a:pt x="97139" y="260350"/>
                </a:lnTo>
                <a:lnTo>
                  <a:pt x="94276" y="265430"/>
                </a:lnTo>
                <a:lnTo>
                  <a:pt x="92740" y="266700"/>
                </a:lnTo>
                <a:lnTo>
                  <a:pt x="94227" y="269240"/>
                </a:lnTo>
                <a:lnTo>
                  <a:pt x="100740" y="274320"/>
                </a:lnTo>
                <a:lnTo>
                  <a:pt x="110635" y="276860"/>
                </a:lnTo>
                <a:lnTo>
                  <a:pt x="114373" y="274320"/>
                </a:lnTo>
                <a:lnTo>
                  <a:pt x="119650" y="270510"/>
                </a:lnTo>
                <a:lnTo>
                  <a:pt x="121849" y="265430"/>
                </a:lnTo>
                <a:lnTo>
                  <a:pt x="164304" y="265430"/>
                </a:lnTo>
                <a:lnTo>
                  <a:pt x="166863" y="264160"/>
                </a:lnTo>
                <a:lnTo>
                  <a:pt x="181240" y="262890"/>
                </a:lnTo>
                <a:lnTo>
                  <a:pt x="182151" y="262890"/>
                </a:lnTo>
                <a:lnTo>
                  <a:pt x="182151" y="261620"/>
                </a:lnTo>
                <a:lnTo>
                  <a:pt x="180422" y="250190"/>
                </a:lnTo>
                <a:lnTo>
                  <a:pt x="177261" y="242570"/>
                </a:lnTo>
                <a:close/>
              </a:path>
              <a:path w="635000" h="525780">
                <a:moveTo>
                  <a:pt x="540356" y="265430"/>
                </a:moveTo>
                <a:lnTo>
                  <a:pt x="512748" y="265430"/>
                </a:lnTo>
                <a:lnTo>
                  <a:pt x="514947" y="270510"/>
                </a:lnTo>
                <a:lnTo>
                  <a:pt x="520214" y="274320"/>
                </a:lnTo>
                <a:lnTo>
                  <a:pt x="523963" y="276860"/>
                </a:lnTo>
                <a:lnTo>
                  <a:pt x="533847" y="274320"/>
                </a:lnTo>
                <a:lnTo>
                  <a:pt x="540360" y="269240"/>
                </a:lnTo>
                <a:lnTo>
                  <a:pt x="541847" y="266700"/>
                </a:lnTo>
                <a:lnTo>
                  <a:pt x="540356" y="265430"/>
                </a:lnTo>
                <a:close/>
              </a:path>
              <a:path w="635000" h="525780">
                <a:moveTo>
                  <a:pt x="44425" y="256540"/>
                </a:moveTo>
                <a:lnTo>
                  <a:pt x="26711" y="256540"/>
                </a:lnTo>
                <a:lnTo>
                  <a:pt x="27203" y="257810"/>
                </a:lnTo>
                <a:lnTo>
                  <a:pt x="22376" y="262890"/>
                </a:lnTo>
                <a:lnTo>
                  <a:pt x="22020" y="273050"/>
                </a:lnTo>
                <a:lnTo>
                  <a:pt x="24261" y="275590"/>
                </a:lnTo>
                <a:lnTo>
                  <a:pt x="24795" y="275590"/>
                </a:lnTo>
                <a:lnTo>
                  <a:pt x="24899" y="274320"/>
                </a:lnTo>
                <a:lnTo>
                  <a:pt x="27919" y="267970"/>
                </a:lnTo>
                <a:lnTo>
                  <a:pt x="33112" y="261620"/>
                </a:lnTo>
                <a:lnTo>
                  <a:pt x="40150" y="257810"/>
                </a:lnTo>
                <a:lnTo>
                  <a:pt x="44425" y="256540"/>
                </a:lnTo>
                <a:close/>
              </a:path>
              <a:path w="635000" h="525780">
                <a:moveTo>
                  <a:pt x="633234" y="255270"/>
                </a:moveTo>
                <a:lnTo>
                  <a:pt x="585887" y="255270"/>
                </a:lnTo>
                <a:lnTo>
                  <a:pt x="594438" y="257810"/>
                </a:lnTo>
                <a:lnTo>
                  <a:pt x="601476" y="261620"/>
                </a:lnTo>
                <a:lnTo>
                  <a:pt x="606673" y="267970"/>
                </a:lnTo>
                <a:lnTo>
                  <a:pt x="609698" y="274320"/>
                </a:lnTo>
                <a:lnTo>
                  <a:pt x="609792" y="275590"/>
                </a:lnTo>
                <a:lnTo>
                  <a:pt x="610337" y="275590"/>
                </a:lnTo>
                <a:lnTo>
                  <a:pt x="612567" y="273050"/>
                </a:lnTo>
                <a:lnTo>
                  <a:pt x="612222" y="262890"/>
                </a:lnTo>
                <a:lnTo>
                  <a:pt x="607384" y="257810"/>
                </a:lnTo>
                <a:lnTo>
                  <a:pt x="607876" y="256540"/>
                </a:lnTo>
                <a:lnTo>
                  <a:pt x="631881" y="256540"/>
                </a:lnTo>
                <a:lnTo>
                  <a:pt x="633234" y="255270"/>
                </a:lnTo>
                <a:close/>
              </a:path>
              <a:path w="635000" h="525780">
                <a:moveTo>
                  <a:pt x="394912" y="267970"/>
                </a:moveTo>
                <a:lnTo>
                  <a:pt x="375862" y="267970"/>
                </a:lnTo>
                <a:lnTo>
                  <a:pt x="383946" y="270510"/>
                </a:lnTo>
                <a:lnTo>
                  <a:pt x="394124" y="270510"/>
                </a:lnTo>
                <a:lnTo>
                  <a:pt x="394912" y="267970"/>
                </a:lnTo>
                <a:close/>
              </a:path>
              <a:path w="635000" h="525780">
                <a:moveTo>
                  <a:pt x="325340" y="248920"/>
                </a:moveTo>
                <a:lnTo>
                  <a:pt x="271541" y="248920"/>
                </a:lnTo>
                <a:lnTo>
                  <a:pt x="285310" y="254000"/>
                </a:lnTo>
                <a:lnTo>
                  <a:pt x="292116" y="255270"/>
                </a:lnTo>
                <a:lnTo>
                  <a:pt x="289478" y="259080"/>
                </a:lnTo>
                <a:lnTo>
                  <a:pt x="287823" y="264160"/>
                </a:lnTo>
                <a:lnTo>
                  <a:pt x="287488" y="267970"/>
                </a:lnTo>
                <a:lnTo>
                  <a:pt x="294825" y="267970"/>
                </a:lnTo>
                <a:lnTo>
                  <a:pt x="296536" y="261620"/>
                </a:lnTo>
                <a:lnTo>
                  <a:pt x="300671" y="255270"/>
                </a:lnTo>
                <a:lnTo>
                  <a:pt x="306910" y="252730"/>
                </a:lnTo>
                <a:lnTo>
                  <a:pt x="315278" y="250190"/>
                </a:lnTo>
                <a:lnTo>
                  <a:pt x="325340" y="248920"/>
                </a:lnTo>
                <a:close/>
              </a:path>
              <a:path w="635000" h="525780">
                <a:moveTo>
                  <a:pt x="396427" y="264160"/>
                </a:moveTo>
                <a:lnTo>
                  <a:pt x="354324" y="264160"/>
                </a:lnTo>
                <a:lnTo>
                  <a:pt x="350680" y="266700"/>
                </a:lnTo>
                <a:lnTo>
                  <a:pt x="395307" y="266700"/>
                </a:lnTo>
                <a:lnTo>
                  <a:pt x="395925" y="265430"/>
                </a:lnTo>
                <a:lnTo>
                  <a:pt x="396427" y="264160"/>
                </a:lnTo>
                <a:close/>
              </a:path>
              <a:path w="635000" h="525780">
                <a:moveTo>
                  <a:pt x="260044" y="252730"/>
                </a:moveTo>
                <a:lnTo>
                  <a:pt x="252107" y="264160"/>
                </a:lnTo>
                <a:lnTo>
                  <a:pt x="280885" y="264160"/>
                </a:lnTo>
                <a:lnTo>
                  <a:pt x="260044" y="252730"/>
                </a:lnTo>
                <a:close/>
              </a:path>
              <a:path w="635000" h="525780">
                <a:moveTo>
                  <a:pt x="1853" y="232410"/>
                </a:moveTo>
                <a:lnTo>
                  <a:pt x="795" y="232410"/>
                </a:lnTo>
                <a:lnTo>
                  <a:pt x="1989" y="236220"/>
                </a:lnTo>
                <a:lnTo>
                  <a:pt x="0" y="238760"/>
                </a:lnTo>
                <a:lnTo>
                  <a:pt x="0" y="254000"/>
                </a:lnTo>
                <a:lnTo>
                  <a:pt x="5413" y="259080"/>
                </a:lnTo>
                <a:lnTo>
                  <a:pt x="20062" y="259080"/>
                </a:lnTo>
                <a:lnTo>
                  <a:pt x="24376" y="257810"/>
                </a:lnTo>
                <a:lnTo>
                  <a:pt x="26711" y="256540"/>
                </a:lnTo>
                <a:lnTo>
                  <a:pt x="44425" y="256540"/>
                </a:lnTo>
                <a:lnTo>
                  <a:pt x="48700" y="255270"/>
                </a:lnTo>
                <a:lnTo>
                  <a:pt x="67046" y="255270"/>
                </a:lnTo>
                <a:lnTo>
                  <a:pt x="57963" y="247650"/>
                </a:lnTo>
                <a:lnTo>
                  <a:pt x="41569" y="243840"/>
                </a:lnTo>
                <a:lnTo>
                  <a:pt x="6439" y="243840"/>
                </a:lnTo>
                <a:lnTo>
                  <a:pt x="3842" y="236220"/>
                </a:lnTo>
                <a:lnTo>
                  <a:pt x="1853" y="232410"/>
                </a:lnTo>
                <a:close/>
              </a:path>
              <a:path w="635000" h="525780">
                <a:moveTo>
                  <a:pt x="631881" y="256540"/>
                </a:moveTo>
                <a:lnTo>
                  <a:pt x="607876" y="256540"/>
                </a:lnTo>
                <a:lnTo>
                  <a:pt x="610211" y="257810"/>
                </a:lnTo>
                <a:lnTo>
                  <a:pt x="614536" y="259080"/>
                </a:lnTo>
                <a:lnTo>
                  <a:pt x="629174" y="259080"/>
                </a:lnTo>
                <a:lnTo>
                  <a:pt x="631881" y="256540"/>
                </a:lnTo>
                <a:close/>
              </a:path>
              <a:path w="635000" h="525780">
                <a:moveTo>
                  <a:pt x="411526" y="213360"/>
                </a:moveTo>
                <a:lnTo>
                  <a:pt x="387496" y="213360"/>
                </a:lnTo>
                <a:lnTo>
                  <a:pt x="387496" y="247650"/>
                </a:lnTo>
                <a:lnTo>
                  <a:pt x="360271" y="247650"/>
                </a:lnTo>
                <a:lnTo>
                  <a:pt x="359622" y="251460"/>
                </a:lnTo>
                <a:lnTo>
                  <a:pt x="353287" y="254000"/>
                </a:lnTo>
                <a:lnTo>
                  <a:pt x="411526" y="254000"/>
                </a:lnTo>
                <a:lnTo>
                  <a:pt x="411526" y="213360"/>
                </a:lnTo>
                <a:close/>
              </a:path>
              <a:path w="635000" h="525780">
                <a:moveTo>
                  <a:pt x="251280" y="248920"/>
                </a:moveTo>
                <a:lnTo>
                  <a:pt x="247133" y="250190"/>
                </a:lnTo>
                <a:lnTo>
                  <a:pt x="245845" y="251460"/>
                </a:lnTo>
                <a:lnTo>
                  <a:pt x="252997" y="251460"/>
                </a:lnTo>
                <a:lnTo>
                  <a:pt x="251280" y="248920"/>
                </a:lnTo>
                <a:close/>
              </a:path>
              <a:path w="635000" h="525780">
                <a:moveTo>
                  <a:pt x="261594" y="246380"/>
                </a:moveTo>
                <a:lnTo>
                  <a:pt x="260410" y="246380"/>
                </a:lnTo>
                <a:lnTo>
                  <a:pt x="261091" y="247650"/>
                </a:lnTo>
                <a:lnTo>
                  <a:pt x="263457" y="251460"/>
                </a:lnTo>
                <a:lnTo>
                  <a:pt x="268567" y="251460"/>
                </a:lnTo>
                <a:lnTo>
                  <a:pt x="270881" y="250190"/>
                </a:lnTo>
                <a:lnTo>
                  <a:pt x="271541" y="248920"/>
                </a:lnTo>
                <a:lnTo>
                  <a:pt x="325340" y="248920"/>
                </a:lnTo>
                <a:lnTo>
                  <a:pt x="325660" y="247650"/>
                </a:lnTo>
                <a:lnTo>
                  <a:pt x="264054" y="247650"/>
                </a:lnTo>
                <a:lnTo>
                  <a:pt x="261594" y="246380"/>
                </a:lnTo>
                <a:close/>
              </a:path>
              <a:path w="635000" h="525780">
                <a:moveTo>
                  <a:pt x="553299" y="242570"/>
                </a:moveTo>
                <a:lnTo>
                  <a:pt x="538193" y="242570"/>
                </a:lnTo>
                <a:lnTo>
                  <a:pt x="542225" y="248920"/>
                </a:lnTo>
                <a:lnTo>
                  <a:pt x="545678" y="251460"/>
                </a:lnTo>
                <a:lnTo>
                  <a:pt x="550448" y="250190"/>
                </a:lnTo>
                <a:lnTo>
                  <a:pt x="558433" y="247650"/>
                </a:lnTo>
                <a:lnTo>
                  <a:pt x="559658" y="246380"/>
                </a:lnTo>
                <a:lnTo>
                  <a:pt x="558569" y="246380"/>
                </a:lnTo>
                <a:lnTo>
                  <a:pt x="553299" y="242570"/>
                </a:lnTo>
                <a:close/>
              </a:path>
              <a:path w="635000" h="525780">
                <a:moveTo>
                  <a:pt x="158293" y="222250"/>
                </a:moveTo>
                <a:lnTo>
                  <a:pt x="81348" y="222250"/>
                </a:lnTo>
                <a:lnTo>
                  <a:pt x="83585" y="226060"/>
                </a:lnTo>
                <a:lnTo>
                  <a:pt x="86031" y="232410"/>
                </a:lnTo>
                <a:lnTo>
                  <a:pt x="84805" y="240030"/>
                </a:lnTo>
                <a:lnTo>
                  <a:pt x="76029" y="246380"/>
                </a:lnTo>
                <a:lnTo>
                  <a:pt x="74929" y="246380"/>
                </a:lnTo>
                <a:lnTo>
                  <a:pt x="76165" y="247650"/>
                </a:lnTo>
                <a:lnTo>
                  <a:pt x="85077" y="248920"/>
                </a:lnTo>
                <a:lnTo>
                  <a:pt x="91392" y="247650"/>
                </a:lnTo>
                <a:lnTo>
                  <a:pt x="96394" y="242570"/>
                </a:lnTo>
                <a:lnTo>
                  <a:pt x="177261" y="242570"/>
                </a:lnTo>
                <a:lnTo>
                  <a:pt x="174626" y="236220"/>
                </a:lnTo>
                <a:lnTo>
                  <a:pt x="163850" y="224790"/>
                </a:lnTo>
                <a:lnTo>
                  <a:pt x="158293" y="222250"/>
                </a:lnTo>
                <a:close/>
              </a:path>
              <a:path w="635000" h="525780">
                <a:moveTo>
                  <a:pt x="411526" y="212090"/>
                </a:moveTo>
                <a:lnTo>
                  <a:pt x="359695" y="212090"/>
                </a:lnTo>
                <a:lnTo>
                  <a:pt x="363915" y="214630"/>
                </a:lnTo>
                <a:lnTo>
                  <a:pt x="360606" y="215900"/>
                </a:lnTo>
                <a:lnTo>
                  <a:pt x="352586" y="218440"/>
                </a:lnTo>
                <a:lnTo>
                  <a:pt x="351266" y="220980"/>
                </a:lnTo>
                <a:lnTo>
                  <a:pt x="355863" y="227330"/>
                </a:lnTo>
                <a:lnTo>
                  <a:pt x="353696" y="237490"/>
                </a:lnTo>
                <a:lnTo>
                  <a:pt x="353696" y="243840"/>
                </a:lnTo>
                <a:lnTo>
                  <a:pt x="355664" y="248920"/>
                </a:lnTo>
                <a:lnTo>
                  <a:pt x="359915" y="247650"/>
                </a:lnTo>
                <a:lnTo>
                  <a:pt x="374752" y="247650"/>
                </a:lnTo>
                <a:lnTo>
                  <a:pt x="374752" y="213360"/>
                </a:lnTo>
                <a:lnTo>
                  <a:pt x="411526" y="213360"/>
                </a:lnTo>
                <a:lnTo>
                  <a:pt x="411526" y="212090"/>
                </a:lnTo>
                <a:close/>
              </a:path>
              <a:path w="635000" h="525780">
                <a:moveTo>
                  <a:pt x="267593" y="242570"/>
                </a:moveTo>
                <a:lnTo>
                  <a:pt x="264808" y="246380"/>
                </a:lnTo>
                <a:lnTo>
                  <a:pt x="264054" y="247650"/>
                </a:lnTo>
                <a:lnTo>
                  <a:pt x="325660" y="247650"/>
                </a:lnTo>
                <a:lnTo>
                  <a:pt x="326298" y="245110"/>
                </a:lnTo>
                <a:lnTo>
                  <a:pt x="273803" y="245110"/>
                </a:lnTo>
                <a:lnTo>
                  <a:pt x="267593" y="242570"/>
                </a:lnTo>
                <a:close/>
              </a:path>
              <a:path w="635000" h="525780">
                <a:moveTo>
                  <a:pt x="255583" y="242570"/>
                </a:moveTo>
                <a:lnTo>
                  <a:pt x="249688" y="243840"/>
                </a:lnTo>
                <a:lnTo>
                  <a:pt x="247971" y="245110"/>
                </a:lnTo>
                <a:lnTo>
                  <a:pt x="249091" y="245110"/>
                </a:lnTo>
                <a:lnTo>
                  <a:pt x="255562" y="246380"/>
                </a:lnTo>
                <a:lnTo>
                  <a:pt x="255583" y="242570"/>
                </a:lnTo>
                <a:close/>
              </a:path>
              <a:path w="635000" h="525780">
                <a:moveTo>
                  <a:pt x="329141" y="196850"/>
                </a:moveTo>
                <a:lnTo>
                  <a:pt x="296566" y="196850"/>
                </a:lnTo>
                <a:lnTo>
                  <a:pt x="296765" y="198120"/>
                </a:lnTo>
                <a:lnTo>
                  <a:pt x="296975" y="204470"/>
                </a:lnTo>
                <a:lnTo>
                  <a:pt x="271447" y="240030"/>
                </a:lnTo>
                <a:lnTo>
                  <a:pt x="276703" y="241300"/>
                </a:lnTo>
                <a:lnTo>
                  <a:pt x="273803" y="245110"/>
                </a:lnTo>
                <a:lnTo>
                  <a:pt x="326298" y="245110"/>
                </a:lnTo>
                <a:lnTo>
                  <a:pt x="326618" y="243840"/>
                </a:lnTo>
                <a:lnTo>
                  <a:pt x="326140" y="242570"/>
                </a:lnTo>
                <a:lnTo>
                  <a:pt x="315508" y="242570"/>
                </a:lnTo>
                <a:lnTo>
                  <a:pt x="314388" y="241300"/>
                </a:lnTo>
                <a:lnTo>
                  <a:pt x="316011" y="238760"/>
                </a:lnTo>
                <a:lnTo>
                  <a:pt x="297006" y="238760"/>
                </a:lnTo>
                <a:lnTo>
                  <a:pt x="293142" y="234950"/>
                </a:lnTo>
                <a:lnTo>
                  <a:pt x="294786" y="228600"/>
                </a:lnTo>
                <a:lnTo>
                  <a:pt x="310147" y="228600"/>
                </a:lnTo>
                <a:lnTo>
                  <a:pt x="308828" y="227330"/>
                </a:lnTo>
                <a:lnTo>
                  <a:pt x="309257" y="224790"/>
                </a:lnTo>
                <a:lnTo>
                  <a:pt x="308472" y="223520"/>
                </a:lnTo>
                <a:lnTo>
                  <a:pt x="307980" y="223520"/>
                </a:lnTo>
                <a:lnTo>
                  <a:pt x="307980" y="220980"/>
                </a:lnTo>
                <a:lnTo>
                  <a:pt x="316314" y="215900"/>
                </a:lnTo>
                <a:lnTo>
                  <a:pt x="318461" y="215900"/>
                </a:lnTo>
                <a:lnTo>
                  <a:pt x="319005" y="213360"/>
                </a:lnTo>
                <a:lnTo>
                  <a:pt x="322042" y="209550"/>
                </a:lnTo>
                <a:lnTo>
                  <a:pt x="331419" y="209550"/>
                </a:lnTo>
                <a:lnTo>
                  <a:pt x="331948" y="208280"/>
                </a:lnTo>
                <a:lnTo>
                  <a:pt x="330230" y="199390"/>
                </a:lnTo>
                <a:lnTo>
                  <a:pt x="329141" y="196850"/>
                </a:lnTo>
                <a:close/>
              </a:path>
              <a:path w="635000" h="525780">
                <a:moveTo>
                  <a:pt x="262138" y="238760"/>
                </a:moveTo>
                <a:lnTo>
                  <a:pt x="254452" y="238760"/>
                </a:lnTo>
                <a:lnTo>
                  <a:pt x="259803" y="242570"/>
                </a:lnTo>
                <a:lnTo>
                  <a:pt x="262138" y="238760"/>
                </a:lnTo>
                <a:close/>
              </a:path>
              <a:path w="635000" h="525780">
                <a:moveTo>
                  <a:pt x="325183" y="240030"/>
                </a:moveTo>
                <a:lnTo>
                  <a:pt x="321759" y="240030"/>
                </a:lnTo>
                <a:lnTo>
                  <a:pt x="315508" y="242570"/>
                </a:lnTo>
                <a:lnTo>
                  <a:pt x="326140" y="242570"/>
                </a:lnTo>
                <a:lnTo>
                  <a:pt x="325183" y="240030"/>
                </a:lnTo>
                <a:close/>
              </a:path>
              <a:path w="635000" h="525780">
                <a:moveTo>
                  <a:pt x="323611" y="232410"/>
                </a:moveTo>
                <a:lnTo>
                  <a:pt x="315634" y="232410"/>
                </a:lnTo>
                <a:lnTo>
                  <a:pt x="315623" y="233680"/>
                </a:lnTo>
                <a:lnTo>
                  <a:pt x="306388" y="234950"/>
                </a:lnTo>
                <a:lnTo>
                  <a:pt x="306001" y="238760"/>
                </a:lnTo>
                <a:lnTo>
                  <a:pt x="315393" y="238760"/>
                </a:lnTo>
                <a:lnTo>
                  <a:pt x="315079" y="236220"/>
                </a:lnTo>
                <a:lnTo>
                  <a:pt x="322115" y="236220"/>
                </a:lnTo>
                <a:lnTo>
                  <a:pt x="323361" y="233680"/>
                </a:lnTo>
                <a:lnTo>
                  <a:pt x="323611" y="232410"/>
                </a:lnTo>
                <a:close/>
              </a:path>
              <a:path w="635000" h="525780">
                <a:moveTo>
                  <a:pt x="220810" y="176530"/>
                </a:moveTo>
                <a:lnTo>
                  <a:pt x="215731" y="189230"/>
                </a:lnTo>
                <a:lnTo>
                  <a:pt x="212223" y="189230"/>
                </a:lnTo>
                <a:lnTo>
                  <a:pt x="207103" y="190500"/>
                </a:lnTo>
                <a:lnTo>
                  <a:pt x="207103" y="194310"/>
                </a:lnTo>
                <a:lnTo>
                  <a:pt x="202138" y="204470"/>
                </a:lnTo>
                <a:lnTo>
                  <a:pt x="190676" y="210820"/>
                </a:lnTo>
                <a:lnTo>
                  <a:pt x="177864" y="214630"/>
                </a:lnTo>
                <a:lnTo>
                  <a:pt x="168853" y="217170"/>
                </a:lnTo>
                <a:lnTo>
                  <a:pt x="177010" y="222250"/>
                </a:lnTo>
                <a:lnTo>
                  <a:pt x="182592" y="229870"/>
                </a:lnTo>
                <a:lnTo>
                  <a:pt x="185797" y="234950"/>
                </a:lnTo>
                <a:lnTo>
                  <a:pt x="186821" y="237490"/>
                </a:lnTo>
                <a:lnTo>
                  <a:pt x="193863" y="231140"/>
                </a:lnTo>
                <a:lnTo>
                  <a:pt x="200558" y="226060"/>
                </a:lnTo>
                <a:lnTo>
                  <a:pt x="205970" y="222250"/>
                </a:lnTo>
                <a:lnTo>
                  <a:pt x="209166" y="220980"/>
                </a:lnTo>
                <a:lnTo>
                  <a:pt x="216953" y="220980"/>
                </a:lnTo>
                <a:lnTo>
                  <a:pt x="218558" y="218440"/>
                </a:lnTo>
                <a:lnTo>
                  <a:pt x="216244" y="217170"/>
                </a:lnTo>
                <a:lnTo>
                  <a:pt x="215543" y="213360"/>
                </a:lnTo>
                <a:lnTo>
                  <a:pt x="216035" y="207010"/>
                </a:lnTo>
                <a:lnTo>
                  <a:pt x="245657" y="207010"/>
                </a:lnTo>
                <a:lnTo>
                  <a:pt x="245657" y="194310"/>
                </a:lnTo>
                <a:lnTo>
                  <a:pt x="223961" y="194310"/>
                </a:lnTo>
                <a:lnTo>
                  <a:pt x="224139" y="189230"/>
                </a:lnTo>
                <a:lnTo>
                  <a:pt x="225930" y="185420"/>
                </a:lnTo>
                <a:lnTo>
                  <a:pt x="230652" y="184150"/>
                </a:lnTo>
                <a:lnTo>
                  <a:pt x="220810" y="176530"/>
                </a:lnTo>
                <a:close/>
              </a:path>
              <a:path w="635000" h="525780">
                <a:moveTo>
                  <a:pt x="456883" y="220980"/>
                </a:moveTo>
                <a:lnTo>
                  <a:pt x="425421" y="220980"/>
                </a:lnTo>
                <a:lnTo>
                  <a:pt x="428618" y="222250"/>
                </a:lnTo>
                <a:lnTo>
                  <a:pt x="434035" y="226060"/>
                </a:lnTo>
                <a:lnTo>
                  <a:pt x="440733" y="231140"/>
                </a:lnTo>
                <a:lnTo>
                  <a:pt x="447776" y="237490"/>
                </a:lnTo>
                <a:lnTo>
                  <a:pt x="451032" y="228600"/>
                </a:lnTo>
                <a:lnTo>
                  <a:pt x="453988" y="223520"/>
                </a:lnTo>
                <a:lnTo>
                  <a:pt x="456883" y="220980"/>
                </a:lnTo>
                <a:close/>
              </a:path>
              <a:path w="635000" h="525780">
                <a:moveTo>
                  <a:pt x="310147" y="228600"/>
                </a:moveTo>
                <a:lnTo>
                  <a:pt x="295320" y="228600"/>
                </a:lnTo>
                <a:lnTo>
                  <a:pt x="296022" y="232410"/>
                </a:lnTo>
                <a:lnTo>
                  <a:pt x="299320" y="234950"/>
                </a:lnTo>
                <a:lnTo>
                  <a:pt x="305959" y="232410"/>
                </a:lnTo>
                <a:lnTo>
                  <a:pt x="323611" y="232410"/>
                </a:lnTo>
                <a:lnTo>
                  <a:pt x="324109" y="229870"/>
                </a:lnTo>
                <a:lnTo>
                  <a:pt x="311466" y="229870"/>
                </a:lnTo>
                <a:lnTo>
                  <a:pt x="310147" y="228600"/>
                </a:lnTo>
                <a:close/>
              </a:path>
              <a:path w="635000" h="525780">
                <a:moveTo>
                  <a:pt x="266460" y="229870"/>
                </a:moveTo>
                <a:lnTo>
                  <a:pt x="260379" y="229870"/>
                </a:lnTo>
                <a:lnTo>
                  <a:pt x="263677" y="233680"/>
                </a:lnTo>
                <a:lnTo>
                  <a:pt x="266460" y="229870"/>
                </a:lnTo>
                <a:close/>
              </a:path>
              <a:path w="635000" h="525780">
                <a:moveTo>
                  <a:pt x="317152" y="226060"/>
                </a:moveTo>
                <a:lnTo>
                  <a:pt x="311466" y="229870"/>
                </a:lnTo>
                <a:lnTo>
                  <a:pt x="324109" y="229870"/>
                </a:lnTo>
                <a:lnTo>
                  <a:pt x="324607" y="227330"/>
                </a:lnTo>
                <a:lnTo>
                  <a:pt x="317152" y="226060"/>
                </a:lnTo>
                <a:close/>
              </a:path>
              <a:path w="635000" h="525780">
                <a:moveTo>
                  <a:pt x="66333" y="214630"/>
                </a:moveTo>
                <a:lnTo>
                  <a:pt x="65516" y="214630"/>
                </a:lnTo>
                <a:lnTo>
                  <a:pt x="65516" y="220980"/>
                </a:lnTo>
                <a:lnTo>
                  <a:pt x="72783" y="227330"/>
                </a:lnTo>
                <a:lnTo>
                  <a:pt x="81348" y="222250"/>
                </a:lnTo>
                <a:lnTo>
                  <a:pt x="158293" y="222250"/>
                </a:lnTo>
                <a:lnTo>
                  <a:pt x="147178" y="217170"/>
                </a:lnTo>
                <a:lnTo>
                  <a:pt x="142447" y="215900"/>
                </a:lnTo>
                <a:lnTo>
                  <a:pt x="71592" y="215900"/>
                </a:lnTo>
                <a:lnTo>
                  <a:pt x="66333" y="214630"/>
                </a:lnTo>
                <a:close/>
              </a:path>
              <a:path w="635000" h="525780">
                <a:moveTo>
                  <a:pt x="567620" y="222250"/>
                </a:moveTo>
                <a:lnTo>
                  <a:pt x="553250" y="222250"/>
                </a:lnTo>
                <a:lnTo>
                  <a:pt x="561815" y="227330"/>
                </a:lnTo>
                <a:lnTo>
                  <a:pt x="567620" y="222250"/>
                </a:lnTo>
                <a:close/>
              </a:path>
              <a:path w="635000" h="525780">
                <a:moveTo>
                  <a:pt x="216953" y="220980"/>
                </a:moveTo>
                <a:lnTo>
                  <a:pt x="211616" y="220980"/>
                </a:lnTo>
                <a:lnTo>
                  <a:pt x="212548" y="223520"/>
                </a:lnTo>
                <a:lnTo>
                  <a:pt x="212799" y="226060"/>
                </a:lnTo>
                <a:lnTo>
                  <a:pt x="213742" y="226060"/>
                </a:lnTo>
                <a:lnTo>
                  <a:pt x="216953" y="220980"/>
                </a:lnTo>
                <a:close/>
              </a:path>
              <a:path w="635000" h="525780">
                <a:moveTo>
                  <a:pt x="437034" y="207010"/>
                </a:moveTo>
                <a:lnTo>
                  <a:pt x="418552" y="207010"/>
                </a:lnTo>
                <a:lnTo>
                  <a:pt x="419055" y="213360"/>
                </a:lnTo>
                <a:lnTo>
                  <a:pt x="418353" y="217170"/>
                </a:lnTo>
                <a:lnTo>
                  <a:pt x="416039" y="218440"/>
                </a:lnTo>
                <a:lnTo>
                  <a:pt x="421222" y="226060"/>
                </a:lnTo>
                <a:lnTo>
                  <a:pt x="421788" y="226060"/>
                </a:lnTo>
                <a:lnTo>
                  <a:pt x="422039" y="223520"/>
                </a:lnTo>
                <a:lnTo>
                  <a:pt x="422971" y="220980"/>
                </a:lnTo>
                <a:lnTo>
                  <a:pt x="456883" y="220980"/>
                </a:lnTo>
                <a:lnTo>
                  <a:pt x="458331" y="219710"/>
                </a:lnTo>
                <a:lnTo>
                  <a:pt x="465744" y="217170"/>
                </a:lnTo>
                <a:lnTo>
                  <a:pt x="456727" y="214630"/>
                </a:lnTo>
                <a:lnTo>
                  <a:pt x="443913" y="210820"/>
                </a:lnTo>
                <a:lnTo>
                  <a:pt x="437034" y="207010"/>
                </a:lnTo>
                <a:close/>
              </a:path>
              <a:path w="635000" h="525780">
                <a:moveTo>
                  <a:pt x="327246" y="218440"/>
                </a:moveTo>
                <a:lnTo>
                  <a:pt x="321477" y="218440"/>
                </a:lnTo>
                <a:lnTo>
                  <a:pt x="317780" y="219710"/>
                </a:lnTo>
                <a:lnTo>
                  <a:pt x="317958" y="220980"/>
                </a:lnTo>
                <a:lnTo>
                  <a:pt x="320765" y="224790"/>
                </a:lnTo>
                <a:lnTo>
                  <a:pt x="324492" y="223520"/>
                </a:lnTo>
                <a:lnTo>
                  <a:pt x="327246" y="218440"/>
                </a:lnTo>
                <a:close/>
              </a:path>
              <a:path w="635000" h="525780">
                <a:moveTo>
                  <a:pt x="317299" y="180340"/>
                </a:moveTo>
                <a:lnTo>
                  <a:pt x="271337" y="184150"/>
                </a:lnTo>
                <a:lnTo>
                  <a:pt x="258400" y="186690"/>
                </a:lnTo>
                <a:lnTo>
                  <a:pt x="258400" y="218440"/>
                </a:lnTo>
                <a:lnTo>
                  <a:pt x="274806" y="218440"/>
                </a:lnTo>
                <a:lnTo>
                  <a:pt x="289645" y="198120"/>
                </a:lnTo>
                <a:lnTo>
                  <a:pt x="294671" y="196850"/>
                </a:lnTo>
                <a:lnTo>
                  <a:pt x="328796" y="196850"/>
                </a:lnTo>
                <a:lnTo>
                  <a:pt x="329298" y="195580"/>
                </a:lnTo>
                <a:lnTo>
                  <a:pt x="428105" y="195580"/>
                </a:lnTo>
                <a:lnTo>
                  <a:pt x="427484" y="194310"/>
                </a:lnTo>
                <a:lnTo>
                  <a:pt x="410626" y="194310"/>
                </a:lnTo>
                <a:lnTo>
                  <a:pt x="398657" y="191770"/>
                </a:lnTo>
                <a:lnTo>
                  <a:pt x="377717" y="186690"/>
                </a:lnTo>
                <a:lnTo>
                  <a:pt x="349900" y="182880"/>
                </a:lnTo>
                <a:lnTo>
                  <a:pt x="317299" y="180340"/>
                </a:lnTo>
                <a:close/>
              </a:path>
              <a:path w="635000" h="525780">
                <a:moveTo>
                  <a:pt x="82133" y="172720"/>
                </a:moveTo>
                <a:lnTo>
                  <a:pt x="76556" y="180340"/>
                </a:lnTo>
                <a:lnTo>
                  <a:pt x="75174" y="187960"/>
                </a:lnTo>
                <a:lnTo>
                  <a:pt x="75048" y="190500"/>
                </a:lnTo>
                <a:lnTo>
                  <a:pt x="75567" y="196850"/>
                </a:lnTo>
                <a:lnTo>
                  <a:pt x="76699" y="201930"/>
                </a:lnTo>
                <a:lnTo>
                  <a:pt x="77023" y="208280"/>
                </a:lnTo>
                <a:lnTo>
                  <a:pt x="75238" y="213360"/>
                </a:lnTo>
                <a:lnTo>
                  <a:pt x="71592" y="215900"/>
                </a:lnTo>
                <a:lnTo>
                  <a:pt x="142447" y="215900"/>
                </a:lnTo>
                <a:lnTo>
                  <a:pt x="132983" y="213360"/>
                </a:lnTo>
                <a:lnTo>
                  <a:pt x="127573" y="208280"/>
                </a:lnTo>
                <a:lnTo>
                  <a:pt x="127128" y="203200"/>
                </a:lnTo>
                <a:lnTo>
                  <a:pt x="127828" y="201930"/>
                </a:lnTo>
                <a:lnTo>
                  <a:pt x="146526" y="201930"/>
                </a:lnTo>
                <a:lnTo>
                  <a:pt x="144613" y="199390"/>
                </a:lnTo>
                <a:lnTo>
                  <a:pt x="145681" y="198120"/>
                </a:lnTo>
                <a:lnTo>
                  <a:pt x="146267" y="193040"/>
                </a:lnTo>
                <a:lnTo>
                  <a:pt x="133692" y="193040"/>
                </a:lnTo>
                <a:lnTo>
                  <a:pt x="130393" y="190500"/>
                </a:lnTo>
                <a:lnTo>
                  <a:pt x="130375" y="185420"/>
                </a:lnTo>
                <a:lnTo>
                  <a:pt x="133625" y="180340"/>
                </a:lnTo>
                <a:lnTo>
                  <a:pt x="140740" y="179070"/>
                </a:lnTo>
                <a:lnTo>
                  <a:pt x="156910" y="179070"/>
                </a:lnTo>
                <a:lnTo>
                  <a:pt x="156633" y="173990"/>
                </a:lnTo>
                <a:lnTo>
                  <a:pt x="89395" y="173990"/>
                </a:lnTo>
                <a:lnTo>
                  <a:pt x="82133" y="172720"/>
                </a:lnTo>
                <a:close/>
              </a:path>
              <a:path w="635000" h="525780">
                <a:moveTo>
                  <a:pt x="569071" y="214630"/>
                </a:moveTo>
                <a:lnTo>
                  <a:pt x="568265" y="214630"/>
                </a:lnTo>
                <a:lnTo>
                  <a:pt x="563001" y="215900"/>
                </a:lnTo>
                <a:lnTo>
                  <a:pt x="569071" y="215900"/>
                </a:lnTo>
                <a:lnTo>
                  <a:pt x="569071" y="214630"/>
                </a:lnTo>
                <a:close/>
              </a:path>
              <a:path w="635000" h="525780">
                <a:moveTo>
                  <a:pt x="430587" y="200660"/>
                </a:moveTo>
                <a:lnTo>
                  <a:pt x="349277" y="200660"/>
                </a:lnTo>
                <a:lnTo>
                  <a:pt x="350690" y="212090"/>
                </a:lnTo>
                <a:lnTo>
                  <a:pt x="352010" y="214630"/>
                </a:lnTo>
                <a:lnTo>
                  <a:pt x="359695" y="212090"/>
                </a:lnTo>
                <a:lnTo>
                  <a:pt x="411526" y="212090"/>
                </a:lnTo>
                <a:lnTo>
                  <a:pt x="411526" y="207010"/>
                </a:lnTo>
                <a:lnTo>
                  <a:pt x="437034" y="207010"/>
                </a:lnTo>
                <a:lnTo>
                  <a:pt x="432449" y="204470"/>
                </a:lnTo>
                <a:lnTo>
                  <a:pt x="430587" y="200660"/>
                </a:lnTo>
                <a:close/>
              </a:path>
              <a:path w="635000" h="525780">
                <a:moveTo>
                  <a:pt x="331419" y="209550"/>
                </a:moveTo>
                <a:lnTo>
                  <a:pt x="322042" y="209550"/>
                </a:lnTo>
                <a:lnTo>
                  <a:pt x="330890" y="210820"/>
                </a:lnTo>
                <a:lnTo>
                  <a:pt x="331419" y="209550"/>
                </a:lnTo>
                <a:close/>
              </a:path>
              <a:path w="635000" h="525780">
                <a:moveTo>
                  <a:pt x="146526" y="201930"/>
                </a:moveTo>
                <a:lnTo>
                  <a:pt x="139001" y="201930"/>
                </a:lnTo>
                <a:lnTo>
                  <a:pt x="145440" y="205740"/>
                </a:lnTo>
                <a:lnTo>
                  <a:pt x="147482" y="203200"/>
                </a:lnTo>
                <a:lnTo>
                  <a:pt x="146526" y="201930"/>
                </a:lnTo>
                <a:close/>
              </a:path>
              <a:path w="635000" h="525780">
                <a:moveTo>
                  <a:pt x="428105" y="195580"/>
                </a:moveTo>
                <a:lnTo>
                  <a:pt x="329298" y="195580"/>
                </a:lnTo>
                <a:lnTo>
                  <a:pt x="333173" y="198120"/>
                </a:lnTo>
                <a:lnTo>
                  <a:pt x="336251" y="205740"/>
                </a:lnTo>
                <a:lnTo>
                  <a:pt x="338356" y="205740"/>
                </a:lnTo>
                <a:lnTo>
                  <a:pt x="348314" y="200660"/>
                </a:lnTo>
                <a:lnTo>
                  <a:pt x="430587" y="200660"/>
                </a:lnTo>
                <a:lnTo>
                  <a:pt x="428105" y="195580"/>
                </a:lnTo>
                <a:close/>
              </a:path>
              <a:path w="635000" h="525780">
                <a:moveTo>
                  <a:pt x="557106" y="179070"/>
                </a:moveTo>
                <a:lnTo>
                  <a:pt x="493847" y="179070"/>
                </a:lnTo>
                <a:lnTo>
                  <a:pt x="500961" y="180340"/>
                </a:lnTo>
                <a:lnTo>
                  <a:pt x="504215" y="185420"/>
                </a:lnTo>
                <a:lnTo>
                  <a:pt x="504204" y="190500"/>
                </a:lnTo>
                <a:lnTo>
                  <a:pt x="500906" y="193040"/>
                </a:lnTo>
                <a:lnTo>
                  <a:pt x="488320" y="193040"/>
                </a:lnTo>
                <a:lnTo>
                  <a:pt x="488917" y="198120"/>
                </a:lnTo>
                <a:lnTo>
                  <a:pt x="489985" y="199390"/>
                </a:lnTo>
                <a:lnTo>
                  <a:pt x="487116" y="203200"/>
                </a:lnTo>
                <a:lnTo>
                  <a:pt x="489147" y="205740"/>
                </a:lnTo>
                <a:lnTo>
                  <a:pt x="495597" y="201930"/>
                </a:lnTo>
                <a:lnTo>
                  <a:pt x="557888" y="201930"/>
                </a:lnTo>
                <a:lnTo>
                  <a:pt x="559026" y="196850"/>
                </a:lnTo>
                <a:lnTo>
                  <a:pt x="559651" y="189230"/>
                </a:lnTo>
                <a:lnTo>
                  <a:pt x="558037" y="180340"/>
                </a:lnTo>
                <a:lnTo>
                  <a:pt x="557106" y="179070"/>
                </a:lnTo>
                <a:close/>
              </a:path>
              <a:path w="635000" h="525780">
                <a:moveTo>
                  <a:pt x="183010" y="181610"/>
                </a:moveTo>
                <a:lnTo>
                  <a:pt x="182099" y="181610"/>
                </a:lnTo>
                <a:lnTo>
                  <a:pt x="181879" y="182880"/>
                </a:lnTo>
                <a:lnTo>
                  <a:pt x="180895" y="186690"/>
                </a:lnTo>
                <a:lnTo>
                  <a:pt x="175732" y="189230"/>
                </a:lnTo>
                <a:lnTo>
                  <a:pt x="147032" y="189230"/>
                </a:lnTo>
                <a:lnTo>
                  <a:pt x="161712" y="191770"/>
                </a:lnTo>
                <a:lnTo>
                  <a:pt x="165733" y="196850"/>
                </a:lnTo>
                <a:lnTo>
                  <a:pt x="179387" y="196850"/>
                </a:lnTo>
                <a:lnTo>
                  <a:pt x="186025" y="193040"/>
                </a:lnTo>
                <a:lnTo>
                  <a:pt x="183010" y="181610"/>
                </a:lnTo>
                <a:close/>
              </a:path>
              <a:path w="635000" h="525780">
                <a:moveTo>
                  <a:pt x="452488" y="181610"/>
                </a:moveTo>
                <a:lnTo>
                  <a:pt x="451577" y="181610"/>
                </a:lnTo>
                <a:lnTo>
                  <a:pt x="451159" y="182880"/>
                </a:lnTo>
                <a:lnTo>
                  <a:pt x="448572" y="193040"/>
                </a:lnTo>
                <a:lnTo>
                  <a:pt x="455211" y="196850"/>
                </a:lnTo>
                <a:lnTo>
                  <a:pt x="468865" y="196850"/>
                </a:lnTo>
                <a:lnTo>
                  <a:pt x="472886" y="191770"/>
                </a:lnTo>
                <a:lnTo>
                  <a:pt x="487555" y="189230"/>
                </a:lnTo>
                <a:lnTo>
                  <a:pt x="458844" y="189230"/>
                </a:lnTo>
                <a:lnTo>
                  <a:pt x="453703" y="186690"/>
                </a:lnTo>
                <a:lnTo>
                  <a:pt x="452708" y="182880"/>
                </a:lnTo>
                <a:lnTo>
                  <a:pt x="452488" y="181610"/>
                </a:lnTo>
                <a:close/>
              </a:path>
              <a:path w="635000" h="525780">
                <a:moveTo>
                  <a:pt x="245657" y="189230"/>
                </a:moveTo>
                <a:lnTo>
                  <a:pt x="235019" y="191770"/>
                </a:lnTo>
                <a:lnTo>
                  <a:pt x="227385" y="193040"/>
                </a:lnTo>
                <a:lnTo>
                  <a:pt x="223961" y="194310"/>
                </a:lnTo>
                <a:lnTo>
                  <a:pt x="245657" y="194310"/>
                </a:lnTo>
                <a:lnTo>
                  <a:pt x="245657" y="189230"/>
                </a:lnTo>
                <a:close/>
              </a:path>
              <a:path w="635000" h="525780">
                <a:moveTo>
                  <a:pt x="413777" y="176530"/>
                </a:moveTo>
                <a:lnTo>
                  <a:pt x="403799" y="184150"/>
                </a:lnTo>
                <a:lnTo>
                  <a:pt x="403935" y="184150"/>
                </a:lnTo>
                <a:lnTo>
                  <a:pt x="408668" y="185420"/>
                </a:lnTo>
                <a:lnTo>
                  <a:pt x="410458" y="189230"/>
                </a:lnTo>
                <a:lnTo>
                  <a:pt x="410626" y="194310"/>
                </a:lnTo>
                <a:lnTo>
                  <a:pt x="427484" y="194310"/>
                </a:lnTo>
                <a:lnTo>
                  <a:pt x="427484" y="190500"/>
                </a:lnTo>
                <a:lnTo>
                  <a:pt x="422364" y="189230"/>
                </a:lnTo>
                <a:lnTo>
                  <a:pt x="419013" y="189230"/>
                </a:lnTo>
                <a:lnTo>
                  <a:pt x="413777" y="176530"/>
                </a:lnTo>
                <a:close/>
              </a:path>
              <a:path w="635000" h="525780">
                <a:moveTo>
                  <a:pt x="162120" y="187960"/>
                </a:moveTo>
                <a:lnTo>
                  <a:pt x="143964" y="187960"/>
                </a:lnTo>
                <a:lnTo>
                  <a:pt x="143964" y="190500"/>
                </a:lnTo>
                <a:lnTo>
                  <a:pt x="147032" y="189230"/>
                </a:lnTo>
                <a:lnTo>
                  <a:pt x="163565" y="189230"/>
                </a:lnTo>
                <a:lnTo>
                  <a:pt x="162120" y="187960"/>
                </a:lnTo>
                <a:close/>
              </a:path>
              <a:path w="635000" h="525780">
                <a:moveTo>
                  <a:pt x="490623" y="187960"/>
                </a:moveTo>
                <a:lnTo>
                  <a:pt x="472467" y="187960"/>
                </a:lnTo>
                <a:lnTo>
                  <a:pt x="471022" y="189230"/>
                </a:lnTo>
                <a:lnTo>
                  <a:pt x="487555" y="189230"/>
                </a:lnTo>
                <a:lnTo>
                  <a:pt x="490623" y="190500"/>
                </a:lnTo>
                <a:lnTo>
                  <a:pt x="490623" y="187960"/>
                </a:lnTo>
                <a:close/>
              </a:path>
              <a:path w="635000" h="525780">
                <a:moveTo>
                  <a:pt x="156910" y="179070"/>
                </a:moveTo>
                <a:lnTo>
                  <a:pt x="140740" y="179070"/>
                </a:lnTo>
                <a:lnTo>
                  <a:pt x="152319" y="184150"/>
                </a:lnTo>
                <a:lnTo>
                  <a:pt x="156979" y="180340"/>
                </a:lnTo>
                <a:lnTo>
                  <a:pt x="156910" y="179070"/>
                </a:lnTo>
                <a:close/>
              </a:path>
              <a:path w="635000" h="525780">
                <a:moveTo>
                  <a:pt x="518738" y="148590"/>
                </a:moveTo>
                <a:lnTo>
                  <a:pt x="507667" y="148590"/>
                </a:lnTo>
                <a:lnTo>
                  <a:pt x="500361" y="149860"/>
                </a:lnTo>
                <a:lnTo>
                  <a:pt x="496174" y="153670"/>
                </a:lnTo>
                <a:lnTo>
                  <a:pt x="494456" y="157480"/>
                </a:lnTo>
                <a:lnTo>
                  <a:pt x="490602" y="158750"/>
                </a:lnTo>
                <a:lnTo>
                  <a:pt x="475681" y="166370"/>
                </a:lnTo>
                <a:lnTo>
                  <a:pt x="475681" y="170180"/>
                </a:lnTo>
                <a:lnTo>
                  <a:pt x="476550" y="172720"/>
                </a:lnTo>
                <a:lnTo>
                  <a:pt x="477964" y="173990"/>
                </a:lnTo>
                <a:lnTo>
                  <a:pt x="477608" y="180340"/>
                </a:lnTo>
                <a:lnTo>
                  <a:pt x="482278" y="184150"/>
                </a:lnTo>
                <a:lnTo>
                  <a:pt x="493847" y="179070"/>
                </a:lnTo>
                <a:lnTo>
                  <a:pt x="557106" y="179070"/>
                </a:lnTo>
                <a:lnTo>
                  <a:pt x="553384" y="173990"/>
                </a:lnTo>
                <a:lnTo>
                  <a:pt x="498529" y="173990"/>
                </a:lnTo>
                <a:lnTo>
                  <a:pt x="493461" y="167640"/>
                </a:lnTo>
                <a:lnTo>
                  <a:pt x="493880" y="163830"/>
                </a:lnTo>
                <a:lnTo>
                  <a:pt x="498361" y="162560"/>
                </a:lnTo>
                <a:lnTo>
                  <a:pt x="520954" y="162560"/>
                </a:lnTo>
                <a:lnTo>
                  <a:pt x="521272" y="157480"/>
                </a:lnTo>
                <a:lnTo>
                  <a:pt x="536580" y="149860"/>
                </a:lnTo>
                <a:lnTo>
                  <a:pt x="527041" y="149860"/>
                </a:lnTo>
                <a:lnTo>
                  <a:pt x="518738" y="148590"/>
                </a:lnTo>
                <a:close/>
              </a:path>
              <a:path w="635000" h="525780">
                <a:moveTo>
                  <a:pt x="108878" y="162560"/>
                </a:moveTo>
                <a:lnTo>
                  <a:pt x="97672" y="162560"/>
                </a:lnTo>
                <a:lnTo>
                  <a:pt x="98154" y="163830"/>
                </a:lnTo>
                <a:lnTo>
                  <a:pt x="97924" y="167640"/>
                </a:lnTo>
                <a:lnTo>
                  <a:pt x="94832" y="171450"/>
                </a:lnTo>
                <a:lnTo>
                  <a:pt x="89395" y="173990"/>
                </a:lnTo>
                <a:lnTo>
                  <a:pt x="136058" y="173990"/>
                </a:lnTo>
                <a:lnTo>
                  <a:pt x="127807" y="172720"/>
                </a:lnTo>
                <a:lnTo>
                  <a:pt x="127065" y="168910"/>
                </a:lnTo>
                <a:lnTo>
                  <a:pt x="111944" y="168910"/>
                </a:lnTo>
                <a:lnTo>
                  <a:pt x="111493" y="166370"/>
                </a:lnTo>
                <a:lnTo>
                  <a:pt x="108878" y="162560"/>
                </a:lnTo>
                <a:close/>
              </a:path>
              <a:path w="635000" h="525780">
                <a:moveTo>
                  <a:pt x="151445" y="162560"/>
                </a:moveTo>
                <a:lnTo>
                  <a:pt x="136236" y="162560"/>
                </a:lnTo>
                <a:lnTo>
                  <a:pt x="140718" y="163830"/>
                </a:lnTo>
                <a:lnTo>
                  <a:pt x="141137" y="167640"/>
                </a:lnTo>
                <a:lnTo>
                  <a:pt x="136058" y="173990"/>
                </a:lnTo>
                <a:lnTo>
                  <a:pt x="156633" y="173990"/>
                </a:lnTo>
                <a:lnTo>
                  <a:pt x="158037" y="172720"/>
                </a:lnTo>
                <a:lnTo>
                  <a:pt x="158916" y="170180"/>
                </a:lnTo>
                <a:lnTo>
                  <a:pt x="158916" y="166370"/>
                </a:lnTo>
                <a:lnTo>
                  <a:pt x="151445" y="162560"/>
                </a:lnTo>
                <a:close/>
              </a:path>
              <a:path w="635000" h="525780">
                <a:moveTo>
                  <a:pt x="520954" y="162560"/>
                </a:moveTo>
                <a:lnTo>
                  <a:pt x="508769" y="162560"/>
                </a:lnTo>
                <a:lnTo>
                  <a:pt x="506780" y="172720"/>
                </a:lnTo>
                <a:lnTo>
                  <a:pt x="498529" y="173990"/>
                </a:lnTo>
                <a:lnTo>
                  <a:pt x="545192" y="173990"/>
                </a:lnTo>
                <a:lnTo>
                  <a:pt x="539755" y="171450"/>
                </a:lnTo>
                <a:lnTo>
                  <a:pt x="537694" y="168910"/>
                </a:lnTo>
                <a:lnTo>
                  <a:pt x="520581" y="168910"/>
                </a:lnTo>
                <a:lnTo>
                  <a:pt x="520954" y="162560"/>
                </a:lnTo>
                <a:close/>
              </a:path>
              <a:path w="635000" h="525780">
                <a:moveTo>
                  <a:pt x="552454" y="172720"/>
                </a:moveTo>
                <a:lnTo>
                  <a:pt x="545192" y="173990"/>
                </a:lnTo>
                <a:lnTo>
                  <a:pt x="553384" y="173990"/>
                </a:lnTo>
                <a:lnTo>
                  <a:pt x="552454" y="172720"/>
                </a:lnTo>
                <a:close/>
              </a:path>
              <a:path w="635000" h="525780">
                <a:moveTo>
                  <a:pt x="97549" y="153670"/>
                </a:moveTo>
                <a:lnTo>
                  <a:pt x="87466" y="153670"/>
                </a:lnTo>
                <a:lnTo>
                  <a:pt x="78123" y="157480"/>
                </a:lnTo>
                <a:lnTo>
                  <a:pt x="78772" y="165100"/>
                </a:lnTo>
                <a:lnTo>
                  <a:pt x="86625" y="170180"/>
                </a:lnTo>
                <a:lnTo>
                  <a:pt x="93400" y="170180"/>
                </a:lnTo>
                <a:lnTo>
                  <a:pt x="96824" y="167640"/>
                </a:lnTo>
                <a:lnTo>
                  <a:pt x="96824" y="162560"/>
                </a:lnTo>
                <a:lnTo>
                  <a:pt x="108878" y="162560"/>
                </a:lnTo>
                <a:lnTo>
                  <a:pt x="106262" y="158750"/>
                </a:lnTo>
                <a:lnTo>
                  <a:pt x="97549" y="153670"/>
                </a:lnTo>
                <a:close/>
              </a:path>
              <a:path w="635000" h="525780">
                <a:moveTo>
                  <a:pt x="556035" y="162560"/>
                </a:moveTo>
                <a:lnTo>
                  <a:pt x="537763" y="162560"/>
                </a:lnTo>
                <a:lnTo>
                  <a:pt x="537763" y="167640"/>
                </a:lnTo>
                <a:lnTo>
                  <a:pt x="541187" y="170180"/>
                </a:lnTo>
                <a:lnTo>
                  <a:pt x="547962" y="170180"/>
                </a:lnTo>
                <a:lnTo>
                  <a:pt x="555815" y="165100"/>
                </a:lnTo>
                <a:lnTo>
                  <a:pt x="556035" y="162560"/>
                </a:lnTo>
                <a:close/>
              </a:path>
              <a:path w="635000" h="525780">
                <a:moveTo>
                  <a:pt x="103358" y="140970"/>
                </a:moveTo>
                <a:lnTo>
                  <a:pt x="100656" y="144780"/>
                </a:lnTo>
                <a:lnTo>
                  <a:pt x="97997" y="149860"/>
                </a:lnTo>
                <a:lnTo>
                  <a:pt x="113315" y="157480"/>
                </a:lnTo>
                <a:lnTo>
                  <a:pt x="113818" y="165100"/>
                </a:lnTo>
                <a:lnTo>
                  <a:pt x="114006" y="168910"/>
                </a:lnTo>
                <a:lnTo>
                  <a:pt x="127065" y="168910"/>
                </a:lnTo>
                <a:lnTo>
                  <a:pt x="125828" y="162560"/>
                </a:lnTo>
                <a:lnTo>
                  <a:pt x="151445" y="162560"/>
                </a:lnTo>
                <a:lnTo>
                  <a:pt x="143974" y="158750"/>
                </a:lnTo>
                <a:lnTo>
                  <a:pt x="140142" y="157480"/>
                </a:lnTo>
                <a:lnTo>
                  <a:pt x="138424" y="153670"/>
                </a:lnTo>
                <a:lnTo>
                  <a:pt x="134236" y="149860"/>
                </a:lnTo>
                <a:lnTo>
                  <a:pt x="107556" y="149860"/>
                </a:lnTo>
                <a:lnTo>
                  <a:pt x="101567" y="147320"/>
                </a:lnTo>
                <a:lnTo>
                  <a:pt x="104844" y="142240"/>
                </a:lnTo>
                <a:lnTo>
                  <a:pt x="103358" y="140970"/>
                </a:lnTo>
                <a:close/>
              </a:path>
              <a:path w="635000" h="525780">
                <a:moveTo>
                  <a:pt x="547126" y="153670"/>
                </a:moveTo>
                <a:lnTo>
                  <a:pt x="537041" y="153670"/>
                </a:lnTo>
                <a:lnTo>
                  <a:pt x="528330" y="158750"/>
                </a:lnTo>
                <a:lnTo>
                  <a:pt x="523104" y="166370"/>
                </a:lnTo>
                <a:lnTo>
                  <a:pt x="522643" y="168910"/>
                </a:lnTo>
                <a:lnTo>
                  <a:pt x="537694" y="168910"/>
                </a:lnTo>
                <a:lnTo>
                  <a:pt x="536663" y="167640"/>
                </a:lnTo>
                <a:lnTo>
                  <a:pt x="536433" y="163830"/>
                </a:lnTo>
                <a:lnTo>
                  <a:pt x="536926" y="162560"/>
                </a:lnTo>
                <a:lnTo>
                  <a:pt x="556035" y="162560"/>
                </a:lnTo>
                <a:lnTo>
                  <a:pt x="556475" y="157480"/>
                </a:lnTo>
                <a:lnTo>
                  <a:pt x="547126" y="153670"/>
                </a:lnTo>
                <a:close/>
              </a:path>
              <a:path w="635000" h="525780">
                <a:moveTo>
                  <a:pt x="246191" y="77470"/>
                </a:moveTo>
                <a:lnTo>
                  <a:pt x="234369" y="77470"/>
                </a:lnTo>
                <a:lnTo>
                  <a:pt x="224307" y="78740"/>
                </a:lnTo>
                <a:lnTo>
                  <a:pt x="224307" y="93980"/>
                </a:lnTo>
                <a:lnTo>
                  <a:pt x="228376" y="106680"/>
                </a:lnTo>
                <a:lnTo>
                  <a:pt x="236863" y="118110"/>
                </a:lnTo>
                <a:lnTo>
                  <a:pt x="244190" y="127000"/>
                </a:lnTo>
                <a:lnTo>
                  <a:pt x="244777" y="138430"/>
                </a:lnTo>
                <a:lnTo>
                  <a:pt x="251308" y="139700"/>
                </a:lnTo>
                <a:lnTo>
                  <a:pt x="254644" y="144780"/>
                </a:lnTo>
                <a:lnTo>
                  <a:pt x="255895" y="153670"/>
                </a:lnTo>
                <a:lnTo>
                  <a:pt x="256170" y="167640"/>
                </a:lnTo>
                <a:lnTo>
                  <a:pt x="269529" y="162560"/>
                </a:lnTo>
                <a:lnTo>
                  <a:pt x="280350" y="161290"/>
                </a:lnTo>
                <a:lnTo>
                  <a:pt x="294363" y="160020"/>
                </a:lnTo>
                <a:lnTo>
                  <a:pt x="378568" y="160020"/>
                </a:lnTo>
                <a:lnTo>
                  <a:pt x="378694" y="153670"/>
                </a:lnTo>
                <a:lnTo>
                  <a:pt x="379949" y="144780"/>
                </a:lnTo>
                <a:lnTo>
                  <a:pt x="383288" y="139700"/>
                </a:lnTo>
                <a:lnTo>
                  <a:pt x="389820" y="138430"/>
                </a:lnTo>
                <a:lnTo>
                  <a:pt x="390147" y="132080"/>
                </a:lnTo>
                <a:lnTo>
                  <a:pt x="265761" y="132080"/>
                </a:lnTo>
                <a:lnTo>
                  <a:pt x="263374" y="130810"/>
                </a:lnTo>
                <a:lnTo>
                  <a:pt x="264107" y="128270"/>
                </a:lnTo>
                <a:lnTo>
                  <a:pt x="264421" y="127000"/>
                </a:lnTo>
                <a:lnTo>
                  <a:pt x="264421" y="119380"/>
                </a:lnTo>
                <a:lnTo>
                  <a:pt x="250023" y="119380"/>
                </a:lnTo>
                <a:lnTo>
                  <a:pt x="244968" y="113030"/>
                </a:lnTo>
                <a:lnTo>
                  <a:pt x="240788" y="105410"/>
                </a:lnTo>
                <a:lnTo>
                  <a:pt x="237943" y="99060"/>
                </a:lnTo>
                <a:lnTo>
                  <a:pt x="236893" y="91440"/>
                </a:lnTo>
                <a:lnTo>
                  <a:pt x="236893" y="87630"/>
                </a:lnTo>
                <a:lnTo>
                  <a:pt x="239029" y="86360"/>
                </a:lnTo>
                <a:lnTo>
                  <a:pt x="254222" y="86360"/>
                </a:lnTo>
                <a:lnTo>
                  <a:pt x="254222" y="83820"/>
                </a:lnTo>
                <a:lnTo>
                  <a:pt x="244798" y="83820"/>
                </a:lnTo>
                <a:lnTo>
                  <a:pt x="246191" y="77470"/>
                </a:lnTo>
                <a:close/>
              </a:path>
              <a:path w="635000" h="525780">
                <a:moveTo>
                  <a:pt x="378568" y="160020"/>
                </a:moveTo>
                <a:lnTo>
                  <a:pt x="317299" y="160020"/>
                </a:lnTo>
                <a:lnTo>
                  <a:pt x="343330" y="161290"/>
                </a:lnTo>
                <a:lnTo>
                  <a:pt x="362508" y="163830"/>
                </a:lnTo>
                <a:lnTo>
                  <a:pt x="374361" y="166370"/>
                </a:lnTo>
                <a:lnTo>
                  <a:pt x="378417" y="167640"/>
                </a:lnTo>
                <a:lnTo>
                  <a:pt x="378568" y="160020"/>
                </a:lnTo>
                <a:close/>
              </a:path>
              <a:path w="635000" h="525780">
                <a:moveTo>
                  <a:pt x="126931" y="148590"/>
                </a:moveTo>
                <a:lnTo>
                  <a:pt x="115860" y="148590"/>
                </a:lnTo>
                <a:lnTo>
                  <a:pt x="107556" y="149860"/>
                </a:lnTo>
                <a:lnTo>
                  <a:pt x="134236" y="149860"/>
                </a:lnTo>
                <a:lnTo>
                  <a:pt x="126931" y="148590"/>
                </a:lnTo>
                <a:close/>
              </a:path>
              <a:path w="635000" h="525780">
                <a:moveTo>
                  <a:pt x="531229" y="140970"/>
                </a:moveTo>
                <a:lnTo>
                  <a:pt x="529743" y="142240"/>
                </a:lnTo>
                <a:lnTo>
                  <a:pt x="533030" y="147320"/>
                </a:lnTo>
                <a:lnTo>
                  <a:pt x="527041" y="149860"/>
                </a:lnTo>
                <a:lnTo>
                  <a:pt x="536580" y="149860"/>
                </a:lnTo>
                <a:lnTo>
                  <a:pt x="533941" y="144780"/>
                </a:lnTo>
                <a:lnTo>
                  <a:pt x="531229" y="140970"/>
                </a:lnTo>
                <a:close/>
              </a:path>
              <a:path w="635000" h="525780">
                <a:moveTo>
                  <a:pt x="276054" y="55880"/>
                </a:moveTo>
                <a:lnTo>
                  <a:pt x="267419" y="57150"/>
                </a:lnTo>
                <a:lnTo>
                  <a:pt x="261315" y="62230"/>
                </a:lnTo>
                <a:lnTo>
                  <a:pt x="257691" y="67310"/>
                </a:lnTo>
                <a:lnTo>
                  <a:pt x="256494" y="74930"/>
                </a:lnTo>
                <a:lnTo>
                  <a:pt x="259775" y="88900"/>
                </a:lnTo>
                <a:lnTo>
                  <a:pt x="266991" y="101600"/>
                </a:lnTo>
                <a:lnTo>
                  <a:pt x="274208" y="113030"/>
                </a:lnTo>
                <a:lnTo>
                  <a:pt x="277488" y="124460"/>
                </a:lnTo>
                <a:lnTo>
                  <a:pt x="277488" y="130810"/>
                </a:lnTo>
                <a:lnTo>
                  <a:pt x="272651" y="132080"/>
                </a:lnTo>
                <a:lnTo>
                  <a:pt x="361947" y="132080"/>
                </a:lnTo>
                <a:lnTo>
                  <a:pt x="357109" y="130810"/>
                </a:lnTo>
                <a:lnTo>
                  <a:pt x="357109" y="127000"/>
                </a:lnTo>
                <a:lnTo>
                  <a:pt x="296901" y="127000"/>
                </a:lnTo>
                <a:lnTo>
                  <a:pt x="293739" y="123190"/>
                </a:lnTo>
                <a:lnTo>
                  <a:pt x="290640" y="119380"/>
                </a:lnTo>
                <a:lnTo>
                  <a:pt x="293247" y="116840"/>
                </a:lnTo>
                <a:lnTo>
                  <a:pt x="294765" y="113030"/>
                </a:lnTo>
                <a:lnTo>
                  <a:pt x="294765" y="102870"/>
                </a:lnTo>
                <a:lnTo>
                  <a:pt x="292875" y="100330"/>
                </a:lnTo>
                <a:lnTo>
                  <a:pt x="279541" y="100330"/>
                </a:lnTo>
                <a:lnTo>
                  <a:pt x="276517" y="93980"/>
                </a:lnTo>
                <a:lnTo>
                  <a:pt x="274153" y="86360"/>
                </a:lnTo>
                <a:lnTo>
                  <a:pt x="272614" y="80010"/>
                </a:lnTo>
                <a:lnTo>
                  <a:pt x="272065" y="74930"/>
                </a:lnTo>
                <a:lnTo>
                  <a:pt x="272065" y="67310"/>
                </a:lnTo>
                <a:lnTo>
                  <a:pt x="275426" y="66040"/>
                </a:lnTo>
                <a:lnTo>
                  <a:pt x="291889" y="66040"/>
                </a:lnTo>
                <a:lnTo>
                  <a:pt x="288674" y="62230"/>
                </a:lnTo>
                <a:lnTo>
                  <a:pt x="284030" y="58420"/>
                </a:lnTo>
                <a:lnTo>
                  <a:pt x="276054" y="55880"/>
                </a:lnTo>
                <a:close/>
              </a:path>
              <a:path w="635000" h="525780">
                <a:moveTo>
                  <a:pt x="380721" y="115570"/>
                </a:moveTo>
                <a:lnTo>
                  <a:pt x="373852" y="115570"/>
                </a:lnTo>
                <a:lnTo>
                  <a:pt x="370156" y="119380"/>
                </a:lnTo>
                <a:lnTo>
                  <a:pt x="370156" y="127000"/>
                </a:lnTo>
                <a:lnTo>
                  <a:pt x="370480" y="128270"/>
                </a:lnTo>
                <a:lnTo>
                  <a:pt x="371213" y="130810"/>
                </a:lnTo>
                <a:lnTo>
                  <a:pt x="368836" y="132080"/>
                </a:lnTo>
                <a:lnTo>
                  <a:pt x="390147" y="132080"/>
                </a:lnTo>
                <a:lnTo>
                  <a:pt x="390408" y="127000"/>
                </a:lnTo>
                <a:lnTo>
                  <a:pt x="396688" y="119380"/>
                </a:lnTo>
                <a:lnTo>
                  <a:pt x="384574" y="119380"/>
                </a:lnTo>
                <a:lnTo>
                  <a:pt x="382941" y="116840"/>
                </a:lnTo>
                <a:lnTo>
                  <a:pt x="380721" y="115570"/>
                </a:lnTo>
                <a:close/>
              </a:path>
              <a:path w="635000" h="525780">
                <a:moveTo>
                  <a:pt x="314796" y="90170"/>
                </a:moveTo>
                <a:lnTo>
                  <a:pt x="306985" y="90170"/>
                </a:lnTo>
                <a:lnTo>
                  <a:pt x="303069" y="93980"/>
                </a:lnTo>
                <a:lnTo>
                  <a:pt x="303069" y="109220"/>
                </a:lnTo>
                <a:lnTo>
                  <a:pt x="313425" y="110490"/>
                </a:lnTo>
                <a:lnTo>
                  <a:pt x="313425" y="121920"/>
                </a:lnTo>
                <a:lnTo>
                  <a:pt x="309686" y="127000"/>
                </a:lnTo>
                <a:lnTo>
                  <a:pt x="324911" y="127000"/>
                </a:lnTo>
                <a:lnTo>
                  <a:pt x="321162" y="121920"/>
                </a:lnTo>
                <a:lnTo>
                  <a:pt x="321162" y="110490"/>
                </a:lnTo>
                <a:lnTo>
                  <a:pt x="331518" y="109220"/>
                </a:lnTo>
                <a:lnTo>
                  <a:pt x="331518" y="93980"/>
                </a:lnTo>
                <a:lnTo>
                  <a:pt x="330213" y="92710"/>
                </a:lnTo>
                <a:lnTo>
                  <a:pt x="316880" y="92710"/>
                </a:lnTo>
                <a:lnTo>
                  <a:pt x="314796" y="90170"/>
                </a:lnTo>
                <a:close/>
              </a:path>
              <a:path w="635000" h="525780">
                <a:moveTo>
                  <a:pt x="351298" y="97790"/>
                </a:moveTo>
                <a:lnTo>
                  <a:pt x="343602" y="97790"/>
                </a:lnTo>
                <a:lnTo>
                  <a:pt x="339822" y="102870"/>
                </a:lnTo>
                <a:lnTo>
                  <a:pt x="339822" y="113030"/>
                </a:lnTo>
                <a:lnTo>
                  <a:pt x="341329" y="116840"/>
                </a:lnTo>
                <a:lnTo>
                  <a:pt x="343947" y="119380"/>
                </a:lnTo>
                <a:lnTo>
                  <a:pt x="340848" y="123190"/>
                </a:lnTo>
                <a:lnTo>
                  <a:pt x="337686" y="127000"/>
                </a:lnTo>
                <a:lnTo>
                  <a:pt x="357109" y="127000"/>
                </a:lnTo>
                <a:lnTo>
                  <a:pt x="357109" y="124460"/>
                </a:lnTo>
                <a:lnTo>
                  <a:pt x="360389" y="113030"/>
                </a:lnTo>
                <a:lnTo>
                  <a:pt x="367606" y="101600"/>
                </a:lnTo>
                <a:lnTo>
                  <a:pt x="368328" y="100330"/>
                </a:lnTo>
                <a:lnTo>
                  <a:pt x="355046" y="100330"/>
                </a:lnTo>
                <a:lnTo>
                  <a:pt x="353455" y="99060"/>
                </a:lnTo>
                <a:lnTo>
                  <a:pt x="351298" y="97790"/>
                </a:lnTo>
                <a:close/>
              </a:path>
              <a:path w="635000" h="525780">
                <a:moveTo>
                  <a:pt x="260735" y="115570"/>
                </a:moveTo>
                <a:lnTo>
                  <a:pt x="253866" y="115570"/>
                </a:lnTo>
                <a:lnTo>
                  <a:pt x="251657" y="116840"/>
                </a:lnTo>
                <a:lnTo>
                  <a:pt x="250023" y="119380"/>
                </a:lnTo>
                <a:lnTo>
                  <a:pt x="264421" y="119380"/>
                </a:lnTo>
                <a:lnTo>
                  <a:pt x="260735" y="115570"/>
                </a:lnTo>
                <a:close/>
              </a:path>
              <a:path w="635000" h="525780">
                <a:moveTo>
                  <a:pt x="410291" y="86360"/>
                </a:moveTo>
                <a:lnTo>
                  <a:pt x="395569" y="86360"/>
                </a:lnTo>
                <a:lnTo>
                  <a:pt x="397705" y="87630"/>
                </a:lnTo>
                <a:lnTo>
                  <a:pt x="397705" y="91440"/>
                </a:lnTo>
                <a:lnTo>
                  <a:pt x="396653" y="99060"/>
                </a:lnTo>
                <a:lnTo>
                  <a:pt x="393806" y="105410"/>
                </a:lnTo>
                <a:lnTo>
                  <a:pt x="389625" y="113030"/>
                </a:lnTo>
                <a:lnTo>
                  <a:pt x="384574" y="119380"/>
                </a:lnTo>
                <a:lnTo>
                  <a:pt x="396688" y="119380"/>
                </a:lnTo>
                <a:lnTo>
                  <a:pt x="397735" y="118110"/>
                </a:lnTo>
                <a:lnTo>
                  <a:pt x="406222" y="106680"/>
                </a:lnTo>
                <a:lnTo>
                  <a:pt x="410291" y="93980"/>
                </a:lnTo>
                <a:lnTo>
                  <a:pt x="410291" y="86360"/>
                </a:lnTo>
                <a:close/>
              </a:path>
              <a:path w="635000" h="525780">
                <a:moveTo>
                  <a:pt x="290985" y="97790"/>
                </a:moveTo>
                <a:lnTo>
                  <a:pt x="283289" y="97790"/>
                </a:lnTo>
                <a:lnTo>
                  <a:pt x="281132" y="99060"/>
                </a:lnTo>
                <a:lnTo>
                  <a:pt x="279541" y="100330"/>
                </a:lnTo>
                <a:lnTo>
                  <a:pt x="292875" y="100330"/>
                </a:lnTo>
                <a:lnTo>
                  <a:pt x="290985" y="97790"/>
                </a:lnTo>
                <a:close/>
              </a:path>
              <a:path w="635000" h="525780">
                <a:moveTo>
                  <a:pt x="376001" y="66040"/>
                </a:moveTo>
                <a:lnTo>
                  <a:pt x="359161" y="66040"/>
                </a:lnTo>
                <a:lnTo>
                  <a:pt x="362522" y="67310"/>
                </a:lnTo>
                <a:lnTo>
                  <a:pt x="362522" y="74930"/>
                </a:lnTo>
                <a:lnTo>
                  <a:pt x="361974" y="80010"/>
                </a:lnTo>
                <a:lnTo>
                  <a:pt x="360437" y="86360"/>
                </a:lnTo>
                <a:lnTo>
                  <a:pt x="358074" y="93980"/>
                </a:lnTo>
                <a:lnTo>
                  <a:pt x="355046" y="100330"/>
                </a:lnTo>
                <a:lnTo>
                  <a:pt x="368328" y="100330"/>
                </a:lnTo>
                <a:lnTo>
                  <a:pt x="374823" y="88900"/>
                </a:lnTo>
                <a:lnTo>
                  <a:pt x="378103" y="74930"/>
                </a:lnTo>
                <a:lnTo>
                  <a:pt x="376907" y="67310"/>
                </a:lnTo>
                <a:lnTo>
                  <a:pt x="376001" y="66040"/>
                </a:lnTo>
                <a:close/>
              </a:path>
              <a:path w="635000" h="525780">
                <a:moveTo>
                  <a:pt x="327602" y="90170"/>
                </a:moveTo>
                <a:lnTo>
                  <a:pt x="319780" y="90170"/>
                </a:lnTo>
                <a:lnTo>
                  <a:pt x="317707" y="92710"/>
                </a:lnTo>
                <a:lnTo>
                  <a:pt x="330213" y="92710"/>
                </a:lnTo>
                <a:lnTo>
                  <a:pt x="327602" y="90170"/>
                </a:lnTo>
                <a:close/>
              </a:path>
              <a:path w="635000" h="525780">
                <a:moveTo>
                  <a:pt x="254222" y="86360"/>
                </a:moveTo>
                <a:lnTo>
                  <a:pt x="243940" y="86360"/>
                </a:lnTo>
                <a:lnTo>
                  <a:pt x="244044" y="90170"/>
                </a:lnTo>
                <a:lnTo>
                  <a:pt x="252107" y="90170"/>
                </a:lnTo>
                <a:lnTo>
                  <a:pt x="254222" y="86360"/>
                </a:lnTo>
                <a:close/>
              </a:path>
              <a:path w="635000" h="525780">
                <a:moveTo>
                  <a:pt x="380354" y="82550"/>
                </a:moveTo>
                <a:lnTo>
                  <a:pt x="380354" y="86360"/>
                </a:lnTo>
                <a:lnTo>
                  <a:pt x="382480" y="90170"/>
                </a:lnTo>
                <a:lnTo>
                  <a:pt x="390553" y="90170"/>
                </a:lnTo>
                <a:lnTo>
                  <a:pt x="390647" y="86360"/>
                </a:lnTo>
                <a:lnTo>
                  <a:pt x="410291" y="86360"/>
                </a:lnTo>
                <a:lnTo>
                  <a:pt x="410291" y="83820"/>
                </a:lnTo>
                <a:lnTo>
                  <a:pt x="381328" y="83820"/>
                </a:lnTo>
                <a:lnTo>
                  <a:pt x="380354" y="82550"/>
                </a:lnTo>
                <a:close/>
              </a:path>
              <a:path w="635000" h="525780">
                <a:moveTo>
                  <a:pt x="322681" y="66040"/>
                </a:moveTo>
                <a:lnTo>
                  <a:pt x="311906" y="66040"/>
                </a:lnTo>
                <a:lnTo>
                  <a:pt x="307540" y="69850"/>
                </a:lnTo>
                <a:lnTo>
                  <a:pt x="307540" y="81280"/>
                </a:lnTo>
                <a:lnTo>
                  <a:pt x="311906" y="85090"/>
                </a:lnTo>
                <a:lnTo>
                  <a:pt x="322681" y="85090"/>
                </a:lnTo>
                <a:lnTo>
                  <a:pt x="327047" y="81280"/>
                </a:lnTo>
                <a:lnTo>
                  <a:pt x="327047" y="69850"/>
                </a:lnTo>
                <a:lnTo>
                  <a:pt x="322681" y="66040"/>
                </a:lnTo>
                <a:close/>
              </a:path>
              <a:path w="635000" h="525780">
                <a:moveTo>
                  <a:pt x="254222" y="82550"/>
                </a:moveTo>
                <a:lnTo>
                  <a:pt x="253269" y="83820"/>
                </a:lnTo>
                <a:lnTo>
                  <a:pt x="254222" y="83820"/>
                </a:lnTo>
                <a:lnTo>
                  <a:pt x="254222" y="82550"/>
                </a:lnTo>
                <a:close/>
              </a:path>
              <a:path w="635000" h="525780">
                <a:moveTo>
                  <a:pt x="400218" y="77470"/>
                </a:moveTo>
                <a:lnTo>
                  <a:pt x="388396" y="77470"/>
                </a:lnTo>
                <a:lnTo>
                  <a:pt x="389789" y="83820"/>
                </a:lnTo>
                <a:lnTo>
                  <a:pt x="410291" y="83820"/>
                </a:lnTo>
                <a:lnTo>
                  <a:pt x="410291" y="78740"/>
                </a:lnTo>
                <a:lnTo>
                  <a:pt x="400218" y="77470"/>
                </a:lnTo>
                <a:close/>
              </a:path>
              <a:path w="635000" h="525780">
                <a:moveTo>
                  <a:pt x="291889" y="66040"/>
                </a:moveTo>
                <a:lnTo>
                  <a:pt x="283687" y="66040"/>
                </a:lnTo>
                <a:lnTo>
                  <a:pt x="285603" y="77470"/>
                </a:lnTo>
                <a:lnTo>
                  <a:pt x="298755" y="77470"/>
                </a:lnTo>
                <a:lnTo>
                  <a:pt x="300880" y="69850"/>
                </a:lnTo>
                <a:lnTo>
                  <a:pt x="300880" y="68580"/>
                </a:lnTo>
                <a:lnTo>
                  <a:pt x="299865" y="68580"/>
                </a:lnTo>
                <a:lnTo>
                  <a:pt x="292961" y="67310"/>
                </a:lnTo>
                <a:lnTo>
                  <a:pt x="291889" y="66040"/>
                </a:lnTo>
                <a:close/>
              </a:path>
              <a:path w="635000" h="525780">
                <a:moveTo>
                  <a:pt x="358544" y="55880"/>
                </a:moveTo>
                <a:lnTo>
                  <a:pt x="350562" y="58420"/>
                </a:lnTo>
                <a:lnTo>
                  <a:pt x="345914" y="62230"/>
                </a:lnTo>
                <a:lnTo>
                  <a:pt x="341626" y="67310"/>
                </a:lnTo>
                <a:lnTo>
                  <a:pt x="334722" y="68580"/>
                </a:lnTo>
                <a:lnTo>
                  <a:pt x="333707" y="68580"/>
                </a:lnTo>
                <a:lnTo>
                  <a:pt x="333707" y="69850"/>
                </a:lnTo>
                <a:lnTo>
                  <a:pt x="335843" y="77470"/>
                </a:lnTo>
                <a:lnTo>
                  <a:pt x="348984" y="77470"/>
                </a:lnTo>
                <a:lnTo>
                  <a:pt x="350900" y="66040"/>
                </a:lnTo>
                <a:lnTo>
                  <a:pt x="376001" y="66040"/>
                </a:lnTo>
                <a:lnTo>
                  <a:pt x="373283" y="62230"/>
                </a:lnTo>
                <a:lnTo>
                  <a:pt x="367179" y="57150"/>
                </a:lnTo>
                <a:lnTo>
                  <a:pt x="358544" y="55880"/>
                </a:lnTo>
                <a:close/>
              </a:path>
              <a:path w="635000" h="525780">
                <a:moveTo>
                  <a:pt x="320524" y="20320"/>
                </a:moveTo>
                <a:lnTo>
                  <a:pt x="314063" y="20320"/>
                </a:lnTo>
                <a:lnTo>
                  <a:pt x="315613" y="21590"/>
                </a:lnTo>
                <a:lnTo>
                  <a:pt x="313571" y="36830"/>
                </a:lnTo>
                <a:lnTo>
                  <a:pt x="306912" y="38100"/>
                </a:lnTo>
                <a:lnTo>
                  <a:pt x="303708" y="43180"/>
                </a:lnTo>
                <a:lnTo>
                  <a:pt x="303708" y="54610"/>
                </a:lnTo>
                <a:lnTo>
                  <a:pt x="312262" y="58420"/>
                </a:lnTo>
                <a:lnTo>
                  <a:pt x="317299" y="62230"/>
                </a:lnTo>
                <a:lnTo>
                  <a:pt x="322314" y="58420"/>
                </a:lnTo>
                <a:lnTo>
                  <a:pt x="330879" y="54610"/>
                </a:lnTo>
                <a:lnTo>
                  <a:pt x="330879" y="43180"/>
                </a:lnTo>
                <a:lnTo>
                  <a:pt x="327665" y="38100"/>
                </a:lnTo>
                <a:lnTo>
                  <a:pt x="321026" y="36830"/>
                </a:lnTo>
                <a:lnTo>
                  <a:pt x="318985" y="21590"/>
                </a:lnTo>
                <a:lnTo>
                  <a:pt x="320524" y="20320"/>
                </a:lnTo>
                <a:close/>
              </a:path>
              <a:path w="635000" h="525780">
                <a:moveTo>
                  <a:pt x="307236" y="13970"/>
                </a:moveTo>
                <a:lnTo>
                  <a:pt x="300870" y="13970"/>
                </a:lnTo>
                <a:lnTo>
                  <a:pt x="298870" y="16510"/>
                </a:lnTo>
                <a:lnTo>
                  <a:pt x="298870" y="21590"/>
                </a:lnTo>
                <a:lnTo>
                  <a:pt x="300870" y="24130"/>
                </a:lnTo>
                <a:lnTo>
                  <a:pt x="307236" y="24130"/>
                </a:lnTo>
                <a:lnTo>
                  <a:pt x="309289" y="22860"/>
                </a:lnTo>
                <a:lnTo>
                  <a:pt x="312775" y="20320"/>
                </a:lnTo>
                <a:lnTo>
                  <a:pt x="335707" y="20320"/>
                </a:lnTo>
                <a:lnTo>
                  <a:pt x="335707" y="17780"/>
                </a:lnTo>
                <a:lnTo>
                  <a:pt x="312775" y="17780"/>
                </a:lnTo>
                <a:lnTo>
                  <a:pt x="310430" y="15240"/>
                </a:lnTo>
                <a:lnTo>
                  <a:pt x="309289" y="15240"/>
                </a:lnTo>
                <a:lnTo>
                  <a:pt x="307236" y="13970"/>
                </a:lnTo>
                <a:close/>
              </a:path>
              <a:path w="635000" h="525780">
                <a:moveTo>
                  <a:pt x="335707" y="20320"/>
                </a:moveTo>
                <a:lnTo>
                  <a:pt x="321812" y="20320"/>
                </a:lnTo>
                <a:lnTo>
                  <a:pt x="325298" y="22860"/>
                </a:lnTo>
                <a:lnTo>
                  <a:pt x="327351" y="24130"/>
                </a:lnTo>
                <a:lnTo>
                  <a:pt x="333717" y="24130"/>
                </a:lnTo>
                <a:lnTo>
                  <a:pt x="335707" y="21590"/>
                </a:lnTo>
                <a:lnTo>
                  <a:pt x="335707" y="20320"/>
                </a:lnTo>
                <a:close/>
              </a:path>
              <a:path w="635000" h="525780">
                <a:moveTo>
                  <a:pt x="319550" y="0"/>
                </a:moveTo>
                <a:lnTo>
                  <a:pt x="315037" y="0"/>
                </a:lnTo>
                <a:lnTo>
                  <a:pt x="312398" y="2540"/>
                </a:lnTo>
                <a:lnTo>
                  <a:pt x="312398" y="8890"/>
                </a:lnTo>
                <a:lnTo>
                  <a:pt x="313414" y="11430"/>
                </a:lnTo>
                <a:lnTo>
                  <a:pt x="315864" y="13970"/>
                </a:lnTo>
                <a:lnTo>
                  <a:pt x="315613" y="15240"/>
                </a:lnTo>
                <a:lnTo>
                  <a:pt x="314063" y="17780"/>
                </a:lnTo>
                <a:lnTo>
                  <a:pt x="320524" y="17780"/>
                </a:lnTo>
                <a:lnTo>
                  <a:pt x="318985" y="15240"/>
                </a:lnTo>
                <a:lnTo>
                  <a:pt x="318723" y="13970"/>
                </a:lnTo>
                <a:lnTo>
                  <a:pt x="321173" y="11430"/>
                </a:lnTo>
                <a:lnTo>
                  <a:pt x="322189" y="8890"/>
                </a:lnTo>
                <a:lnTo>
                  <a:pt x="322189" y="2540"/>
                </a:lnTo>
                <a:lnTo>
                  <a:pt x="319550" y="0"/>
                </a:lnTo>
                <a:close/>
              </a:path>
              <a:path w="635000" h="525780">
                <a:moveTo>
                  <a:pt x="333717" y="13970"/>
                </a:moveTo>
                <a:lnTo>
                  <a:pt x="327351" y="13970"/>
                </a:lnTo>
                <a:lnTo>
                  <a:pt x="325298" y="15240"/>
                </a:lnTo>
                <a:lnTo>
                  <a:pt x="324157" y="15240"/>
                </a:lnTo>
                <a:lnTo>
                  <a:pt x="321812" y="17780"/>
                </a:lnTo>
                <a:lnTo>
                  <a:pt x="335707" y="17780"/>
                </a:lnTo>
                <a:lnTo>
                  <a:pt x="335707" y="16510"/>
                </a:lnTo>
                <a:lnTo>
                  <a:pt x="333717" y="13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17" name="Titel 1"/>
          <p:cNvSpPr txBox="1">
            <a:spLocks/>
          </p:cNvSpPr>
          <p:nvPr/>
        </p:nvSpPr>
        <p:spPr bwMode="auto">
          <a:xfrm>
            <a:off x="478233" y="1133475"/>
            <a:ext cx="112291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5449" tIns="27725" rIns="55449" bIns="2772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87">
                <a:solidFill>
                  <a:srgbClr val="A9006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87">
                <a:solidFill>
                  <a:srgbClr val="A90061"/>
                </a:solidFill>
                <a:latin typeface="Verdana" pitchFamily="1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87">
                <a:solidFill>
                  <a:srgbClr val="A90061"/>
                </a:solidFill>
                <a:latin typeface="Verdana" pitchFamily="1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87">
                <a:solidFill>
                  <a:srgbClr val="A90061"/>
                </a:solidFill>
                <a:latin typeface="Verdana" pitchFamily="1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87">
                <a:solidFill>
                  <a:srgbClr val="A90061"/>
                </a:solidFill>
                <a:latin typeface="Verdana" pitchFamily="1" charset="0"/>
              </a:defRPr>
            </a:lvl5pPr>
            <a:lvl6pPr marL="753923" algn="l" rtl="0" eaLnBrk="0" fontAlgn="base" hangingPunct="0">
              <a:spcBef>
                <a:spcPct val="0"/>
              </a:spcBef>
              <a:spcAft>
                <a:spcPct val="0"/>
              </a:spcAft>
              <a:defRPr sz="4287">
                <a:solidFill>
                  <a:srgbClr val="A90061"/>
                </a:solidFill>
                <a:latin typeface="Verdana" pitchFamily="1" charset="0"/>
              </a:defRPr>
            </a:lvl6pPr>
            <a:lvl7pPr marL="1507846" algn="l" rtl="0" eaLnBrk="0" fontAlgn="base" hangingPunct="0">
              <a:spcBef>
                <a:spcPct val="0"/>
              </a:spcBef>
              <a:spcAft>
                <a:spcPct val="0"/>
              </a:spcAft>
              <a:defRPr sz="4287">
                <a:solidFill>
                  <a:srgbClr val="A90061"/>
                </a:solidFill>
                <a:latin typeface="Verdana" pitchFamily="1" charset="0"/>
              </a:defRPr>
            </a:lvl7pPr>
            <a:lvl8pPr marL="2261768" algn="l" rtl="0" eaLnBrk="0" fontAlgn="base" hangingPunct="0">
              <a:spcBef>
                <a:spcPct val="0"/>
              </a:spcBef>
              <a:spcAft>
                <a:spcPct val="0"/>
              </a:spcAft>
              <a:defRPr sz="4287">
                <a:solidFill>
                  <a:srgbClr val="A90061"/>
                </a:solidFill>
                <a:latin typeface="Verdana" pitchFamily="1" charset="0"/>
              </a:defRPr>
            </a:lvl8pPr>
            <a:lvl9pPr marL="3015691" algn="l" rtl="0" eaLnBrk="0" fontAlgn="base" hangingPunct="0">
              <a:spcBef>
                <a:spcPct val="0"/>
              </a:spcBef>
              <a:spcAft>
                <a:spcPct val="0"/>
              </a:spcAft>
              <a:defRPr sz="4287">
                <a:solidFill>
                  <a:srgbClr val="A90061"/>
                </a:solidFill>
                <a:latin typeface="Verdana" pitchFamily="1" charset="0"/>
              </a:defRPr>
            </a:lvl9pPr>
          </a:lstStyle>
          <a:p>
            <a:pPr>
              <a:defRPr/>
            </a:pPr>
            <a:r>
              <a:rPr lang="nl-NL" altLang="nl-NL" sz="2600" kern="0">
                <a:solidFill>
                  <a:srgbClr val="C6E1F1">
                    <a:lumMod val="25000"/>
                  </a:srgbClr>
                </a:solidFill>
                <a:latin typeface="Verdana"/>
              </a:rPr>
              <a:t>Beschrijving onderdelen</a:t>
            </a:r>
            <a:endParaRPr lang="nl-NL" altLang="nl-NL" sz="2600" kern="0" dirty="0">
              <a:solidFill>
                <a:srgbClr val="C6E1F1">
                  <a:lumMod val="25000"/>
                </a:srgbClr>
              </a:solidFill>
              <a:latin typeface="Verdana"/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465141" y="1830653"/>
            <a:ext cx="9157541" cy="4451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4" indent="-342884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+mj-lt"/>
              <a:buAutoNum type="arabicPeriod"/>
              <a:defRPr/>
            </a:pPr>
            <a:r>
              <a:rPr lang="nl-NL" altLang="nl-NL" sz="1940" b="1" kern="0" dirty="0">
                <a:solidFill>
                  <a:srgbClr val="000000"/>
                </a:solidFill>
                <a:latin typeface="Verdana"/>
              </a:rPr>
              <a:t>Integratie Business Services: </a:t>
            </a:r>
            <a:r>
              <a:rPr lang="nl-NL" altLang="nl-NL" sz="1940" kern="0" dirty="0">
                <a:solidFill>
                  <a:srgbClr val="000000"/>
                </a:solidFill>
                <a:latin typeface="Verdana"/>
              </a:rPr>
              <a:t>Zorgt voor voortbrenging IV-voorzieningen in aansluiting op primair proces.</a:t>
            </a:r>
            <a:br>
              <a:rPr lang="nl-NL" altLang="nl-NL" sz="1940" kern="0" dirty="0">
                <a:solidFill>
                  <a:srgbClr val="000000"/>
                </a:solidFill>
                <a:latin typeface="Verdana"/>
              </a:rPr>
            </a:br>
            <a:endParaRPr lang="nl-NL" altLang="nl-NL" sz="1940" kern="0" dirty="0">
              <a:solidFill>
                <a:srgbClr val="000000"/>
              </a:solidFill>
              <a:latin typeface="Verdana"/>
            </a:endParaRPr>
          </a:p>
          <a:p>
            <a:pPr marL="342884" indent="-342884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+mj-lt"/>
              <a:buAutoNum type="arabicPeriod"/>
              <a:defRPr/>
            </a:pPr>
            <a:r>
              <a:rPr lang="nl-NL" altLang="nl-NL" sz="1940" b="1" kern="0" dirty="0">
                <a:solidFill>
                  <a:srgbClr val="000000"/>
                </a:solidFill>
                <a:latin typeface="Verdana"/>
              </a:rPr>
              <a:t>Standaard Transactie Services: </a:t>
            </a:r>
            <a:r>
              <a:rPr lang="nl-NL" altLang="nl-NL" sz="1940" kern="0" dirty="0">
                <a:solidFill>
                  <a:srgbClr val="000000"/>
                </a:solidFill>
                <a:latin typeface="Verdana"/>
              </a:rPr>
              <a:t>Zorgt voor voortbrenging  generieke deelproducten, bemande en onbemande ontwikkelstraten en technische tooling.</a:t>
            </a:r>
            <a:br>
              <a:rPr lang="nl-NL" altLang="nl-NL" sz="1940" kern="0" dirty="0">
                <a:solidFill>
                  <a:srgbClr val="000000"/>
                </a:solidFill>
                <a:latin typeface="Verdana"/>
              </a:rPr>
            </a:br>
            <a:endParaRPr lang="nl-NL" altLang="nl-NL" sz="1940" kern="0" dirty="0">
              <a:solidFill>
                <a:srgbClr val="000000"/>
              </a:solidFill>
              <a:latin typeface="Verdana"/>
            </a:endParaRPr>
          </a:p>
          <a:p>
            <a:pPr marL="342884" indent="-342884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+mj-lt"/>
              <a:buAutoNum type="arabicPeriod"/>
              <a:defRPr/>
            </a:pPr>
            <a:r>
              <a:rPr lang="nl-NL" altLang="nl-NL" sz="1940" b="1" kern="0" dirty="0">
                <a:solidFill>
                  <a:srgbClr val="000000"/>
                </a:solidFill>
                <a:latin typeface="Verdana"/>
              </a:rPr>
              <a:t>Generieke Business Services: </a:t>
            </a:r>
            <a:r>
              <a:rPr lang="nl-NL" altLang="nl-NL" sz="1940" kern="0" dirty="0">
                <a:solidFill>
                  <a:srgbClr val="000000"/>
                </a:solidFill>
                <a:latin typeface="Verdana"/>
              </a:rPr>
              <a:t>Zorgt voor voortbrenging generieke eindvoorzieningen voor burgers en bedrijven en medewerkers op gebied van interactie, data en kantoorvoorzieningen.</a:t>
            </a:r>
            <a:br>
              <a:rPr lang="nl-NL" altLang="nl-NL" sz="1940" kern="0" dirty="0">
                <a:solidFill>
                  <a:srgbClr val="000000"/>
                </a:solidFill>
                <a:latin typeface="Verdana"/>
              </a:rPr>
            </a:br>
            <a:endParaRPr lang="nl-NL" altLang="nl-NL" sz="1940" kern="0" dirty="0">
              <a:solidFill>
                <a:srgbClr val="000000"/>
              </a:solidFill>
              <a:latin typeface="Verdana"/>
            </a:endParaRPr>
          </a:p>
          <a:p>
            <a:pPr marL="342884" indent="-342884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+mj-lt"/>
              <a:buAutoNum type="arabicPeriod"/>
              <a:defRPr/>
            </a:pPr>
            <a:r>
              <a:rPr lang="nl-NL" altLang="nl-NL" sz="1940" b="1" kern="0" dirty="0">
                <a:solidFill>
                  <a:srgbClr val="000000"/>
                </a:solidFill>
                <a:latin typeface="Verdana"/>
              </a:rPr>
              <a:t>Data Center Services: </a:t>
            </a:r>
            <a:r>
              <a:rPr lang="nl-NL" altLang="nl-NL" sz="1940" kern="0" dirty="0">
                <a:solidFill>
                  <a:srgbClr val="000000"/>
                </a:solidFill>
                <a:latin typeface="Verdana"/>
              </a:rPr>
              <a:t>Zorgt voor voorbrenging en exploitatie van de generieke delen van de infrastructuur van de Belastingdienst en mogelijk andere onderdelen van de Nederlandse overheid. </a:t>
            </a:r>
          </a:p>
        </p:txBody>
      </p:sp>
    </p:spTree>
    <p:extLst>
      <p:ext uri="{BB962C8B-B14F-4D97-AF65-F5344CB8AC3E}">
        <p14:creationId xmlns:p14="http://schemas.microsoft.com/office/powerpoint/2010/main" val="35970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52"/>
          <a:stretch>
            <a:fillRect/>
          </a:stretch>
        </p:blipFill>
        <p:spPr bwMode="auto">
          <a:xfrm>
            <a:off x="426513" y="2584509"/>
            <a:ext cx="2282665" cy="290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9" b="8904"/>
          <a:stretch>
            <a:fillRect/>
          </a:stretch>
        </p:blipFill>
        <p:spPr bwMode="auto">
          <a:xfrm>
            <a:off x="3216478" y="2781346"/>
            <a:ext cx="2374733" cy="251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1022433" y="518537"/>
            <a:ext cx="4842528" cy="6158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01689B"/>
                </a:solidFill>
                <a:latin typeface="RijksoverheidSansText"/>
                <a:ea typeface="+mj-ea"/>
                <a:cs typeface="RijksoverheidSansText"/>
              </a:defRPr>
            </a:lvl1pPr>
          </a:lstStyle>
          <a:p>
            <a:r>
              <a:rPr lang="nl-NL" altLang="nl-NL" sz="4002" kern="0" dirty="0"/>
              <a:t>De IV-organisatie</a:t>
            </a:r>
          </a:p>
        </p:txBody>
      </p:sp>
      <p:sp>
        <p:nvSpPr>
          <p:cNvPr id="8" name="object 21"/>
          <p:cNvSpPr/>
          <p:nvPr/>
        </p:nvSpPr>
        <p:spPr>
          <a:xfrm>
            <a:off x="5903608" y="230910"/>
            <a:ext cx="385065" cy="318833"/>
          </a:xfrm>
          <a:custGeom>
            <a:avLst/>
            <a:gdLst/>
            <a:ahLst/>
            <a:cxnLst/>
            <a:rect l="l" t="t" r="r" b="b"/>
            <a:pathLst>
              <a:path w="635000" h="525780">
                <a:moveTo>
                  <a:pt x="201051" y="511810"/>
                </a:moveTo>
                <a:lnTo>
                  <a:pt x="89574" y="511810"/>
                </a:lnTo>
                <a:lnTo>
                  <a:pt x="110970" y="513080"/>
                </a:lnTo>
                <a:lnTo>
                  <a:pt x="143713" y="518160"/>
                </a:lnTo>
                <a:lnTo>
                  <a:pt x="172604" y="525780"/>
                </a:lnTo>
                <a:lnTo>
                  <a:pt x="193198" y="525780"/>
                </a:lnTo>
                <a:lnTo>
                  <a:pt x="201051" y="514350"/>
                </a:lnTo>
                <a:lnTo>
                  <a:pt x="201051" y="511810"/>
                </a:lnTo>
                <a:close/>
              </a:path>
              <a:path w="635000" h="525780">
                <a:moveTo>
                  <a:pt x="433536" y="497840"/>
                </a:moveTo>
                <a:lnTo>
                  <a:pt x="433536" y="514350"/>
                </a:lnTo>
                <a:lnTo>
                  <a:pt x="441390" y="525780"/>
                </a:lnTo>
                <a:lnTo>
                  <a:pt x="461988" y="525780"/>
                </a:lnTo>
                <a:lnTo>
                  <a:pt x="490883" y="518160"/>
                </a:lnTo>
                <a:lnTo>
                  <a:pt x="523628" y="513080"/>
                </a:lnTo>
                <a:lnTo>
                  <a:pt x="569264" y="513080"/>
                </a:lnTo>
                <a:lnTo>
                  <a:pt x="568815" y="510540"/>
                </a:lnTo>
                <a:lnTo>
                  <a:pt x="473304" y="510540"/>
                </a:lnTo>
                <a:lnTo>
                  <a:pt x="471967" y="508000"/>
                </a:lnTo>
                <a:lnTo>
                  <a:pt x="466425" y="504190"/>
                </a:lnTo>
                <a:lnTo>
                  <a:pt x="454380" y="500380"/>
                </a:lnTo>
                <a:lnTo>
                  <a:pt x="433536" y="497840"/>
                </a:lnTo>
                <a:close/>
              </a:path>
              <a:path w="635000" h="525780">
                <a:moveTo>
                  <a:pt x="104342" y="474980"/>
                </a:moveTo>
                <a:lnTo>
                  <a:pt x="63977" y="520700"/>
                </a:lnTo>
                <a:lnTo>
                  <a:pt x="70483" y="514350"/>
                </a:lnTo>
                <a:lnTo>
                  <a:pt x="77547" y="511810"/>
                </a:lnTo>
                <a:lnTo>
                  <a:pt x="201051" y="511810"/>
                </a:lnTo>
                <a:lnTo>
                  <a:pt x="201051" y="510540"/>
                </a:lnTo>
                <a:lnTo>
                  <a:pt x="161293" y="510540"/>
                </a:lnTo>
                <a:lnTo>
                  <a:pt x="157911" y="509270"/>
                </a:lnTo>
                <a:lnTo>
                  <a:pt x="155681" y="506730"/>
                </a:lnTo>
                <a:lnTo>
                  <a:pt x="155681" y="483870"/>
                </a:lnTo>
                <a:lnTo>
                  <a:pt x="149591" y="481330"/>
                </a:lnTo>
                <a:lnTo>
                  <a:pt x="139349" y="478790"/>
                </a:lnTo>
                <a:lnTo>
                  <a:pt x="124438" y="476250"/>
                </a:lnTo>
                <a:lnTo>
                  <a:pt x="104342" y="474980"/>
                </a:lnTo>
                <a:close/>
              </a:path>
              <a:path w="635000" h="525780">
                <a:moveTo>
                  <a:pt x="569264" y="513080"/>
                </a:moveTo>
                <a:lnTo>
                  <a:pt x="546465" y="513080"/>
                </a:lnTo>
                <a:lnTo>
                  <a:pt x="560893" y="515620"/>
                </a:lnTo>
                <a:lnTo>
                  <a:pt x="568435" y="519430"/>
                </a:lnTo>
                <a:lnTo>
                  <a:pt x="570610" y="520700"/>
                </a:lnTo>
                <a:lnTo>
                  <a:pt x="569264" y="513080"/>
                </a:lnTo>
                <a:close/>
              </a:path>
              <a:path w="635000" h="525780">
                <a:moveTo>
                  <a:pt x="201051" y="497840"/>
                </a:moveTo>
                <a:lnTo>
                  <a:pt x="180208" y="500380"/>
                </a:lnTo>
                <a:lnTo>
                  <a:pt x="168167" y="504190"/>
                </a:lnTo>
                <a:lnTo>
                  <a:pt x="162628" y="508000"/>
                </a:lnTo>
                <a:lnTo>
                  <a:pt x="161293" y="510540"/>
                </a:lnTo>
                <a:lnTo>
                  <a:pt x="201051" y="510540"/>
                </a:lnTo>
                <a:lnTo>
                  <a:pt x="201051" y="497840"/>
                </a:lnTo>
                <a:close/>
              </a:path>
              <a:path w="635000" h="525780">
                <a:moveTo>
                  <a:pt x="530245" y="474980"/>
                </a:moveTo>
                <a:lnTo>
                  <a:pt x="510154" y="476250"/>
                </a:lnTo>
                <a:lnTo>
                  <a:pt x="495244" y="478790"/>
                </a:lnTo>
                <a:lnTo>
                  <a:pt x="485002" y="481330"/>
                </a:lnTo>
                <a:lnTo>
                  <a:pt x="478917" y="483870"/>
                </a:lnTo>
                <a:lnTo>
                  <a:pt x="478917" y="506730"/>
                </a:lnTo>
                <a:lnTo>
                  <a:pt x="476676" y="509270"/>
                </a:lnTo>
                <a:lnTo>
                  <a:pt x="473304" y="510540"/>
                </a:lnTo>
                <a:lnTo>
                  <a:pt x="568815" y="510540"/>
                </a:lnTo>
                <a:lnTo>
                  <a:pt x="563878" y="482600"/>
                </a:lnTo>
                <a:lnTo>
                  <a:pt x="562031" y="481330"/>
                </a:lnTo>
                <a:lnTo>
                  <a:pt x="556426" y="478790"/>
                </a:lnTo>
                <a:lnTo>
                  <a:pt x="546139" y="476250"/>
                </a:lnTo>
                <a:lnTo>
                  <a:pt x="530245" y="474980"/>
                </a:lnTo>
                <a:close/>
              </a:path>
              <a:path w="635000" h="525780">
                <a:moveTo>
                  <a:pt x="317299" y="439420"/>
                </a:moveTo>
                <a:lnTo>
                  <a:pt x="259673" y="440690"/>
                </a:lnTo>
                <a:lnTo>
                  <a:pt x="210413" y="444500"/>
                </a:lnTo>
                <a:lnTo>
                  <a:pt x="176061" y="449580"/>
                </a:lnTo>
                <a:lnTo>
                  <a:pt x="163157" y="457200"/>
                </a:lnTo>
                <a:lnTo>
                  <a:pt x="163178" y="495300"/>
                </a:lnTo>
                <a:lnTo>
                  <a:pt x="163492" y="496570"/>
                </a:lnTo>
                <a:lnTo>
                  <a:pt x="164246" y="495300"/>
                </a:lnTo>
                <a:lnTo>
                  <a:pt x="182135" y="488950"/>
                </a:lnTo>
                <a:lnTo>
                  <a:pt x="217605" y="483870"/>
                </a:lnTo>
                <a:lnTo>
                  <a:pt x="264659" y="481330"/>
                </a:lnTo>
                <a:lnTo>
                  <a:pt x="471427" y="481330"/>
                </a:lnTo>
                <a:lnTo>
                  <a:pt x="471441" y="457200"/>
                </a:lnTo>
                <a:lnTo>
                  <a:pt x="458535" y="449580"/>
                </a:lnTo>
                <a:lnTo>
                  <a:pt x="424180" y="444500"/>
                </a:lnTo>
                <a:lnTo>
                  <a:pt x="374920" y="440690"/>
                </a:lnTo>
                <a:lnTo>
                  <a:pt x="317299" y="439420"/>
                </a:lnTo>
                <a:close/>
              </a:path>
              <a:path w="635000" h="525780">
                <a:moveTo>
                  <a:pt x="471427" y="481330"/>
                </a:moveTo>
                <a:lnTo>
                  <a:pt x="369938" y="481330"/>
                </a:lnTo>
                <a:lnTo>
                  <a:pt x="416992" y="483870"/>
                </a:lnTo>
                <a:lnTo>
                  <a:pt x="452462" y="488950"/>
                </a:lnTo>
                <a:lnTo>
                  <a:pt x="470352" y="495300"/>
                </a:lnTo>
                <a:lnTo>
                  <a:pt x="471106" y="496570"/>
                </a:lnTo>
                <a:lnTo>
                  <a:pt x="471420" y="495300"/>
                </a:lnTo>
                <a:lnTo>
                  <a:pt x="471427" y="481330"/>
                </a:lnTo>
                <a:close/>
              </a:path>
              <a:path w="635000" h="525780">
                <a:moveTo>
                  <a:pt x="99495" y="452120"/>
                </a:moveTo>
                <a:lnTo>
                  <a:pt x="95054" y="452120"/>
                </a:lnTo>
                <a:lnTo>
                  <a:pt x="96206" y="464820"/>
                </a:lnTo>
                <a:lnTo>
                  <a:pt x="96269" y="466090"/>
                </a:lnTo>
                <a:lnTo>
                  <a:pt x="96813" y="466090"/>
                </a:lnTo>
                <a:lnTo>
                  <a:pt x="97190" y="464820"/>
                </a:lnTo>
                <a:lnTo>
                  <a:pt x="100680" y="457200"/>
                </a:lnTo>
                <a:lnTo>
                  <a:pt x="99495" y="452120"/>
                </a:lnTo>
                <a:close/>
              </a:path>
              <a:path w="635000" h="525780">
                <a:moveTo>
                  <a:pt x="588381" y="440690"/>
                </a:moveTo>
                <a:lnTo>
                  <a:pt x="535805" y="440690"/>
                </a:lnTo>
                <a:lnTo>
                  <a:pt x="542758" y="445770"/>
                </a:lnTo>
                <a:lnTo>
                  <a:pt x="543187" y="447040"/>
                </a:lnTo>
                <a:lnTo>
                  <a:pt x="538884" y="448310"/>
                </a:lnTo>
                <a:lnTo>
                  <a:pt x="535101" y="452120"/>
                </a:lnTo>
                <a:lnTo>
                  <a:pt x="533914" y="457200"/>
                </a:lnTo>
                <a:lnTo>
                  <a:pt x="537397" y="464820"/>
                </a:lnTo>
                <a:lnTo>
                  <a:pt x="537774" y="466090"/>
                </a:lnTo>
                <a:lnTo>
                  <a:pt x="538308" y="466090"/>
                </a:lnTo>
                <a:lnTo>
                  <a:pt x="539522" y="452120"/>
                </a:lnTo>
                <a:lnTo>
                  <a:pt x="574055" y="452120"/>
                </a:lnTo>
                <a:lnTo>
                  <a:pt x="581982" y="449580"/>
                </a:lnTo>
                <a:lnTo>
                  <a:pt x="587772" y="449580"/>
                </a:lnTo>
                <a:lnTo>
                  <a:pt x="588381" y="440690"/>
                </a:lnTo>
                <a:close/>
              </a:path>
              <a:path w="635000" h="525780">
                <a:moveTo>
                  <a:pt x="42804" y="370840"/>
                </a:moveTo>
                <a:lnTo>
                  <a:pt x="42166" y="370840"/>
                </a:lnTo>
                <a:lnTo>
                  <a:pt x="41684" y="372110"/>
                </a:lnTo>
                <a:lnTo>
                  <a:pt x="39939" y="378460"/>
                </a:lnTo>
                <a:lnTo>
                  <a:pt x="40595" y="384810"/>
                </a:lnTo>
                <a:lnTo>
                  <a:pt x="44102" y="388620"/>
                </a:lnTo>
                <a:lnTo>
                  <a:pt x="50909" y="392430"/>
                </a:lnTo>
                <a:lnTo>
                  <a:pt x="51307" y="392430"/>
                </a:lnTo>
                <a:lnTo>
                  <a:pt x="50595" y="393700"/>
                </a:lnTo>
                <a:lnTo>
                  <a:pt x="44998" y="401320"/>
                </a:lnTo>
                <a:lnTo>
                  <a:pt x="44020" y="412750"/>
                </a:lnTo>
                <a:lnTo>
                  <a:pt x="43907" y="416560"/>
                </a:lnTo>
                <a:lnTo>
                  <a:pt x="44845" y="427990"/>
                </a:lnTo>
                <a:lnTo>
                  <a:pt x="45956" y="436880"/>
                </a:lnTo>
                <a:lnTo>
                  <a:pt x="46815" y="449580"/>
                </a:lnTo>
                <a:lnTo>
                  <a:pt x="52616" y="449580"/>
                </a:lnTo>
                <a:lnTo>
                  <a:pt x="60542" y="452120"/>
                </a:lnTo>
                <a:lnTo>
                  <a:pt x="55631" y="458470"/>
                </a:lnTo>
                <a:lnTo>
                  <a:pt x="49516" y="462280"/>
                </a:lnTo>
                <a:lnTo>
                  <a:pt x="49590" y="463550"/>
                </a:lnTo>
                <a:lnTo>
                  <a:pt x="51663" y="463550"/>
                </a:lnTo>
                <a:lnTo>
                  <a:pt x="63935" y="464820"/>
                </a:lnTo>
                <a:lnTo>
                  <a:pt x="66113" y="454660"/>
                </a:lnTo>
                <a:lnTo>
                  <a:pt x="89311" y="454660"/>
                </a:lnTo>
                <a:lnTo>
                  <a:pt x="95054" y="452120"/>
                </a:lnTo>
                <a:lnTo>
                  <a:pt x="99495" y="452120"/>
                </a:lnTo>
                <a:lnTo>
                  <a:pt x="95713" y="448310"/>
                </a:lnTo>
                <a:lnTo>
                  <a:pt x="91410" y="447040"/>
                </a:lnTo>
                <a:lnTo>
                  <a:pt x="91829" y="445770"/>
                </a:lnTo>
                <a:lnTo>
                  <a:pt x="98792" y="440690"/>
                </a:lnTo>
                <a:lnTo>
                  <a:pt x="104685" y="440690"/>
                </a:lnTo>
                <a:lnTo>
                  <a:pt x="104477" y="439420"/>
                </a:lnTo>
                <a:lnTo>
                  <a:pt x="88091" y="439420"/>
                </a:lnTo>
                <a:lnTo>
                  <a:pt x="87756" y="436880"/>
                </a:lnTo>
                <a:lnTo>
                  <a:pt x="86946" y="434340"/>
                </a:lnTo>
                <a:lnTo>
                  <a:pt x="75557" y="434340"/>
                </a:lnTo>
                <a:lnTo>
                  <a:pt x="66081" y="433070"/>
                </a:lnTo>
                <a:lnTo>
                  <a:pt x="65202" y="433070"/>
                </a:lnTo>
                <a:lnTo>
                  <a:pt x="73638" y="407670"/>
                </a:lnTo>
                <a:lnTo>
                  <a:pt x="89735" y="396240"/>
                </a:lnTo>
                <a:lnTo>
                  <a:pt x="106366" y="389890"/>
                </a:lnTo>
                <a:lnTo>
                  <a:pt x="114174" y="381000"/>
                </a:lnTo>
                <a:lnTo>
                  <a:pt x="48003" y="381000"/>
                </a:lnTo>
                <a:lnTo>
                  <a:pt x="42867" y="372110"/>
                </a:lnTo>
                <a:lnTo>
                  <a:pt x="42804" y="370840"/>
                </a:lnTo>
                <a:close/>
              </a:path>
              <a:path w="635000" h="525780">
                <a:moveTo>
                  <a:pt x="576020" y="454660"/>
                </a:moveTo>
                <a:lnTo>
                  <a:pt x="568474" y="454660"/>
                </a:lnTo>
                <a:lnTo>
                  <a:pt x="570652" y="464820"/>
                </a:lnTo>
                <a:lnTo>
                  <a:pt x="582924" y="463550"/>
                </a:lnTo>
                <a:lnTo>
                  <a:pt x="584997" y="463550"/>
                </a:lnTo>
                <a:lnTo>
                  <a:pt x="585071" y="462280"/>
                </a:lnTo>
                <a:lnTo>
                  <a:pt x="584254" y="462280"/>
                </a:lnTo>
                <a:lnTo>
                  <a:pt x="578966" y="458470"/>
                </a:lnTo>
                <a:lnTo>
                  <a:pt x="576020" y="454660"/>
                </a:lnTo>
                <a:close/>
              </a:path>
              <a:path w="635000" h="525780">
                <a:moveTo>
                  <a:pt x="89311" y="454660"/>
                </a:moveTo>
                <a:lnTo>
                  <a:pt x="66113" y="454660"/>
                </a:lnTo>
                <a:lnTo>
                  <a:pt x="71547" y="461010"/>
                </a:lnTo>
                <a:lnTo>
                  <a:pt x="83568" y="457200"/>
                </a:lnTo>
                <a:lnTo>
                  <a:pt x="89311" y="454660"/>
                </a:lnTo>
                <a:close/>
              </a:path>
              <a:path w="635000" h="525780">
                <a:moveTo>
                  <a:pt x="574055" y="452120"/>
                </a:moveTo>
                <a:lnTo>
                  <a:pt x="539522" y="452120"/>
                </a:lnTo>
                <a:lnTo>
                  <a:pt x="551019" y="457200"/>
                </a:lnTo>
                <a:lnTo>
                  <a:pt x="563040" y="461010"/>
                </a:lnTo>
                <a:lnTo>
                  <a:pt x="568474" y="454660"/>
                </a:lnTo>
                <a:lnTo>
                  <a:pt x="576020" y="454660"/>
                </a:lnTo>
                <a:lnTo>
                  <a:pt x="574055" y="452120"/>
                </a:lnTo>
                <a:close/>
              </a:path>
              <a:path w="635000" h="525780">
                <a:moveTo>
                  <a:pt x="601698" y="447040"/>
                </a:moveTo>
                <a:lnTo>
                  <a:pt x="601227" y="447040"/>
                </a:lnTo>
                <a:lnTo>
                  <a:pt x="599761" y="448310"/>
                </a:lnTo>
                <a:lnTo>
                  <a:pt x="587772" y="449580"/>
                </a:lnTo>
                <a:lnTo>
                  <a:pt x="581982" y="449580"/>
                </a:lnTo>
                <a:lnTo>
                  <a:pt x="588174" y="454660"/>
                </a:lnTo>
                <a:lnTo>
                  <a:pt x="592214" y="455930"/>
                </a:lnTo>
                <a:lnTo>
                  <a:pt x="595882" y="454660"/>
                </a:lnTo>
                <a:lnTo>
                  <a:pt x="600955" y="448310"/>
                </a:lnTo>
                <a:lnTo>
                  <a:pt x="601698" y="447040"/>
                </a:lnTo>
                <a:close/>
              </a:path>
              <a:path w="635000" h="525780">
                <a:moveTo>
                  <a:pt x="33360" y="447040"/>
                </a:moveTo>
                <a:lnTo>
                  <a:pt x="32878" y="447040"/>
                </a:lnTo>
                <a:lnTo>
                  <a:pt x="33642" y="448310"/>
                </a:lnTo>
                <a:lnTo>
                  <a:pt x="40190" y="453390"/>
                </a:lnTo>
                <a:lnTo>
                  <a:pt x="46314" y="452120"/>
                </a:lnTo>
                <a:lnTo>
                  <a:pt x="50845" y="450850"/>
                </a:lnTo>
                <a:lnTo>
                  <a:pt x="52616" y="449580"/>
                </a:lnTo>
                <a:lnTo>
                  <a:pt x="46815" y="449580"/>
                </a:lnTo>
                <a:lnTo>
                  <a:pt x="34836" y="448310"/>
                </a:lnTo>
                <a:lnTo>
                  <a:pt x="33360" y="447040"/>
                </a:lnTo>
                <a:close/>
              </a:path>
              <a:path w="635000" h="525780">
                <a:moveTo>
                  <a:pt x="104685" y="440690"/>
                </a:moveTo>
                <a:lnTo>
                  <a:pt x="98792" y="440690"/>
                </a:lnTo>
                <a:lnTo>
                  <a:pt x="105462" y="448310"/>
                </a:lnTo>
                <a:lnTo>
                  <a:pt x="105860" y="449580"/>
                </a:lnTo>
                <a:lnTo>
                  <a:pt x="105933" y="448310"/>
                </a:lnTo>
                <a:lnTo>
                  <a:pt x="104685" y="440690"/>
                </a:lnTo>
                <a:close/>
              </a:path>
              <a:path w="635000" h="525780">
                <a:moveTo>
                  <a:pt x="540528" y="435610"/>
                </a:moveTo>
                <a:lnTo>
                  <a:pt x="534571" y="435610"/>
                </a:lnTo>
                <a:lnTo>
                  <a:pt x="530116" y="439420"/>
                </a:lnTo>
                <a:lnTo>
                  <a:pt x="528664" y="448310"/>
                </a:lnTo>
                <a:lnTo>
                  <a:pt x="528727" y="449580"/>
                </a:lnTo>
                <a:lnTo>
                  <a:pt x="529135" y="448310"/>
                </a:lnTo>
                <a:lnTo>
                  <a:pt x="535805" y="440690"/>
                </a:lnTo>
                <a:lnTo>
                  <a:pt x="588381" y="440690"/>
                </a:lnTo>
                <a:lnTo>
                  <a:pt x="588467" y="439420"/>
                </a:lnTo>
                <a:lnTo>
                  <a:pt x="546485" y="439420"/>
                </a:lnTo>
                <a:lnTo>
                  <a:pt x="540528" y="435610"/>
                </a:lnTo>
                <a:close/>
              </a:path>
              <a:path w="635000" h="525780">
                <a:moveTo>
                  <a:pt x="100020" y="435610"/>
                </a:moveTo>
                <a:lnTo>
                  <a:pt x="94059" y="435610"/>
                </a:lnTo>
                <a:lnTo>
                  <a:pt x="88091" y="439420"/>
                </a:lnTo>
                <a:lnTo>
                  <a:pt x="104477" y="439420"/>
                </a:lnTo>
                <a:lnTo>
                  <a:pt x="100020" y="435610"/>
                </a:lnTo>
                <a:close/>
              </a:path>
              <a:path w="635000" h="525780">
                <a:moveTo>
                  <a:pt x="549218" y="425450"/>
                </a:moveTo>
                <a:lnTo>
                  <a:pt x="544088" y="425450"/>
                </a:lnTo>
                <a:lnTo>
                  <a:pt x="538025" y="429260"/>
                </a:lnTo>
                <a:lnTo>
                  <a:pt x="549271" y="429260"/>
                </a:lnTo>
                <a:lnTo>
                  <a:pt x="546841" y="436880"/>
                </a:lnTo>
                <a:lnTo>
                  <a:pt x="546485" y="439420"/>
                </a:lnTo>
                <a:lnTo>
                  <a:pt x="588467" y="439420"/>
                </a:lnTo>
                <a:lnTo>
                  <a:pt x="588641" y="436880"/>
                </a:lnTo>
                <a:lnTo>
                  <a:pt x="588959" y="434340"/>
                </a:lnTo>
                <a:lnTo>
                  <a:pt x="559040" y="434340"/>
                </a:lnTo>
                <a:lnTo>
                  <a:pt x="555229" y="430530"/>
                </a:lnTo>
                <a:lnTo>
                  <a:pt x="553053" y="427990"/>
                </a:lnTo>
                <a:lnTo>
                  <a:pt x="549218" y="425450"/>
                </a:lnTo>
                <a:close/>
              </a:path>
              <a:path w="635000" h="525780">
                <a:moveTo>
                  <a:pt x="90508" y="425450"/>
                </a:moveTo>
                <a:lnTo>
                  <a:pt x="85375" y="425450"/>
                </a:lnTo>
                <a:lnTo>
                  <a:pt x="81540" y="427990"/>
                </a:lnTo>
                <a:lnTo>
                  <a:pt x="79369" y="430530"/>
                </a:lnTo>
                <a:lnTo>
                  <a:pt x="75557" y="434340"/>
                </a:lnTo>
                <a:lnTo>
                  <a:pt x="86946" y="434340"/>
                </a:lnTo>
                <a:lnTo>
                  <a:pt x="85327" y="429260"/>
                </a:lnTo>
                <a:lnTo>
                  <a:pt x="96572" y="429260"/>
                </a:lnTo>
                <a:lnTo>
                  <a:pt x="90508" y="425450"/>
                </a:lnTo>
                <a:close/>
              </a:path>
              <a:path w="635000" h="525780">
                <a:moveTo>
                  <a:pt x="571588" y="377190"/>
                </a:moveTo>
                <a:lnTo>
                  <a:pt x="517921" y="377190"/>
                </a:lnTo>
                <a:lnTo>
                  <a:pt x="518193" y="378460"/>
                </a:lnTo>
                <a:lnTo>
                  <a:pt x="528231" y="389890"/>
                </a:lnTo>
                <a:lnTo>
                  <a:pt x="544861" y="396240"/>
                </a:lnTo>
                <a:lnTo>
                  <a:pt x="560955" y="407670"/>
                </a:lnTo>
                <a:lnTo>
                  <a:pt x="569385" y="433070"/>
                </a:lnTo>
                <a:lnTo>
                  <a:pt x="568516" y="433070"/>
                </a:lnTo>
                <a:lnTo>
                  <a:pt x="559040" y="434340"/>
                </a:lnTo>
                <a:lnTo>
                  <a:pt x="588959" y="434340"/>
                </a:lnTo>
                <a:lnTo>
                  <a:pt x="589753" y="427990"/>
                </a:lnTo>
                <a:lnTo>
                  <a:pt x="590690" y="416560"/>
                </a:lnTo>
                <a:lnTo>
                  <a:pt x="590577" y="412750"/>
                </a:lnTo>
                <a:lnTo>
                  <a:pt x="589600" y="401320"/>
                </a:lnTo>
                <a:lnTo>
                  <a:pt x="584003" y="393700"/>
                </a:lnTo>
                <a:lnTo>
                  <a:pt x="583280" y="392430"/>
                </a:lnTo>
                <a:lnTo>
                  <a:pt x="583689" y="392430"/>
                </a:lnTo>
                <a:lnTo>
                  <a:pt x="590496" y="388620"/>
                </a:lnTo>
                <a:lnTo>
                  <a:pt x="594002" y="384810"/>
                </a:lnTo>
                <a:lnTo>
                  <a:pt x="594396" y="381000"/>
                </a:lnTo>
                <a:lnTo>
                  <a:pt x="576092" y="381000"/>
                </a:lnTo>
                <a:lnTo>
                  <a:pt x="571588" y="377190"/>
                </a:lnTo>
                <a:close/>
              </a:path>
              <a:path w="635000" h="525780">
                <a:moveTo>
                  <a:pt x="97127" y="429260"/>
                </a:moveTo>
                <a:lnTo>
                  <a:pt x="85327" y="429260"/>
                </a:lnTo>
                <a:lnTo>
                  <a:pt x="96342" y="430530"/>
                </a:lnTo>
                <a:lnTo>
                  <a:pt x="96604" y="430530"/>
                </a:lnTo>
                <a:lnTo>
                  <a:pt x="97127" y="429260"/>
                </a:lnTo>
                <a:close/>
              </a:path>
              <a:path w="635000" h="525780">
                <a:moveTo>
                  <a:pt x="226233" y="406400"/>
                </a:moveTo>
                <a:lnTo>
                  <a:pt x="175188" y="406400"/>
                </a:lnTo>
                <a:lnTo>
                  <a:pt x="186371" y="414020"/>
                </a:lnTo>
                <a:lnTo>
                  <a:pt x="186371" y="424180"/>
                </a:lnTo>
                <a:lnTo>
                  <a:pt x="183816" y="426720"/>
                </a:lnTo>
                <a:lnTo>
                  <a:pt x="180308" y="429260"/>
                </a:lnTo>
                <a:lnTo>
                  <a:pt x="183219" y="429260"/>
                </a:lnTo>
                <a:lnTo>
                  <a:pt x="193679" y="430530"/>
                </a:lnTo>
                <a:lnTo>
                  <a:pt x="195700" y="421640"/>
                </a:lnTo>
                <a:lnTo>
                  <a:pt x="226494" y="421640"/>
                </a:lnTo>
                <a:lnTo>
                  <a:pt x="225423" y="416560"/>
                </a:lnTo>
                <a:lnTo>
                  <a:pt x="221590" y="414020"/>
                </a:lnTo>
                <a:lnTo>
                  <a:pt x="217239" y="411480"/>
                </a:lnTo>
                <a:lnTo>
                  <a:pt x="218370" y="411480"/>
                </a:lnTo>
                <a:lnTo>
                  <a:pt x="226233" y="406400"/>
                </a:lnTo>
                <a:close/>
              </a:path>
              <a:path w="635000" h="525780">
                <a:moveTo>
                  <a:pt x="226494" y="421640"/>
                </a:moveTo>
                <a:lnTo>
                  <a:pt x="217700" y="421640"/>
                </a:lnTo>
                <a:lnTo>
                  <a:pt x="222097" y="422910"/>
                </a:lnTo>
                <a:lnTo>
                  <a:pt x="222967" y="430530"/>
                </a:lnTo>
                <a:lnTo>
                  <a:pt x="223626" y="430530"/>
                </a:lnTo>
                <a:lnTo>
                  <a:pt x="226761" y="422910"/>
                </a:lnTo>
                <a:lnTo>
                  <a:pt x="226494" y="421640"/>
                </a:lnTo>
                <a:close/>
              </a:path>
              <a:path w="635000" h="525780">
                <a:moveTo>
                  <a:pt x="459389" y="406400"/>
                </a:moveTo>
                <a:lnTo>
                  <a:pt x="408343" y="406400"/>
                </a:lnTo>
                <a:lnTo>
                  <a:pt x="416217" y="411480"/>
                </a:lnTo>
                <a:lnTo>
                  <a:pt x="417348" y="411480"/>
                </a:lnTo>
                <a:lnTo>
                  <a:pt x="412999" y="414020"/>
                </a:lnTo>
                <a:lnTo>
                  <a:pt x="409169" y="416560"/>
                </a:lnTo>
                <a:lnTo>
                  <a:pt x="407834" y="422910"/>
                </a:lnTo>
                <a:lnTo>
                  <a:pt x="410971" y="430530"/>
                </a:lnTo>
                <a:lnTo>
                  <a:pt x="411620" y="430530"/>
                </a:lnTo>
                <a:lnTo>
                  <a:pt x="412490" y="422910"/>
                </a:lnTo>
                <a:lnTo>
                  <a:pt x="416898" y="421640"/>
                </a:lnTo>
                <a:lnTo>
                  <a:pt x="448216" y="421640"/>
                </a:lnTo>
                <a:lnTo>
                  <a:pt x="448216" y="414020"/>
                </a:lnTo>
                <a:lnTo>
                  <a:pt x="459389" y="406400"/>
                </a:lnTo>
                <a:close/>
              </a:path>
              <a:path w="635000" h="525780">
                <a:moveTo>
                  <a:pt x="448216" y="421640"/>
                </a:moveTo>
                <a:lnTo>
                  <a:pt x="438887" y="421640"/>
                </a:lnTo>
                <a:lnTo>
                  <a:pt x="440908" y="430530"/>
                </a:lnTo>
                <a:lnTo>
                  <a:pt x="451368" y="429260"/>
                </a:lnTo>
                <a:lnTo>
                  <a:pt x="454289" y="429260"/>
                </a:lnTo>
                <a:lnTo>
                  <a:pt x="450782" y="426720"/>
                </a:lnTo>
                <a:lnTo>
                  <a:pt x="448216" y="424180"/>
                </a:lnTo>
                <a:lnTo>
                  <a:pt x="448216" y="421640"/>
                </a:lnTo>
                <a:close/>
              </a:path>
              <a:path w="635000" h="525780">
                <a:moveTo>
                  <a:pt x="549271" y="429260"/>
                </a:moveTo>
                <a:lnTo>
                  <a:pt x="537460" y="429260"/>
                </a:lnTo>
                <a:lnTo>
                  <a:pt x="537983" y="430530"/>
                </a:lnTo>
                <a:lnTo>
                  <a:pt x="549271" y="429260"/>
                </a:lnTo>
                <a:close/>
              </a:path>
              <a:path w="635000" h="525780">
                <a:moveTo>
                  <a:pt x="206726" y="421640"/>
                </a:moveTo>
                <a:lnTo>
                  <a:pt x="195700" y="421640"/>
                </a:lnTo>
                <a:lnTo>
                  <a:pt x="201334" y="427990"/>
                </a:lnTo>
                <a:lnTo>
                  <a:pt x="206726" y="421640"/>
                </a:lnTo>
                <a:close/>
              </a:path>
              <a:path w="635000" h="525780">
                <a:moveTo>
                  <a:pt x="438887" y="421640"/>
                </a:moveTo>
                <a:lnTo>
                  <a:pt x="427861" y="421640"/>
                </a:lnTo>
                <a:lnTo>
                  <a:pt x="433253" y="427990"/>
                </a:lnTo>
                <a:lnTo>
                  <a:pt x="438887" y="421640"/>
                </a:lnTo>
                <a:close/>
              </a:path>
              <a:path w="635000" h="525780">
                <a:moveTo>
                  <a:pt x="265196" y="321310"/>
                </a:moveTo>
                <a:lnTo>
                  <a:pt x="223061" y="321310"/>
                </a:lnTo>
                <a:lnTo>
                  <a:pt x="223061" y="349250"/>
                </a:lnTo>
                <a:lnTo>
                  <a:pt x="230852" y="373380"/>
                </a:lnTo>
                <a:lnTo>
                  <a:pt x="251689" y="389890"/>
                </a:lnTo>
                <a:lnTo>
                  <a:pt x="281772" y="406400"/>
                </a:lnTo>
                <a:lnTo>
                  <a:pt x="317299" y="426720"/>
                </a:lnTo>
                <a:lnTo>
                  <a:pt x="352819" y="406400"/>
                </a:lnTo>
                <a:lnTo>
                  <a:pt x="357447" y="403860"/>
                </a:lnTo>
                <a:lnTo>
                  <a:pt x="317299" y="403860"/>
                </a:lnTo>
                <a:lnTo>
                  <a:pt x="317299" y="373380"/>
                </a:lnTo>
                <a:lnTo>
                  <a:pt x="263374" y="373380"/>
                </a:lnTo>
                <a:lnTo>
                  <a:pt x="258882" y="367030"/>
                </a:lnTo>
                <a:lnTo>
                  <a:pt x="263897" y="364490"/>
                </a:lnTo>
                <a:lnTo>
                  <a:pt x="258683" y="364490"/>
                </a:lnTo>
                <a:lnTo>
                  <a:pt x="258547" y="356870"/>
                </a:lnTo>
                <a:lnTo>
                  <a:pt x="264588" y="355600"/>
                </a:lnTo>
                <a:lnTo>
                  <a:pt x="268358" y="355600"/>
                </a:lnTo>
                <a:lnTo>
                  <a:pt x="267426" y="354330"/>
                </a:lnTo>
                <a:lnTo>
                  <a:pt x="263751" y="354330"/>
                </a:lnTo>
                <a:lnTo>
                  <a:pt x="265258" y="353060"/>
                </a:lnTo>
                <a:lnTo>
                  <a:pt x="266567" y="351790"/>
                </a:lnTo>
                <a:lnTo>
                  <a:pt x="285467" y="351790"/>
                </a:lnTo>
                <a:lnTo>
                  <a:pt x="286033" y="350520"/>
                </a:lnTo>
                <a:lnTo>
                  <a:pt x="281949" y="340360"/>
                </a:lnTo>
                <a:lnTo>
                  <a:pt x="282638" y="334010"/>
                </a:lnTo>
                <a:lnTo>
                  <a:pt x="275342" y="334010"/>
                </a:lnTo>
                <a:lnTo>
                  <a:pt x="275342" y="327660"/>
                </a:lnTo>
                <a:lnTo>
                  <a:pt x="281624" y="327660"/>
                </a:lnTo>
                <a:lnTo>
                  <a:pt x="283436" y="325120"/>
                </a:lnTo>
                <a:lnTo>
                  <a:pt x="285424" y="322580"/>
                </a:lnTo>
                <a:lnTo>
                  <a:pt x="268944" y="322580"/>
                </a:lnTo>
                <a:lnTo>
                  <a:pt x="265196" y="321310"/>
                </a:lnTo>
                <a:close/>
              </a:path>
              <a:path w="635000" h="525780">
                <a:moveTo>
                  <a:pt x="230579" y="406400"/>
                </a:moveTo>
                <a:lnTo>
                  <a:pt x="226233" y="406400"/>
                </a:lnTo>
                <a:lnTo>
                  <a:pt x="231490" y="414020"/>
                </a:lnTo>
                <a:lnTo>
                  <a:pt x="232034" y="414020"/>
                </a:lnTo>
                <a:lnTo>
                  <a:pt x="232034" y="412750"/>
                </a:lnTo>
                <a:lnTo>
                  <a:pt x="230579" y="406400"/>
                </a:lnTo>
                <a:close/>
              </a:path>
              <a:path w="635000" h="525780">
                <a:moveTo>
                  <a:pt x="414539" y="401320"/>
                </a:moveTo>
                <a:lnTo>
                  <a:pt x="408716" y="401320"/>
                </a:lnTo>
                <a:lnTo>
                  <a:pt x="404309" y="405130"/>
                </a:lnTo>
                <a:lnTo>
                  <a:pt x="402563" y="412750"/>
                </a:lnTo>
                <a:lnTo>
                  <a:pt x="402563" y="414020"/>
                </a:lnTo>
                <a:lnTo>
                  <a:pt x="403108" y="414020"/>
                </a:lnTo>
                <a:lnTo>
                  <a:pt x="408343" y="406400"/>
                </a:lnTo>
                <a:lnTo>
                  <a:pt x="476219" y="406400"/>
                </a:lnTo>
                <a:lnTo>
                  <a:pt x="475576" y="403860"/>
                </a:lnTo>
                <a:lnTo>
                  <a:pt x="420531" y="403860"/>
                </a:lnTo>
                <a:lnTo>
                  <a:pt x="414539" y="401320"/>
                </a:lnTo>
                <a:close/>
              </a:path>
              <a:path w="635000" h="525780">
                <a:moveTo>
                  <a:pt x="151136" y="405130"/>
                </a:moveTo>
                <a:lnTo>
                  <a:pt x="148100" y="405130"/>
                </a:lnTo>
                <a:lnTo>
                  <a:pt x="151377" y="408940"/>
                </a:lnTo>
                <a:lnTo>
                  <a:pt x="155084" y="410210"/>
                </a:lnTo>
                <a:lnTo>
                  <a:pt x="164382" y="410210"/>
                </a:lnTo>
                <a:lnTo>
                  <a:pt x="165911" y="407670"/>
                </a:lnTo>
                <a:lnTo>
                  <a:pt x="158037" y="407670"/>
                </a:lnTo>
                <a:lnTo>
                  <a:pt x="151136" y="405130"/>
                </a:lnTo>
                <a:close/>
              </a:path>
              <a:path w="635000" h="525780">
                <a:moveTo>
                  <a:pt x="476219" y="406400"/>
                </a:moveTo>
                <a:lnTo>
                  <a:pt x="467912" y="406400"/>
                </a:lnTo>
                <a:lnTo>
                  <a:pt x="470205" y="410210"/>
                </a:lnTo>
                <a:lnTo>
                  <a:pt x="479503" y="410210"/>
                </a:lnTo>
                <a:lnTo>
                  <a:pt x="483210" y="408940"/>
                </a:lnTo>
                <a:lnTo>
                  <a:pt x="484302" y="407670"/>
                </a:lnTo>
                <a:lnTo>
                  <a:pt x="476540" y="407670"/>
                </a:lnTo>
                <a:lnTo>
                  <a:pt x="476219" y="406400"/>
                </a:lnTo>
                <a:close/>
              </a:path>
              <a:path w="635000" h="525780">
                <a:moveTo>
                  <a:pt x="149126" y="323850"/>
                </a:moveTo>
                <a:lnTo>
                  <a:pt x="143701" y="325120"/>
                </a:lnTo>
                <a:lnTo>
                  <a:pt x="137279" y="327660"/>
                </a:lnTo>
                <a:lnTo>
                  <a:pt x="130907" y="331470"/>
                </a:lnTo>
                <a:lnTo>
                  <a:pt x="125629" y="335280"/>
                </a:lnTo>
                <a:lnTo>
                  <a:pt x="128456" y="336550"/>
                </a:lnTo>
                <a:lnTo>
                  <a:pt x="128990" y="340360"/>
                </a:lnTo>
                <a:lnTo>
                  <a:pt x="128278" y="346710"/>
                </a:lnTo>
                <a:lnTo>
                  <a:pt x="125085" y="349250"/>
                </a:lnTo>
                <a:lnTo>
                  <a:pt x="121242" y="349250"/>
                </a:lnTo>
                <a:lnTo>
                  <a:pt x="121200" y="350520"/>
                </a:lnTo>
                <a:lnTo>
                  <a:pt x="132081" y="354330"/>
                </a:lnTo>
                <a:lnTo>
                  <a:pt x="143496" y="359410"/>
                </a:lnTo>
                <a:lnTo>
                  <a:pt x="153614" y="363220"/>
                </a:lnTo>
                <a:lnTo>
                  <a:pt x="159974" y="367030"/>
                </a:lnTo>
                <a:lnTo>
                  <a:pt x="163080" y="372110"/>
                </a:lnTo>
                <a:lnTo>
                  <a:pt x="163847" y="377190"/>
                </a:lnTo>
                <a:lnTo>
                  <a:pt x="163914" y="379730"/>
                </a:lnTo>
                <a:lnTo>
                  <a:pt x="163290" y="386080"/>
                </a:lnTo>
                <a:lnTo>
                  <a:pt x="161272" y="394970"/>
                </a:lnTo>
                <a:lnTo>
                  <a:pt x="158037" y="407670"/>
                </a:lnTo>
                <a:lnTo>
                  <a:pt x="165911" y="407670"/>
                </a:lnTo>
                <a:lnTo>
                  <a:pt x="166675" y="406400"/>
                </a:lnTo>
                <a:lnTo>
                  <a:pt x="230579" y="406400"/>
                </a:lnTo>
                <a:lnTo>
                  <a:pt x="230288" y="405130"/>
                </a:lnTo>
                <a:lnTo>
                  <a:pt x="228819" y="403860"/>
                </a:lnTo>
                <a:lnTo>
                  <a:pt x="214066" y="403860"/>
                </a:lnTo>
                <a:lnTo>
                  <a:pt x="213006" y="400050"/>
                </a:lnTo>
                <a:lnTo>
                  <a:pt x="200337" y="400050"/>
                </a:lnTo>
                <a:lnTo>
                  <a:pt x="194077" y="397510"/>
                </a:lnTo>
                <a:lnTo>
                  <a:pt x="187519" y="393700"/>
                </a:lnTo>
                <a:lnTo>
                  <a:pt x="182308" y="388620"/>
                </a:lnTo>
                <a:lnTo>
                  <a:pt x="189106" y="382270"/>
                </a:lnTo>
                <a:lnTo>
                  <a:pt x="192597" y="377190"/>
                </a:lnTo>
                <a:lnTo>
                  <a:pt x="193883" y="372110"/>
                </a:lnTo>
                <a:lnTo>
                  <a:pt x="193993" y="368300"/>
                </a:lnTo>
                <a:lnTo>
                  <a:pt x="193994" y="364490"/>
                </a:lnTo>
                <a:lnTo>
                  <a:pt x="193994" y="363220"/>
                </a:lnTo>
                <a:lnTo>
                  <a:pt x="206569" y="363220"/>
                </a:lnTo>
                <a:lnTo>
                  <a:pt x="206569" y="355600"/>
                </a:lnTo>
                <a:lnTo>
                  <a:pt x="201805" y="355600"/>
                </a:lnTo>
                <a:lnTo>
                  <a:pt x="192858" y="351790"/>
                </a:lnTo>
                <a:lnTo>
                  <a:pt x="180672" y="340360"/>
                </a:lnTo>
                <a:lnTo>
                  <a:pt x="165883" y="328930"/>
                </a:lnTo>
                <a:lnTo>
                  <a:pt x="149126" y="323850"/>
                </a:lnTo>
                <a:close/>
              </a:path>
              <a:path w="635000" h="525780">
                <a:moveTo>
                  <a:pt x="486487" y="405130"/>
                </a:moveTo>
                <a:lnTo>
                  <a:pt x="483461" y="405130"/>
                </a:lnTo>
                <a:lnTo>
                  <a:pt x="476540" y="407670"/>
                </a:lnTo>
                <a:lnTo>
                  <a:pt x="484302" y="407670"/>
                </a:lnTo>
                <a:lnTo>
                  <a:pt x="486487" y="405130"/>
                </a:lnTo>
                <a:close/>
              </a:path>
              <a:path w="635000" h="525780">
                <a:moveTo>
                  <a:pt x="225881" y="401320"/>
                </a:moveTo>
                <a:lnTo>
                  <a:pt x="220059" y="401320"/>
                </a:lnTo>
                <a:lnTo>
                  <a:pt x="214066" y="403860"/>
                </a:lnTo>
                <a:lnTo>
                  <a:pt x="228819" y="403860"/>
                </a:lnTo>
                <a:lnTo>
                  <a:pt x="225881" y="401320"/>
                </a:lnTo>
                <a:close/>
              </a:path>
              <a:path w="635000" h="525780">
                <a:moveTo>
                  <a:pt x="346080" y="368300"/>
                </a:moveTo>
                <a:lnTo>
                  <a:pt x="330042" y="368300"/>
                </a:lnTo>
                <a:lnTo>
                  <a:pt x="330042" y="403860"/>
                </a:lnTo>
                <a:lnTo>
                  <a:pt x="357447" y="403860"/>
                </a:lnTo>
                <a:lnTo>
                  <a:pt x="382899" y="389890"/>
                </a:lnTo>
                <a:lnTo>
                  <a:pt x="392516" y="382270"/>
                </a:lnTo>
                <a:lnTo>
                  <a:pt x="356020" y="382270"/>
                </a:lnTo>
                <a:lnTo>
                  <a:pt x="349518" y="378460"/>
                </a:lnTo>
                <a:lnTo>
                  <a:pt x="351387" y="375920"/>
                </a:lnTo>
                <a:lnTo>
                  <a:pt x="348638" y="375920"/>
                </a:lnTo>
                <a:lnTo>
                  <a:pt x="346080" y="368300"/>
                </a:lnTo>
                <a:close/>
              </a:path>
              <a:path w="635000" h="525780">
                <a:moveTo>
                  <a:pt x="418571" y="391160"/>
                </a:moveTo>
                <a:lnTo>
                  <a:pt x="412081" y="394970"/>
                </a:lnTo>
                <a:lnTo>
                  <a:pt x="417840" y="394970"/>
                </a:lnTo>
                <a:lnTo>
                  <a:pt x="421934" y="398780"/>
                </a:lnTo>
                <a:lnTo>
                  <a:pt x="420531" y="403860"/>
                </a:lnTo>
                <a:lnTo>
                  <a:pt x="475576" y="403860"/>
                </a:lnTo>
                <a:lnTo>
                  <a:pt x="474611" y="400050"/>
                </a:lnTo>
                <a:lnTo>
                  <a:pt x="434246" y="400050"/>
                </a:lnTo>
                <a:lnTo>
                  <a:pt x="429934" y="398780"/>
                </a:lnTo>
                <a:lnTo>
                  <a:pt x="427785" y="396240"/>
                </a:lnTo>
                <a:lnTo>
                  <a:pt x="423902" y="392430"/>
                </a:lnTo>
                <a:lnTo>
                  <a:pt x="418571" y="391160"/>
                </a:lnTo>
                <a:close/>
              </a:path>
              <a:path w="635000" h="525780">
                <a:moveTo>
                  <a:pt x="216020" y="391160"/>
                </a:moveTo>
                <a:lnTo>
                  <a:pt x="210687" y="392430"/>
                </a:lnTo>
                <a:lnTo>
                  <a:pt x="206802" y="396240"/>
                </a:lnTo>
                <a:lnTo>
                  <a:pt x="204653" y="398780"/>
                </a:lnTo>
                <a:lnTo>
                  <a:pt x="200337" y="400050"/>
                </a:lnTo>
                <a:lnTo>
                  <a:pt x="213006" y="400050"/>
                </a:lnTo>
                <a:lnTo>
                  <a:pt x="212653" y="398780"/>
                </a:lnTo>
                <a:lnTo>
                  <a:pt x="216736" y="394970"/>
                </a:lnTo>
                <a:lnTo>
                  <a:pt x="222516" y="394970"/>
                </a:lnTo>
                <a:lnTo>
                  <a:pt x="216020" y="391160"/>
                </a:lnTo>
                <a:close/>
              </a:path>
              <a:path w="635000" h="525780">
                <a:moveTo>
                  <a:pt x="480977" y="363220"/>
                </a:moveTo>
                <a:lnTo>
                  <a:pt x="440593" y="363220"/>
                </a:lnTo>
                <a:lnTo>
                  <a:pt x="440593" y="364490"/>
                </a:lnTo>
                <a:lnTo>
                  <a:pt x="440510" y="365760"/>
                </a:lnTo>
                <a:lnTo>
                  <a:pt x="442350" y="373380"/>
                </a:lnTo>
                <a:lnTo>
                  <a:pt x="446400" y="381000"/>
                </a:lnTo>
                <a:lnTo>
                  <a:pt x="450449" y="387350"/>
                </a:lnTo>
                <a:lnTo>
                  <a:pt x="452289" y="388620"/>
                </a:lnTo>
                <a:lnTo>
                  <a:pt x="447071" y="393700"/>
                </a:lnTo>
                <a:lnTo>
                  <a:pt x="440507" y="397510"/>
                </a:lnTo>
                <a:lnTo>
                  <a:pt x="434246" y="400050"/>
                </a:lnTo>
                <a:lnTo>
                  <a:pt x="474611" y="400050"/>
                </a:lnTo>
                <a:lnTo>
                  <a:pt x="473325" y="394970"/>
                </a:lnTo>
                <a:lnTo>
                  <a:pt x="471303" y="386080"/>
                </a:lnTo>
                <a:lnTo>
                  <a:pt x="470555" y="378460"/>
                </a:lnTo>
                <a:lnTo>
                  <a:pt x="471516" y="372110"/>
                </a:lnTo>
                <a:lnTo>
                  <a:pt x="474624" y="367030"/>
                </a:lnTo>
                <a:lnTo>
                  <a:pt x="480977" y="363220"/>
                </a:lnTo>
                <a:close/>
              </a:path>
              <a:path w="635000" h="525780">
                <a:moveTo>
                  <a:pt x="133705" y="377190"/>
                </a:moveTo>
                <a:lnTo>
                  <a:pt x="117232" y="377190"/>
                </a:lnTo>
                <a:lnTo>
                  <a:pt x="117347" y="378460"/>
                </a:lnTo>
                <a:lnTo>
                  <a:pt x="120564" y="381000"/>
                </a:lnTo>
                <a:lnTo>
                  <a:pt x="126277" y="382270"/>
                </a:lnTo>
                <a:lnTo>
                  <a:pt x="132185" y="379730"/>
                </a:lnTo>
                <a:lnTo>
                  <a:pt x="133705" y="377190"/>
                </a:lnTo>
                <a:close/>
              </a:path>
              <a:path w="635000" h="525780">
                <a:moveTo>
                  <a:pt x="373894" y="367030"/>
                </a:moveTo>
                <a:lnTo>
                  <a:pt x="370166" y="369570"/>
                </a:lnTo>
                <a:lnTo>
                  <a:pt x="374679" y="372110"/>
                </a:lnTo>
                <a:lnTo>
                  <a:pt x="378051" y="372110"/>
                </a:lnTo>
                <a:lnTo>
                  <a:pt x="378564" y="373380"/>
                </a:lnTo>
                <a:lnTo>
                  <a:pt x="375632" y="374650"/>
                </a:lnTo>
                <a:lnTo>
                  <a:pt x="370302" y="375920"/>
                </a:lnTo>
                <a:lnTo>
                  <a:pt x="357612" y="375920"/>
                </a:lnTo>
                <a:lnTo>
                  <a:pt x="355800" y="378460"/>
                </a:lnTo>
                <a:lnTo>
                  <a:pt x="356491" y="382270"/>
                </a:lnTo>
                <a:lnTo>
                  <a:pt x="392516" y="382270"/>
                </a:lnTo>
                <a:lnTo>
                  <a:pt x="403736" y="373380"/>
                </a:lnTo>
                <a:lnTo>
                  <a:pt x="404966" y="369570"/>
                </a:lnTo>
                <a:lnTo>
                  <a:pt x="381014" y="369570"/>
                </a:lnTo>
                <a:lnTo>
                  <a:pt x="373894" y="367030"/>
                </a:lnTo>
                <a:close/>
              </a:path>
              <a:path w="635000" h="525780">
                <a:moveTo>
                  <a:pt x="499052" y="372110"/>
                </a:moveTo>
                <a:lnTo>
                  <a:pt x="498466" y="372110"/>
                </a:lnTo>
                <a:lnTo>
                  <a:pt x="498613" y="373380"/>
                </a:lnTo>
                <a:lnTo>
                  <a:pt x="502413" y="379730"/>
                </a:lnTo>
                <a:lnTo>
                  <a:pt x="508319" y="382270"/>
                </a:lnTo>
                <a:lnTo>
                  <a:pt x="514029" y="381000"/>
                </a:lnTo>
                <a:lnTo>
                  <a:pt x="517240" y="378460"/>
                </a:lnTo>
                <a:lnTo>
                  <a:pt x="517355" y="377190"/>
                </a:lnTo>
                <a:lnTo>
                  <a:pt x="571588" y="377190"/>
                </a:lnTo>
                <a:lnTo>
                  <a:pt x="567083" y="373380"/>
                </a:lnTo>
                <a:lnTo>
                  <a:pt x="509878" y="373380"/>
                </a:lnTo>
                <a:lnTo>
                  <a:pt x="499052" y="372110"/>
                </a:lnTo>
                <a:close/>
              </a:path>
              <a:path w="635000" h="525780">
                <a:moveTo>
                  <a:pt x="115775" y="355600"/>
                </a:moveTo>
                <a:lnTo>
                  <a:pt x="74165" y="355600"/>
                </a:lnTo>
                <a:lnTo>
                  <a:pt x="69011" y="372110"/>
                </a:lnTo>
                <a:lnTo>
                  <a:pt x="58504" y="381000"/>
                </a:lnTo>
                <a:lnTo>
                  <a:pt x="114174" y="381000"/>
                </a:lnTo>
                <a:lnTo>
                  <a:pt x="116404" y="378460"/>
                </a:lnTo>
                <a:lnTo>
                  <a:pt x="116677" y="377190"/>
                </a:lnTo>
                <a:lnTo>
                  <a:pt x="133705" y="377190"/>
                </a:lnTo>
                <a:lnTo>
                  <a:pt x="135985" y="373380"/>
                </a:lnTo>
                <a:lnTo>
                  <a:pt x="124710" y="373380"/>
                </a:lnTo>
                <a:lnTo>
                  <a:pt x="115691" y="360680"/>
                </a:lnTo>
                <a:lnTo>
                  <a:pt x="115775" y="355600"/>
                </a:lnTo>
                <a:close/>
              </a:path>
              <a:path w="635000" h="525780">
                <a:moveTo>
                  <a:pt x="592432" y="370840"/>
                </a:moveTo>
                <a:lnTo>
                  <a:pt x="591783" y="370840"/>
                </a:lnTo>
                <a:lnTo>
                  <a:pt x="591730" y="372110"/>
                </a:lnTo>
                <a:lnTo>
                  <a:pt x="586594" y="381000"/>
                </a:lnTo>
                <a:lnTo>
                  <a:pt x="594396" y="381000"/>
                </a:lnTo>
                <a:lnTo>
                  <a:pt x="594658" y="378460"/>
                </a:lnTo>
                <a:lnTo>
                  <a:pt x="592913" y="372110"/>
                </a:lnTo>
                <a:lnTo>
                  <a:pt x="592432" y="370840"/>
                </a:lnTo>
                <a:close/>
              </a:path>
              <a:path w="635000" h="525780">
                <a:moveTo>
                  <a:pt x="350942" y="369570"/>
                </a:moveTo>
                <a:lnTo>
                  <a:pt x="348889" y="375920"/>
                </a:lnTo>
                <a:lnTo>
                  <a:pt x="351387" y="375920"/>
                </a:lnTo>
                <a:lnTo>
                  <a:pt x="353256" y="373380"/>
                </a:lnTo>
                <a:lnTo>
                  <a:pt x="355873" y="372110"/>
                </a:lnTo>
                <a:lnTo>
                  <a:pt x="355413" y="372110"/>
                </a:lnTo>
                <a:lnTo>
                  <a:pt x="350942" y="369570"/>
                </a:lnTo>
                <a:close/>
              </a:path>
              <a:path w="635000" h="525780">
                <a:moveTo>
                  <a:pt x="367727" y="370840"/>
                </a:moveTo>
                <a:lnTo>
                  <a:pt x="365810" y="375920"/>
                </a:lnTo>
                <a:lnTo>
                  <a:pt x="370302" y="375920"/>
                </a:lnTo>
                <a:lnTo>
                  <a:pt x="367727" y="370840"/>
                </a:lnTo>
                <a:close/>
              </a:path>
              <a:path w="635000" h="525780">
                <a:moveTo>
                  <a:pt x="136131" y="372110"/>
                </a:moveTo>
                <a:lnTo>
                  <a:pt x="135535" y="372110"/>
                </a:lnTo>
                <a:lnTo>
                  <a:pt x="124710" y="373380"/>
                </a:lnTo>
                <a:lnTo>
                  <a:pt x="135985" y="373380"/>
                </a:lnTo>
                <a:lnTo>
                  <a:pt x="136131" y="372110"/>
                </a:lnTo>
                <a:close/>
              </a:path>
              <a:path w="635000" h="525780">
                <a:moveTo>
                  <a:pt x="272640" y="368300"/>
                </a:moveTo>
                <a:lnTo>
                  <a:pt x="264452" y="368300"/>
                </a:lnTo>
                <a:lnTo>
                  <a:pt x="263793" y="372110"/>
                </a:lnTo>
                <a:lnTo>
                  <a:pt x="263677" y="373380"/>
                </a:lnTo>
                <a:lnTo>
                  <a:pt x="279939" y="373380"/>
                </a:lnTo>
                <a:lnTo>
                  <a:pt x="279622" y="372110"/>
                </a:lnTo>
                <a:lnTo>
                  <a:pt x="275457" y="372110"/>
                </a:lnTo>
                <a:lnTo>
                  <a:pt x="272640" y="368300"/>
                </a:lnTo>
                <a:close/>
              </a:path>
              <a:path w="635000" h="525780">
                <a:moveTo>
                  <a:pt x="294807" y="360680"/>
                </a:moveTo>
                <a:lnTo>
                  <a:pt x="290629" y="360680"/>
                </a:lnTo>
                <a:lnTo>
                  <a:pt x="283760" y="364490"/>
                </a:lnTo>
                <a:lnTo>
                  <a:pt x="283760" y="369570"/>
                </a:lnTo>
                <a:lnTo>
                  <a:pt x="284567" y="370840"/>
                </a:lnTo>
                <a:lnTo>
                  <a:pt x="287153" y="373380"/>
                </a:lnTo>
                <a:lnTo>
                  <a:pt x="317299" y="373380"/>
                </a:lnTo>
                <a:lnTo>
                  <a:pt x="317299" y="368300"/>
                </a:lnTo>
                <a:lnTo>
                  <a:pt x="346080" y="368300"/>
                </a:lnTo>
                <a:lnTo>
                  <a:pt x="345654" y="367030"/>
                </a:lnTo>
                <a:lnTo>
                  <a:pt x="351853" y="365760"/>
                </a:lnTo>
                <a:lnTo>
                  <a:pt x="356010" y="365760"/>
                </a:lnTo>
                <a:lnTo>
                  <a:pt x="353664" y="363220"/>
                </a:lnTo>
                <a:lnTo>
                  <a:pt x="295498" y="363220"/>
                </a:lnTo>
                <a:lnTo>
                  <a:pt x="294807" y="360680"/>
                </a:lnTo>
                <a:close/>
              </a:path>
              <a:path w="635000" h="525780">
                <a:moveTo>
                  <a:pt x="549293" y="300990"/>
                </a:moveTo>
                <a:lnTo>
                  <a:pt x="457268" y="300990"/>
                </a:lnTo>
                <a:lnTo>
                  <a:pt x="477950" y="302260"/>
                </a:lnTo>
                <a:lnTo>
                  <a:pt x="501251" y="314960"/>
                </a:lnTo>
                <a:lnTo>
                  <a:pt x="518549" y="339090"/>
                </a:lnTo>
                <a:lnTo>
                  <a:pt x="518901" y="360680"/>
                </a:lnTo>
                <a:lnTo>
                  <a:pt x="509878" y="373380"/>
                </a:lnTo>
                <a:lnTo>
                  <a:pt x="567083" y="373380"/>
                </a:lnTo>
                <a:lnTo>
                  <a:pt x="565582" y="372110"/>
                </a:lnTo>
                <a:lnTo>
                  <a:pt x="560422" y="355600"/>
                </a:lnTo>
                <a:lnTo>
                  <a:pt x="580784" y="355600"/>
                </a:lnTo>
                <a:lnTo>
                  <a:pt x="587793" y="354330"/>
                </a:lnTo>
                <a:lnTo>
                  <a:pt x="598860" y="344170"/>
                </a:lnTo>
                <a:lnTo>
                  <a:pt x="599608" y="341630"/>
                </a:lnTo>
                <a:lnTo>
                  <a:pt x="567867" y="341630"/>
                </a:lnTo>
                <a:lnTo>
                  <a:pt x="561417" y="339090"/>
                </a:lnTo>
                <a:lnTo>
                  <a:pt x="557543" y="337820"/>
                </a:lnTo>
                <a:lnTo>
                  <a:pt x="553400" y="314960"/>
                </a:lnTo>
                <a:lnTo>
                  <a:pt x="549293" y="300990"/>
                </a:lnTo>
                <a:close/>
              </a:path>
              <a:path w="635000" h="525780">
                <a:moveTo>
                  <a:pt x="278672" y="368300"/>
                </a:moveTo>
                <a:lnTo>
                  <a:pt x="275457" y="372110"/>
                </a:lnTo>
                <a:lnTo>
                  <a:pt x="279622" y="372110"/>
                </a:lnTo>
                <a:lnTo>
                  <a:pt x="278672" y="368300"/>
                </a:lnTo>
                <a:close/>
              </a:path>
              <a:path w="635000" h="525780">
                <a:moveTo>
                  <a:pt x="407426" y="361950"/>
                </a:moveTo>
                <a:lnTo>
                  <a:pt x="383841" y="361950"/>
                </a:lnTo>
                <a:lnTo>
                  <a:pt x="381014" y="369570"/>
                </a:lnTo>
                <a:lnTo>
                  <a:pt x="404966" y="369570"/>
                </a:lnTo>
                <a:lnTo>
                  <a:pt x="407426" y="361950"/>
                </a:lnTo>
                <a:close/>
              </a:path>
              <a:path w="635000" h="525780">
                <a:moveTo>
                  <a:pt x="356010" y="365760"/>
                </a:moveTo>
                <a:lnTo>
                  <a:pt x="351853" y="365760"/>
                </a:lnTo>
                <a:lnTo>
                  <a:pt x="356324" y="367030"/>
                </a:lnTo>
                <a:lnTo>
                  <a:pt x="356010" y="365760"/>
                </a:lnTo>
                <a:close/>
              </a:path>
              <a:path w="635000" h="525780">
                <a:moveTo>
                  <a:pt x="411526" y="335280"/>
                </a:moveTo>
                <a:lnTo>
                  <a:pt x="370554" y="335280"/>
                </a:lnTo>
                <a:lnTo>
                  <a:pt x="370931" y="336550"/>
                </a:lnTo>
                <a:lnTo>
                  <a:pt x="374292" y="340360"/>
                </a:lnTo>
                <a:lnTo>
                  <a:pt x="372847" y="344170"/>
                </a:lnTo>
                <a:lnTo>
                  <a:pt x="368847" y="345440"/>
                </a:lnTo>
                <a:lnTo>
                  <a:pt x="372543" y="346710"/>
                </a:lnTo>
                <a:lnTo>
                  <a:pt x="373203" y="354330"/>
                </a:lnTo>
                <a:lnTo>
                  <a:pt x="375904" y="365760"/>
                </a:lnTo>
                <a:lnTo>
                  <a:pt x="382983" y="361950"/>
                </a:lnTo>
                <a:lnTo>
                  <a:pt x="407426" y="361950"/>
                </a:lnTo>
                <a:lnTo>
                  <a:pt x="411526" y="349250"/>
                </a:lnTo>
                <a:lnTo>
                  <a:pt x="411526" y="335280"/>
                </a:lnTo>
                <a:close/>
              </a:path>
              <a:path w="635000" h="525780">
                <a:moveTo>
                  <a:pt x="206569" y="363220"/>
                </a:moveTo>
                <a:lnTo>
                  <a:pt x="195638" y="363220"/>
                </a:lnTo>
                <a:lnTo>
                  <a:pt x="197281" y="364490"/>
                </a:lnTo>
                <a:lnTo>
                  <a:pt x="201491" y="364490"/>
                </a:lnTo>
                <a:lnTo>
                  <a:pt x="206569" y="363220"/>
                </a:lnTo>
                <a:close/>
              </a:path>
              <a:path w="635000" h="525780">
                <a:moveTo>
                  <a:pt x="261992" y="360680"/>
                </a:moveTo>
                <a:lnTo>
                  <a:pt x="259175" y="364490"/>
                </a:lnTo>
                <a:lnTo>
                  <a:pt x="263897" y="364490"/>
                </a:lnTo>
                <a:lnTo>
                  <a:pt x="266829" y="363220"/>
                </a:lnTo>
                <a:lnTo>
                  <a:pt x="266410" y="363220"/>
                </a:lnTo>
                <a:lnTo>
                  <a:pt x="261992" y="360680"/>
                </a:lnTo>
                <a:close/>
              </a:path>
              <a:path w="635000" h="525780">
                <a:moveTo>
                  <a:pt x="428667" y="353060"/>
                </a:moveTo>
                <a:lnTo>
                  <a:pt x="428028" y="353060"/>
                </a:lnTo>
                <a:lnTo>
                  <a:pt x="428028" y="363220"/>
                </a:lnTo>
                <a:lnTo>
                  <a:pt x="433096" y="364490"/>
                </a:lnTo>
                <a:lnTo>
                  <a:pt x="437306" y="364490"/>
                </a:lnTo>
                <a:lnTo>
                  <a:pt x="438949" y="363220"/>
                </a:lnTo>
                <a:lnTo>
                  <a:pt x="480977" y="363220"/>
                </a:lnTo>
                <a:lnTo>
                  <a:pt x="491093" y="359410"/>
                </a:lnTo>
                <a:lnTo>
                  <a:pt x="499656" y="355600"/>
                </a:lnTo>
                <a:lnTo>
                  <a:pt x="430049" y="355600"/>
                </a:lnTo>
                <a:lnTo>
                  <a:pt x="428667" y="353060"/>
                </a:lnTo>
                <a:close/>
              </a:path>
              <a:path w="635000" h="525780">
                <a:moveTo>
                  <a:pt x="349936" y="359410"/>
                </a:moveTo>
                <a:lnTo>
                  <a:pt x="304901" y="359410"/>
                </a:lnTo>
                <a:lnTo>
                  <a:pt x="304650" y="360680"/>
                </a:lnTo>
                <a:lnTo>
                  <a:pt x="302943" y="361950"/>
                </a:lnTo>
                <a:lnTo>
                  <a:pt x="300964" y="363220"/>
                </a:lnTo>
                <a:lnTo>
                  <a:pt x="347361" y="363220"/>
                </a:lnTo>
                <a:lnTo>
                  <a:pt x="348481" y="360680"/>
                </a:lnTo>
                <a:lnTo>
                  <a:pt x="349936" y="359410"/>
                </a:lnTo>
                <a:close/>
              </a:path>
              <a:path w="635000" h="525780">
                <a:moveTo>
                  <a:pt x="362169" y="358140"/>
                </a:moveTo>
                <a:lnTo>
                  <a:pt x="351392" y="358140"/>
                </a:lnTo>
                <a:lnTo>
                  <a:pt x="356732" y="360680"/>
                </a:lnTo>
                <a:lnTo>
                  <a:pt x="359444" y="363220"/>
                </a:lnTo>
                <a:lnTo>
                  <a:pt x="364575" y="360680"/>
                </a:lnTo>
                <a:lnTo>
                  <a:pt x="362169" y="358140"/>
                </a:lnTo>
                <a:close/>
              </a:path>
              <a:path w="635000" h="525780">
                <a:moveTo>
                  <a:pt x="330400" y="322580"/>
                </a:moveTo>
                <a:lnTo>
                  <a:pt x="324052" y="322580"/>
                </a:lnTo>
                <a:lnTo>
                  <a:pt x="323655" y="323850"/>
                </a:lnTo>
                <a:lnTo>
                  <a:pt x="311701" y="327660"/>
                </a:lnTo>
                <a:lnTo>
                  <a:pt x="303391" y="332740"/>
                </a:lnTo>
                <a:lnTo>
                  <a:pt x="298540" y="339090"/>
                </a:lnTo>
                <a:lnTo>
                  <a:pt x="296964" y="347980"/>
                </a:lnTo>
                <a:lnTo>
                  <a:pt x="296964" y="356870"/>
                </a:lnTo>
                <a:lnTo>
                  <a:pt x="299718" y="360680"/>
                </a:lnTo>
                <a:lnTo>
                  <a:pt x="304451" y="359410"/>
                </a:lnTo>
                <a:lnTo>
                  <a:pt x="349936" y="359410"/>
                </a:lnTo>
                <a:lnTo>
                  <a:pt x="351392" y="358140"/>
                </a:lnTo>
                <a:lnTo>
                  <a:pt x="362169" y="358140"/>
                </a:lnTo>
                <a:lnTo>
                  <a:pt x="356154" y="351790"/>
                </a:lnTo>
                <a:lnTo>
                  <a:pt x="346560" y="349250"/>
                </a:lnTo>
                <a:lnTo>
                  <a:pt x="337970" y="349250"/>
                </a:lnTo>
                <a:lnTo>
                  <a:pt x="335268" y="345440"/>
                </a:lnTo>
                <a:lnTo>
                  <a:pt x="322848" y="345440"/>
                </a:lnTo>
                <a:lnTo>
                  <a:pt x="321257" y="339090"/>
                </a:lnTo>
                <a:lnTo>
                  <a:pt x="327295" y="339090"/>
                </a:lnTo>
                <a:lnTo>
                  <a:pt x="330974" y="334010"/>
                </a:lnTo>
                <a:lnTo>
                  <a:pt x="331209" y="330200"/>
                </a:lnTo>
                <a:lnTo>
                  <a:pt x="331288" y="326390"/>
                </a:lnTo>
                <a:lnTo>
                  <a:pt x="330400" y="322580"/>
                </a:lnTo>
                <a:close/>
              </a:path>
              <a:path w="635000" h="525780">
                <a:moveTo>
                  <a:pt x="268358" y="355600"/>
                </a:moveTo>
                <a:lnTo>
                  <a:pt x="264588" y="355600"/>
                </a:lnTo>
                <a:lnTo>
                  <a:pt x="268567" y="359410"/>
                </a:lnTo>
                <a:lnTo>
                  <a:pt x="269290" y="356870"/>
                </a:lnTo>
                <a:lnTo>
                  <a:pt x="268358" y="355600"/>
                </a:lnTo>
                <a:close/>
              </a:path>
              <a:path w="635000" h="525780">
                <a:moveTo>
                  <a:pt x="67046" y="255270"/>
                </a:moveTo>
                <a:lnTo>
                  <a:pt x="63715" y="255270"/>
                </a:lnTo>
                <a:lnTo>
                  <a:pt x="63642" y="271780"/>
                </a:lnTo>
                <a:lnTo>
                  <a:pt x="58578" y="284480"/>
                </a:lnTo>
                <a:lnTo>
                  <a:pt x="47438" y="297180"/>
                </a:lnTo>
                <a:lnTo>
                  <a:pt x="36298" y="312420"/>
                </a:lnTo>
                <a:lnTo>
                  <a:pt x="31234" y="328930"/>
                </a:lnTo>
                <a:lnTo>
                  <a:pt x="35727" y="344170"/>
                </a:lnTo>
                <a:lnTo>
                  <a:pt x="46794" y="354330"/>
                </a:lnTo>
                <a:lnTo>
                  <a:pt x="60813" y="356870"/>
                </a:lnTo>
                <a:lnTo>
                  <a:pt x="74165" y="355600"/>
                </a:lnTo>
                <a:lnTo>
                  <a:pt x="115775" y="355600"/>
                </a:lnTo>
                <a:lnTo>
                  <a:pt x="116005" y="341630"/>
                </a:lnTo>
                <a:lnTo>
                  <a:pt x="45715" y="341630"/>
                </a:lnTo>
                <a:lnTo>
                  <a:pt x="42972" y="332740"/>
                </a:lnTo>
                <a:lnTo>
                  <a:pt x="42972" y="327660"/>
                </a:lnTo>
                <a:lnTo>
                  <a:pt x="47471" y="312420"/>
                </a:lnTo>
                <a:lnTo>
                  <a:pt x="67268" y="287020"/>
                </a:lnTo>
                <a:lnTo>
                  <a:pt x="71767" y="271780"/>
                </a:lnTo>
                <a:lnTo>
                  <a:pt x="70940" y="265430"/>
                </a:lnTo>
                <a:lnTo>
                  <a:pt x="67046" y="255270"/>
                </a:lnTo>
                <a:close/>
              </a:path>
              <a:path w="635000" h="525780">
                <a:moveTo>
                  <a:pt x="285467" y="351790"/>
                </a:moveTo>
                <a:lnTo>
                  <a:pt x="272138" y="351790"/>
                </a:lnTo>
                <a:lnTo>
                  <a:pt x="272672" y="356870"/>
                </a:lnTo>
                <a:lnTo>
                  <a:pt x="279593" y="356870"/>
                </a:lnTo>
                <a:lnTo>
                  <a:pt x="285467" y="351790"/>
                </a:lnTo>
                <a:close/>
              </a:path>
              <a:path w="635000" h="525780">
                <a:moveTo>
                  <a:pt x="580784" y="355600"/>
                </a:moveTo>
                <a:lnTo>
                  <a:pt x="560422" y="355600"/>
                </a:lnTo>
                <a:lnTo>
                  <a:pt x="573774" y="356870"/>
                </a:lnTo>
                <a:lnTo>
                  <a:pt x="580784" y="355600"/>
                </a:lnTo>
                <a:close/>
              </a:path>
              <a:path w="635000" h="525780">
                <a:moveTo>
                  <a:pt x="206569" y="353060"/>
                </a:moveTo>
                <a:lnTo>
                  <a:pt x="205930" y="353060"/>
                </a:lnTo>
                <a:lnTo>
                  <a:pt x="204527" y="355600"/>
                </a:lnTo>
                <a:lnTo>
                  <a:pt x="206569" y="355600"/>
                </a:lnTo>
                <a:lnTo>
                  <a:pt x="206569" y="353060"/>
                </a:lnTo>
                <a:close/>
              </a:path>
              <a:path w="635000" h="525780">
                <a:moveTo>
                  <a:pt x="485461" y="323850"/>
                </a:moveTo>
                <a:lnTo>
                  <a:pt x="468704" y="328930"/>
                </a:lnTo>
                <a:lnTo>
                  <a:pt x="453915" y="340360"/>
                </a:lnTo>
                <a:lnTo>
                  <a:pt x="441729" y="351790"/>
                </a:lnTo>
                <a:lnTo>
                  <a:pt x="432782" y="355600"/>
                </a:lnTo>
                <a:lnTo>
                  <a:pt x="499656" y="355600"/>
                </a:lnTo>
                <a:lnTo>
                  <a:pt x="502511" y="354330"/>
                </a:lnTo>
                <a:lnTo>
                  <a:pt x="513397" y="350520"/>
                </a:lnTo>
                <a:lnTo>
                  <a:pt x="513356" y="349250"/>
                </a:lnTo>
                <a:lnTo>
                  <a:pt x="509502" y="349250"/>
                </a:lnTo>
                <a:lnTo>
                  <a:pt x="506319" y="346710"/>
                </a:lnTo>
                <a:lnTo>
                  <a:pt x="505607" y="340360"/>
                </a:lnTo>
                <a:lnTo>
                  <a:pt x="506131" y="336550"/>
                </a:lnTo>
                <a:lnTo>
                  <a:pt x="508968" y="335280"/>
                </a:lnTo>
                <a:lnTo>
                  <a:pt x="503689" y="331470"/>
                </a:lnTo>
                <a:lnTo>
                  <a:pt x="497313" y="327660"/>
                </a:lnTo>
                <a:lnTo>
                  <a:pt x="490888" y="325120"/>
                </a:lnTo>
                <a:lnTo>
                  <a:pt x="485461" y="323850"/>
                </a:lnTo>
                <a:close/>
              </a:path>
              <a:path w="635000" h="525780">
                <a:moveTo>
                  <a:pt x="332565" y="341630"/>
                </a:moveTo>
                <a:lnTo>
                  <a:pt x="332115" y="341630"/>
                </a:lnTo>
                <a:lnTo>
                  <a:pt x="330879" y="345440"/>
                </a:lnTo>
                <a:lnTo>
                  <a:pt x="335268" y="345440"/>
                </a:lnTo>
                <a:lnTo>
                  <a:pt x="332565" y="341630"/>
                </a:lnTo>
                <a:close/>
              </a:path>
              <a:path w="635000" h="525780">
                <a:moveTo>
                  <a:pt x="103211" y="283210"/>
                </a:moveTo>
                <a:lnTo>
                  <a:pt x="90890" y="298450"/>
                </a:lnTo>
                <a:lnTo>
                  <a:pt x="82814" y="316230"/>
                </a:lnTo>
                <a:lnTo>
                  <a:pt x="78397" y="331470"/>
                </a:lnTo>
                <a:lnTo>
                  <a:pt x="77055" y="337820"/>
                </a:lnTo>
                <a:lnTo>
                  <a:pt x="73170" y="339090"/>
                </a:lnTo>
                <a:lnTo>
                  <a:pt x="66720" y="341630"/>
                </a:lnTo>
                <a:lnTo>
                  <a:pt x="116005" y="341630"/>
                </a:lnTo>
                <a:lnTo>
                  <a:pt x="116047" y="339090"/>
                </a:lnTo>
                <a:lnTo>
                  <a:pt x="133346" y="314960"/>
                </a:lnTo>
                <a:lnTo>
                  <a:pt x="156643" y="302260"/>
                </a:lnTo>
                <a:lnTo>
                  <a:pt x="177325" y="300990"/>
                </a:lnTo>
                <a:lnTo>
                  <a:pt x="243154" y="300990"/>
                </a:lnTo>
                <a:lnTo>
                  <a:pt x="237584" y="298450"/>
                </a:lnTo>
                <a:lnTo>
                  <a:pt x="219448" y="298450"/>
                </a:lnTo>
                <a:lnTo>
                  <a:pt x="216184" y="297180"/>
                </a:lnTo>
                <a:lnTo>
                  <a:pt x="209477" y="292100"/>
                </a:lnTo>
                <a:lnTo>
                  <a:pt x="203934" y="288290"/>
                </a:lnTo>
                <a:lnTo>
                  <a:pt x="117495" y="288290"/>
                </a:lnTo>
                <a:lnTo>
                  <a:pt x="107144" y="285750"/>
                </a:lnTo>
                <a:lnTo>
                  <a:pt x="103211" y="283210"/>
                </a:lnTo>
                <a:close/>
              </a:path>
              <a:path w="635000" h="525780">
                <a:moveTo>
                  <a:pt x="327295" y="339090"/>
                </a:moveTo>
                <a:lnTo>
                  <a:pt x="321445" y="339090"/>
                </a:lnTo>
                <a:lnTo>
                  <a:pt x="322932" y="340360"/>
                </a:lnTo>
                <a:lnTo>
                  <a:pt x="325456" y="341630"/>
                </a:lnTo>
                <a:lnTo>
                  <a:pt x="327295" y="339090"/>
                </a:lnTo>
                <a:close/>
              </a:path>
              <a:path w="635000" h="525780">
                <a:moveTo>
                  <a:pt x="633802" y="232410"/>
                </a:moveTo>
                <a:lnTo>
                  <a:pt x="632734" y="232410"/>
                </a:lnTo>
                <a:lnTo>
                  <a:pt x="630745" y="236220"/>
                </a:lnTo>
                <a:lnTo>
                  <a:pt x="628148" y="243840"/>
                </a:lnTo>
                <a:lnTo>
                  <a:pt x="593018" y="243840"/>
                </a:lnTo>
                <a:lnTo>
                  <a:pt x="576629" y="247650"/>
                </a:lnTo>
                <a:lnTo>
                  <a:pt x="567545" y="255270"/>
                </a:lnTo>
                <a:lnTo>
                  <a:pt x="563648" y="265430"/>
                </a:lnTo>
                <a:lnTo>
                  <a:pt x="562820" y="271780"/>
                </a:lnTo>
                <a:lnTo>
                  <a:pt x="567319" y="287020"/>
                </a:lnTo>
                <a:lnTo>
                  <a:pt x="587116" y="312420"/>
                </a:lnTo>
                <a:lnTo>
                  <a:pt x="591615" y="327660"/>
                </a:lnTo>
                <a:lnTo>
                  <a:pt x="591615" y="332740"/>
                </a:lnTo>
                <a:lnTo>
                  <a:pt x="588882" y="341630"/>
                </a:lnTo>
                <a:lnTo>
                  <a:pt x="599608" y="341630"/>
                </a:lnTo>
                <a:lnTo>
                  <a:pt x="603353" y="328930"/>
                </a:lnTo>
                <a:lnTo>
                  <a:pt x="598289" y="312420"/>
                </a:lnTo>
                <a:lnTo>
                  <a:pt x="587149" y="297180"/>
                </a:lnTo>
                <a:lnTo>
                  <a:pt x="576009" y="284480"/>
                </a:lnTo>
                <a:lnTo>
                  <a:pt x="570945" y="271780"/>
                </a:lnTo>
                <a:lnTo>
                  <a:pt x="570872" y="255270"/>
                </a:lnTo>
                <a:lnTo>
                  <a:pt x="633234" y="255270"/>
                </a:lnTo>
                <a:lnTo>
                  <a:pt x="634588" y="254000"/>
                </a:lnTo>
                <a:lnTo>
                  <a:pt x="634588" y="238760"/>
                </a:lnTo>
                <a:lnTo>
                  <a:pt x="632609" y="236220"/>
                </a:lnTo>
                <a:lnTo>
                  <a:pt x="633802" y="232410"/>
                </a:lnTo>
                <a:close/>
              </a:path>
              <a:path w="635000" h="525780">
                <a:moveTo>
                  <a:pt x="348334" y="323850"/>
                </a:moveTo>
                <a:lnTo>
                  <a:pt x="351946" y="332740"/>
                </a:lnTo>
                <a:lnTo>
                  <a:pt x="359428" y="339090"/>
                </a:lnTo>
                <a:lnTo>
                  <a:pt x="366911" y="340360"/>
                </a:lnTo>
                <a:lnTo>
                  <a:pt x="370522" y="336550"/>
                </a:lnTo>
                <a:lnTo>
                  <a:pt x="370554" y="335280"/>
                </a:lnTo>
                <a:lnTo>
                  <a:pt x="411526" y="335280"/>
                </a:lnTo>
                <a:lnTo>
                  <a:pt x="411526" y="325120"/>
                </a:lnTo>
                <a:lnTo>
                  <a:pt x="359279" y="325120"/>
                </a:lnTo>
                <a:lnTo>
                  <a:pt x="348334" y="323850"/>
                </a:lnTo>
                <a:close/>
              </a:path>
              <a:path w="635000" h="525780">
                <a:moveTo>
                  <a:pt x="282776" y="332740"/>
                </a:moveTo>
                <a:lnTo>
                  <a:pt x="282630" y="332740"/>
                </a:lnTo>
                <a:lnTo>
                  <a:pt x="280441" y="334010"/>
                </a:lnTo>
                <a:lnTo>
                  <a:pt x="282638" y="334010"/>
                </a:lnTo>
                <a:lnTo>
                  <a:pt x="282776" y="332740"/>
                </a:lnTo>
                <a:close/>
              </a:path>
              <a:path w="635000" h="525780">
                <a:moveTo>
                  <a:pt x="261934" y="316230"/>
                </a:moveTo>
                <a:lnTo>
                  <a:pt x="211773" y="316230"/>
                </a:lnTo>
                <a:lnTo>
                  <a:pt x="218694" y="321310"/>
                </a:lnTo>
                <a:lnTo>
                  <a:pt x="212768" y="327660"/>
                </a:lnTo>
                <a:lnTo>
                  <a:pt x="209972" y="328930"/>
                </a:lnTo>
                <a:lnTo>
                  <a:pt x="209260" y="330200"/>
                </a:lnTo>
                <a:lnTo>
                  <a:pt x="209574" y="330200"/>
                </a:lnTo>
                <a:lnTo>
                  <a:pt x="216516" y="331470"/>
                </a:lnTo>
                <a:lnTo>
                  <a:pt x="221741" y="325120"/>
                </a:lnTo>
                <a:lnTo>
                  <a:pt x="221993" y="321310"/>
                </a:lnTo>
                <a:lnTo>
                  <a:pt x="265196" y="321310"/>
                </a:lnTo>
                <a:lnTo>
                  <a:pt x="261447" y="320040"/>
                </a:lnTo>
                <a:lnTo>
                  <a:pt x="261934" y="316230"/>
                </a:lnTo>
                <a:close/>
              </a:path>
              <a:path w="635000" h="525780">
                <a:moveTo>
                  <a:pt x="281624" y="327660"/>
                </a:moveTo>
                <a:lnTo>
                  <a:pt x="275488" y="327660"/>
                </a:lnTo>
                <a:lnTo>
                  <a:pt x="278002" y="331470"/>
                </a:lnTo>
                <a:lnTo>
                  <a:pt x="281624" y="327660"/>
                </a:lnTo>
                <a:close/>
              </a:path>
              <a:path w="635000" h="525780">
                <a:moveTo>
                  <a:pt x="415903" y="321310"/>
                </a:moveTo>
                <a:lnTo>
                  <a:pt x="412605" y="321310"/>
                </a:lnTo>
                <a:lnTo>
                  <a:pt x="412856" y="325120"/>
                </a:lnTo>
                <a:lnTo>
                  <a:pt x="418081" y="331470"/>
                </a:lnTo>
                <a:lnTo>
                  <a:pt x="425023" y="330200"/>
                </a:lnTo>
                <a:lnTo>
                  <a:pt x="425327" y="330200"/>
                </a:lnTo>
                <a:lnTo>
                  <a:pt x="424625" y="328930"/>
                </a:lnTo>
                <a:lnTo>
                  <a:pt x="421830" y="327660"/>
                </a:lnTo>
                <a:lnTo>
                  <a:pt x="415903" y="321310"/>
                </a:lnTo>
                <a:close/>
              </a:path>
              <a:path w="635000" h="525780">
                <a:moveTo>
                  <a:pt x="376177" y="275590"/>
                </a:moveTo>
                <a:lnTo>
                  <a:pt x="368355" y="275590"/>
                </a:lnTo>
                <a:lnTo>
                  <a:pt x="364166" y="276860"/>
                </a:lnTo>
                <a:lnTo>
                  <a:pt x="364166" y="280670"/>
                </a:lnTo>
                <a:lnTo>
                  <a:pt x="366342" y="287020"/>
                </a:lnTo>
                <a:lnTo>
                  <a:pt x="371130" y="292100"/>
                </a:lnTo>
                <a:lnTo>
                  <a:pt x="375917" y="299720"/>
                </a:lnTo>
                <a:lnTo>
                  <a:pt x="378093" y="308610"/>
                </a:lnTo>
                <a:lnTo>
                  <a:pt x="375541" y="318770"/>
                </a:lnTo>
                <a:lnTo>
                  <a:pt x="368809" y="323850"/>
                </a:lnTo>
                <a:lnTo>
                  <a:pt x="359279" y="325120"/>
                </a:lnTo>
                <a:lnTo>
                  <a:pt x="411526" y="325120"/>
                </a:lnTo>
                <a:lnTo>
                  <a:pt x="411526" y="321310"/>
                </a:lnTo>
                <a:lnTo>
                  <a:pt x="415903" y="321310"/>
                </a:lnTo>
                <a:lnTo>
                  <a:pt x="422814" y="316230"/>
                </a:lnTo>
                <a:lnTo>
                  <a:pt x="428625" y="316230"/>
                </a:lnTo>
                <a:lnTo>
                  <a:pt x="429212" y="312420"/>
                </a:lnTo>
                <a:lnTo>
                  <a:pt x="440568" y="304800"/>
                </a:lnTo>
                <a:lnTo>
                  <a:pt x="457268" y="300990"/>
                </a:lnTo>
                <a:lnTo>
                  <a:pt x="549293" y="300990"/>
                </a:lnTo>
                <a:lnTo>
                  <a:pt x="547429" y="298450"/>
                </a:lnTo>
                <a:lnTo>
                  <a:pt x="411526" y="298450"/>
                </a:lnTo>
                <a:lnTo>
                  <a:pt x="411526" y="288290"/>
                </a:lnTo>
                <a:lnTo>
                  <a:pt x="383946" y="288290"/>
                </a:lnTo>
                <a:lnTo>
                  <a:pt x="382679" y="281940"/>
                </a:lnTo>
                <a:lnTo>
                  <a:pt x="376177" y="275590"/>
                </a:lnTo>
                <a:close/>
              </a:path>
              <a:path w="635000" h="525780">
                <a:moveTo>
                  <a:pt x="324058" y="308610"/>
                </a:moveTo>
                <a:lnTo>
                  <a:pt x="312870" y="308610"/>
                </a:lnTo>
                <a:lnTo>
                  <a:pt x="316828" y="309880"/>
                </a:lnTo>
                <a:lnTo>
                  <a:pt x="320021" y="312420"/>
                </a:lnTo>
                <a:lnTo>
                  <a:pt x="315205" y="317500"/>
                </a:lnTo>
                <a:lnTo>
                  <a:pt x="319979" y="323850"/>
                </a:lnTo>
                <a:lnTo>
                  <a:pt x="323969" y="322580"/>
                </a:lnTo>
                <a:lnTo>
                  <a:pt x="330400" y="322580"/>
                </a:lnTo>
                <a:lnTo>
                  <a:pt x="329217" y="317500"/>
                </a:lnTo>
                <a:lnTo>
                  <a:pt x="324058" y="308610"/>
                </a:lnTo>
                <a:close/>
              </a:path>
              <a:path w="635000" h="525780">
                <a:moveTo>
                  <a:pt x="301948" y="295910"/>
                </a:moveTo>
                <a:lnTo>
                  <a:pt x="284873" y="298450"/>
                </a:lnTo>
                <a:lnTo>
                  <a:pt x="276790" y="302260"/>
                </a:lnTo>
                <a:lnTo>
                  <a:pt x="269510" y="307340"/>
                </a:lnTo>
                <a:lnTo>
                  <a:pt x="277897" y="308610"/>
                </a:lnTo>
                <a:lnTo>
                  <a:pt x="277101" y="317500"/>
                </a:lnTo>
                <a:lnTo>
                  <a:pt x="268944" y="322580"/>
                </a:lnTo>
                <a:lnTo>
                  <a:pt x="285424" y="322580"/>
                </a:lnTo>
                <a:lnTo>
                  <a:pt x="286419" y="321310"/>
                </a:lnTo>
                <a:lnTo>
                  <a:pt x="292119" y="316230"/>
                </a:lnTo>
                <a:lnTo>
                  <a:pt x="300069" y="311150"/>
                </a:lnTo>
                <a:lnTo>
                  <a:pt x="309802" y="308610"/>
                </a:lnTo>
                <a:lnTo>
                  <a:pt x="324058" y="308610"/>
                </a:lnTo>
                <a:lnTo>
                  <a:pt x="323321" y="307340"/>
                </a:lnTo>
                <a:lnTo>
                  <a:pt x="314073" y="298450"/>
                </a:lnTo>
                <a:lnTo>
                  <a:pt x="301948" y="295910"/>
                </a:lnTo>
                <a:close/>
              </a:path>
              <a:path w="635000" h="525780">
                <a:moveTo>
                  <a:pt x="243154" y="300990"/>
                </a:moveTo>
                <a:lnTo>
                  <a:pt x="177325" y="300990"/>
                </a:lnTo>
                <a:lnTo>
                  <a:pt x="194028" y="304800"/>
                </a:lnTo>
                <a:lnTo>
                  <a:pt x="205386" y="312420"/>
                </a:lnTo>
                <a:lnTo>
                  <a:pt x="205972" y="316230"/>
                </a:lnTo>
                <a:lnTo>
                  <a:pt x="203679" y="317500"/>
                </a:lnTo>
                <a:lnTo>
                  <a:pt x="201690" y="317500"/>
                </a:lnTo>
                <a:lnTo>
                  <a:pt x="201522" y="318770"/>
                </a:lnTo>
                <a:lnTo>
                  <a:pt x="202360" y="318770"/>
                </a:lnTo>
                <a:lnTo>
                  <a:pt x="205428" y="320040"/>
                </a:lnTo>
                <a:lnTo>
                  <a:pt x="209752" y="320040"/>
                </a:lnTo>
                <a:lnTo>
                  <a:pt x="211773" y="316230"/>
                </a:lnTo>
                <a:lnTo>
                  <a:pt x="261934" y="316230"/>
                </a:lnTo>
                <a:lnTo>
                  <a:pt x="262096" y="314960"/>
                </a:lnTo>
                <a:lnTo>
                  <a:pt x="256002" y="314960"/>
                </a:lnTo>
                <a:lnTo>
                  <a:pt x="254411" y="308610"/>
                </a:lnTo>
                <a:lnTo>
                  <a:pt x="252568" y="308610"/>
                </a:lnTo>
                <a:lnTo>
                  <a:pt x="251845" y="304800"/>
                </a:lnTo>
                <a:lnTo>
                  <a:pt x="253751" y="303530"/>
                </a:lnTo>
                <a:lnTo>
                  <a:pt x="250149" y="302260"/>
                </a:lnTo>
                <a:lnTo>
                  <a:pt x="245940" y="302260"/>
                </a:lnTo>
                <a:lnTo>
                  <a:pt x="243154" y="300990"/>
                </a:lnTo>
                <a:close/>
              </a:path>
              <a:path w="635000" h="525780">
                <a:moveTo>
                  <a:pt x="428625" y="316230"/>
                </a:moveTo>
                <a:lnTo>
                  <a:pt x="422814" y="316230"/>
                </a:lnTo>
                <a:lnTo>
                  <a:pt x="424835" y="320040"/>
                </a:lnTo>
                <a:lnTo>
                  <a:pt x="429170" y="320040"/>
                </a:lnTo>
                <a:lnTo>
                  <a:pt x="432238" y="318770"/>
                </a:lnTo>
                <a:lnTo>
                  <a:pt x="433065" y="318770"/>
                </a:lnTo>
                <a:lnTo>
                  <a:pt x="432908" y="317500"/>
                </a:lnTo>
                <a:lnTo>
                  <a:pt x="430918" y="317500"/>
                </a:lnTo>
                <a:lnTo>
                  <a:pt x="428625" y="316230"/>
                </a:lnTo>
                <a:close/>
              </a:path>
              <a:path w="635000" h="525780">
                <a:moveTo>
                  <a:pt x="356748" y="284480"/>
                </a:moveTo>
                <a:lnTo>
                  <a:pt x="337968" y="284480"/>
                </a:lnTo>
                <a:lnTo>
                  <a:pt x="341608" y="290830"/>
                </a:lnTo>
                <a:lnTo>
                  <a:pt x="344229" y="297180"/>
                </a:lnTo>
                <a:lnTo>
                  <a:pt x="346195" y="303530"/>
                </a:lnTo>
                <a:lnTo>
                  <a:pt x="347874" y="311150"/>
                </a:lnTo>
                <a:lnTo>
                  <a:pt x="354832" y="314960"/>
                </a:lnTo>
                <a:lnTo>
                  <a:pt x="361636" y="316230"/>
                </a:lnTo>
                <a:lnTo>
                  <a:pt x="366805" y="312420"/>
                </a:lnTo>
                <a:lnTo>
                  <a:pt x="368857" y="307340"/>
                </a:lnTo>
                <a:lnTo>
                  <a:pt x="366861" y="299720"/>
                </a:lnTo>
                <a:lnTo>
                  <a:pt x="358079" y="289560"/>
                </a:lnTo>
                <a:lnTo>
                  <a:pt x="356748" y="284480"/>
                </a:lnTo>
                <a:close/>
              </a:path>
              <a:path w="635000" h="525780">
                <a:moveTo>
                  <a:pt x="262745" y="309880"/>
                </a:moveTo>
                <a:lnTo>
                  <a:pt x="261447" y="311150"/>
                </a:lnTo>
                <a:lnTo>
                  <a:pt x="258149" y="312420"/>
                </a:lnTo>
                <a:lnTo>
                  <a:pt x="256264" y="314960"/>
                </a:lnTo>
                <a:lnTo>
                  <a:pt x="262096" y="314960"/>
                </a:lnTo>
                <a:lnTo>
                  <a:pt x="262745" y="309880"/>
                </a:lnTo>
                <a:close/>
              </a:path>
              <a:path w="635000" h="525780">
                <a:moveTo>
                  <a:pt x="260379" y="304800"/>
                </a:moveTo>
                <a:lnTo>
                  <a:pt x="256159" y="304800"/>
                </a:lnTo>
                <a:lnTo>
                  <a:pt x="253866" y="308610"/>
                </a:lnTo>
                <a:lnTo>
                  <a:pt x="254411" y="308610"/>
                </a:lnTo>
                <a:lnTo>
                  <a:pt x="258955" y="306070"/>
                </a:lnTo>
                <a:lnTo>
                  <a:pt x="260379" y="304800"/>
                </a:lnTo>
                <a:close/>
              </a:path>
              <a:path w="635000" h="525780">
                <a:moveTo>
                  <a:pt x="246547" y="300990"/>
                </a:moveTo>
                <a:lnTo>
                  <a:pt x="245940" y="302260"/>
                </a:lnTo>
                <a:lnTo>
                  <a:pt x="250149" y="302260"/>
                </a:lnTo>
                <a:lnTo>
                  <a:pt x="246547" y="300990"/>
                </a:lnTo>
                <a:close/>
              </a:path>
              <a:path w="635000" h="525780">
                <a:moveTo>
                  <a:pt x="245657" y="207010"/>
                </a:moveTo>
                <a:lnTo>
                  <a:pt x="223061" y="207010"/>
                </a:lnTo>
                <a:lnTo>
                  <a:pt x="223061" y="298450"/>
                </a:lnTo>
                <a:lnTo>
                  <a:pt x="245804" y="298450"/>
                </a:lnTo>
                <a:lnTo>
                  <a:pt x="239050" y="290830"/>
                </a:lnTo>
                <a:lnTo>
                  <a:pt x="245593" y="290830"/>
                </a:lnTo>
                <a:lnTo>
                  <a:pt x="242296" y="285750"/>
                </a:lnTo>
                <a:lnTo>
                  <a:pt x="248877" y="285750"/>
                </a:lnTo>
                <a:lnTo>
                  <a:pt x="247154" y="281940"/>
                </a:lnTo>
                <a:lnTo>
                  <a:pt x="253934" y="281940"/>
                </a:lnTo>
                <a:lnTo>
                  <a:pt x="253133" y="278130"/>
                </a:lnTo>
                <a:lnTo>
                  <a:pt x="322283" y="278130"/>
                </a:lnTo>
                <a:lnTo>
                  <a:pt x="318000" y="276860"/>
                </a:lnTo>
                <a:lnTo>
                  <a:pt x="310419" y="273050"/>
                </a:lnTo>
                <a:lnTo>
                  <a:pt x="304252" y="269240"/>
                </a:lnTo>
                <a:lnTo>
                  <a:pt x="294483" y="269240"/>
                </a:lnTo>
                <a:lnTo>
                  <a:pt x="294825" y="267970"/>
                </a:lnTo>
                <a:lnTo>
                  <a:pt x="287488" y="267970"/>
                </a:lnTo>
                <a:lnTo>
                  <a:pt x="280885" y="264160"/>
                </a:lnTo>
                <a:lnTo>
                  <a:pt x="252107" y="264160"/>
                </a:lnTo>
                <a:lnTo>
                  <a:pt x="246673" y="260350"/>
                </a:lnTo>
                <a:lnTo>
                  <a:pt x="252997" y="251460"/>
                </a:lnTo>
                <a:lnTo>
                  <a:pt x="245699" y="251460"/>
                </a:lnTo>
                <a:lnTo>
                  <a:pt x="245845" y="250190"/>
                </a:lnTo>
                <a:lnTo>
                  <a:pt x="246505" y="248920"/>
                </a:lnTo>
                <a:lnTo>
                  <a:pt x="249091" y="245110"/>
                </a:lnTo>
                <a:lnTo>
                  <a:pt x="247919" y="245110"/>
                </a:lnTo>
                <a:lnTo>
                  <a:pt x="249678" y="242570"/>
                </a:lnTo>
                <a:lnTo>
                  <a:pt x="254452" y="238760"/>
                </a:lnTo>
                <a:lnTo>
                  <a:pt x="262138" y="238760"/>
                </a:lnTo>
                <a:lnTo>
                  <a:pt x="257426" y="233680"/>
                </a:lnTo>
                <a:lnTo>
                  <a:pt x="260379" y="229870"/>
                </a:lnTo>
                <a:lnTo>
                  <a:pt x="266460" y="229870"/>
                </a:lnTo>
                <a:lnTo>
                  <a:pt x="274806" y="218440"/>
                </a:lnTo>
                <a:lnTo>
                  <a:pt x="245657" y="218440"/>
                </a:lnTo>
                <a:lnTo>
                  <a:pt x="245657" y="207010"/>
                </a:lnTo>
                <a:close/>
              </a:path>
              <a:path w="635000" h="525780">
                <a:moveTo>
                  <a:pt x="298661" y="278130"/>
                </a:moveTo>
                <a:lnTo>
                  <a:pt x="266620" y="278130"/>
                </a:lnTo>
                <a:lnTo>
                  <a:pt x="266944" y="288290"/>
                </a:lnTo>
                <a:lnTo>
                  <a:pt x="265740" y="288290"/>
                </a:lnTo>
                <a:lnTo>
                  <a:pt x="264222" y="298450"/>
                </a:lnTo>
                <a:lnTo>
                  <a:pt x="272699" y="294640"/>
                </a:lnTo>
                <a:lnTo>
                  <a:pt x="281626" y="287020"/>
                </a:lnTo>
                <a:lnTo>
                  <a:pt x="290460" y="280670"/>
                </a:lnTo>
                <a:lnTo>
                  <a:pt x="298661" y="278130"/>
                </a:lnTo>
                <a:close/>
              </a:path>
              <a:path w="635000" h="525780">
                <a:moveTo>
                  <a:pt x="464729" y="273050"/>
                </a:moveTo>
                <a:lnTo>
                  <a:pt x="455528" y="273050"/>
                </a:lnTo>
                <a:lnTo>
                  <a:pt x="445211" y="276860"/>
                </a:lnTo>
                <a:lnTo>
                  <a:pt x="434349" y="285750"/>
                </a:lnTo>
                <a:lnTo>
                  <a:pt x="425111" y="292100"/>
                </a:lnTo>
                <a:lnTo>
                  <a:pt x="418408" y="297180"/>
                </a:lnTo>
                <a:lnTo>
                  <a:pt x="415149" y="298450"/>
                </a:lnTo>
                <a:lnTo>
                  <a:pt x="547429" y="298450"/>
                </a:lnTo>
                <a:lnTo>
                  <a:pt x="542769" y="292100"/>
                </a:lnTo>
                <a:lnTo>
                  <a:pt x="508510" y="292100"/>
                </a:lnTo>
                <a:lnTo>
                  <a:pt x="499288" y="289560"/>
                </a:lnTo>
                <a:lnTo>
                  <a:pt x="485849" y="283210"/>
                </a:lnTo>
                <a:lnTo>
                  <a:pt x="474331" y="276860"/>
                </a:lnTo>
                <a:lnTo>
                  <a:pt x="464729" y="273050"/>
                </a:lnTo>
                <a:close/>
              </a:path>
              <a:path w="635000" h="525780">
                <a:moveTo>
                  <a:pt x="245593" y="290830"/>
                </a:moveTo>
                <a:lnTo>
                  <a:pt x="239050" y="290830"/>
                </a:lnTo>
                <a:lnTo>
                  <a:pt x="247856" y="294640"/>
                </a:lnTo>
                <a:lnTo>
                  <a:pt x="248065" y="294640"/>
                </a:lnTo>
                <a:lnTo>
                  <a:pt x="245593" y="290830"/>
                </a:lnTo>
                <a:close/>
              </a:path>
              <a:path w="635000" h="525780">
                <a:moveTo>
                  <a:pt x="248877" y="285750"/>
                </a:moveTo>
                <a:lnTo>
                  <a:pt x="242296" y="285750"/>
                </a:lnTo>
                <a:lnTo>
                  <a:pt x="250390" y="290830"/>
                </a:lnTo>
                <a:lnTo>
                  <a:pt x="250830" y="292100"/>
                </a:lnTo>
                <a:lnTo>
                  <a:pt x="251175" y="290830"/>
                </a:lnTo>
                <a:lnTo>
                  <a:pt x="248877" y="285750"/>
                </a:lnTo>
                <a:close/>
              </a:path>
              <a:path w="635000" h="525780">
                <a:moveTo>
                  <a:pt x="531376" y="283210"/>
                </a:moveTo>
                <a:lnTo>
                  <a:pt x="517783" y="289560"/>
                </a:lnTo>
                <a:lnTo>
                  <a:pt x="508510" y="292100"/>
                </a:lnTo>
                <a:lnTo>
                  <a:pt x="542769" y="292100"/>
                </a:lnTo>
                <a:lnTo>
                  <a:pt x="531376" y="283210"/>
                </a:lnTo>
                <a:close/>
              </a:path>
              <a:path w="635000" h="525780">
                <a:moveTo>
                  <a:pt x="179061" y="273050"/>
                </a:moveTo>
                <a:lnTo>
                  <a:pt x="169863" y="273050"/>
                </a:lnTo>
                <a:lnTo>
                  <a:pt x="160265" y="276860"/>
                </a:lnTo>
                <a:lnTo>
                  <a:pt x="148749" y="283210"/>
                </a:lnTo>
                <a:lnTo>
                  <a:pt x="132088" y="288290"/>
                </a:lnTo>
                <a:lnTo>
                  <a:pt x="203934" y="288290"/>
                </a:lnTo>
                <a:lnTo>
                  <a:pt x="200238" y="285750"/>
                </a:lnTo>
                <a:lnTo>
                  <a:pt x="189376" y="276860"/>
                </a:lnTo>
                <a:lnTo>
                  <a:pt x="179061" y="273050"/>
                </a:lnTo>
                <a:close/>
              </a:path>
              <a:path w="635000" h="525780">
                <a:moveTo>
                  <a:pt x="253934" y="281940"/>
                </a:moveTo>
                <a:lnTo>
                  <a:pt x="247154" y="281940"/>
                </a:lnTo>
                <a:lnTo>
                  <a:pt x="254892" y="288290"/>
                </a:lnTo>
                <a:lnTo>
                  <a:pt x="255269" y="288290"/>
                </a:lnTo>
                <a:lnTo>
                  <a:pt x="253934" y="281940"/>
                </a:lnTo>
                <a:close/>
              </a:path>
              <a:path w="635000" h="525780">
                <a:moveTo>
                  <a:pt x="385202" y="278130"/>
                </a:moveTo>
                <a:lnTo>
                  <a:pt x="384784" y="278130"/>
                </a:lnTo>
                <a:lnTo>
                  <a:pt x="386899" y="280670"/>
                </a:lnTo>
                <a:lnTo>
                  <a:pt x="386511" y="284480"/>
                </a:lnTo>
                <a:lnTo>
                  <a:pt x="384260" y="288290"/>
                </a:lnTo>
                <a:lnTo>
                  <a:pt x="411526" y="288290"/>
                </a:lnTo>
                <a:lnTo>
                  <a:pt x="411526" y="279400"/>
                </a:lnTo>
                <a:lnTo>
                  <a:pt x="387181" y="279400"/>
                </a:lnTo>
                <a:lnTo>
                  <a:pt x="385202" y="278130"/>
                </a:lnTo>
                <a:close/>
              </a:path>
              <a:path w="635000" h="525780">
                <a:moveTo>
                  <a:pt x="259458" y="278130"/>
                </a:moveTo>
                <a:lnTo>
                  <a:pt x="253133" y="278130"/>
                </a:lnTo>
                <a:lnTo>
                  <a:pt x="258871" y="287020"/>
                </a:lnTo>
                <a:lnTo>
                  <a:pt x="259280" y="287020"/>
                </a:lnTo>
                <a:lnTo>
                  <a:pt x="259458" y="278130"/>
                </a:lnTo>
                <a:close/>
              </a:path>
              <a:path w="635000" h="525780">
                <a:moveTo>
                  <a:pt x="322283" y="278130"/>
                </a:moveTo>
                <a:lnTo>
                  <a:pt x="298661" y="278130"/>
                </a:lnTo>
                <a:lnTo>
                  <a:pt x="306786" y="279400"/>
                </a:lnTo>
                <a:lnTo>
                  <a:pt x="314423" y="284480"/>
                </a:lnTo>
                <a:lnTo>
                  <a:pt x="324006" y="287020"/>
                </a:lnTo>
                <a:lnTo>
                  <a:pt x="337968" y="284480"/>
                </a:lnTo>
                <a:lnTo>
                  <a:pt x="356748" y="284480"/>
                </a:lnTo>
                <a:lnTo>
                  <a:pt x="356083" y="281940"/>
                </a:lnTo>
                <a:lnTo>
                  <a:pt x="356083" y="279400"/>
                </a:lnTo>
                <a:lnTo>
                  <a:pt x="326565" y="279400"/>
                </a:lnTo>
                <a:lnTo>
                  <a:pt x="322283" y="278130"/>
                </a:lnTo>
                <a:close/>
              </a:path>
              <a:path w="635000" h="525780">
                <a:moveTo>
                  <a:pt x="266620" y="278130"/>
                </a:moveTo>
                <a:lnTo>
                  <a:pt x="259458" y="278130"/>
                </a:lnTo>
                <a:lnTo>
                  <a:pt x="263133" y="285750"/>
                </a:lnTo>
                <a:lnTo>
                  <a:pt x="263541" y="285750"/>
                </a:lnTo>
                <a:lnTo>
                  <a:pt x="266620" y="278130"/>
                </a:lnTo>
                <a:close/>
              </a:path>
              <a:path w="635000" h="525780">
                <a:moveTo>
                  <a:pt x="343130" y="261620"/>
                </a:moveTo>
                <a:lnTo>
                  <a:pt x="338586" y="265430"/>
                </a:lnTo>
                <a:lnTo>
                  <a:pt x="339246" y="273050"/>
                </a:lnTo>
                <a:lnTo>
                  <a:pt x="342000" y="274320"/>
                </a:lnTo>
                <a:lnTo>
                  <a:pt x="339855" y="275590"/>
                </a:lnTo>
                <a:lnTo>
                  <a:pt x="334280" y="278130"/>
                </a:lnTo>
                <a:lnTo>
                  <a:pt x="326565" y="279400"/>
                </a:lnTo>
                <a:lnTo>
                  <a:pt x="356083" y="279400"/>
                </a:lnTo>
                <a:lnTo>
                  <a:pt x="356083" y="275590"/>
                </a:lnTo>
                <a:lnTo>
                  <a:pt x="359915" y="267970"/>
                </a:lnTo>
                <a:lnTo>
                  <a:pt x="394912" y="267970"/>
                </a:lnTo>
                <a:lnTo>
                  <a:pt x="395307" y="266700"/>
                </a:lnTo>
                <a:lnTo>
                  <a:pt x="345528" y="266700"/>
                </a:lnTo>
                <a:lnTo>
                  <a:pt x="343130" y="261620"/>
                </a:lnTo>
                <a:close/>
              </a:path>
              <a:path w="635000" h="525780">
                <a:moveTo>
                  <a:pt x="350397" y="250190"/>
                </a:moveTo>
                <a:lnTo>
                  <a:pt x="347832" y="255270"/>
                </a:lnTo>
                <a:lnTo>
                  <a:pt x="348429" y="260350"/>
                </a:lnTo>
                <a:lnTo>
                  <a:pt x="354271" y="264160"/>
                </a:lnTo>
                <a:lnTo>
                  <a:pt x="397935" y="264160"/>
                </a:lnTo>
                <a:lnTo>
                  <a:pt x="397600" y="266700"/>
                </a:lnTo>
                <a:lnTo>
                  <a:pt x="398427" y="267970"/>
                </a:lnTo>
                <a:lnTo>
                  <a:pt x="398427" y="278130"/>
                </a:lnTo>
                <a:lnTo>
                  <a:pt x="387181" y="279400"/>
                </a:lnTo>
                <a:lnTo>
                  <a:pt x="411526" y="279400"/>
                </a:lnTo>
                <a:lnTo>
                  <a:pt x="411526" y="254000"/>
                </a:lnTo>
                <a:lnTo>
                  <a:pt x="353287" y="254000"/>
                </a:lnTo>
                <a:lnTo>
                  <a:pt x="350397" y="250190"/>
                </a:lnTo>
                <a:close/>
              </a:path>
              <a:path w="635000" h="525780">
                <a:moveTo>
                  <a:pt x="164304" y="265430"/>
                </a:moveTo>
                <a:lnTo>
                  <a:pt x="121849" y="265430"/>
                </a:lnTo>
                <a:lnTo>
                  <a:pt x="124519" y="271780"/>
                </a:lnTo>
                <a:lnTo>
                  <a:pt x="122090" y="278130"/>
                </a:lnTo>
                <a:lnTo>
                  <a:pt x="140065" y="276860"/>
                </a:lnTo>
                <a:lnTo>
                  <a:pt x="154064" y="270510"/>
                </a:lnTo>
                <a:lnTo>
                  <a:pt x="164304" y="265430"/>
                </a:lnTo>
                <a:close/>
              </a:path>
              <a:path w="635000" h="525780">
                <a:moveTo>
                  <a:pt x="557888" y="201930"/>
                </a:moveTo>
                <a:lnTo>
                  <a:pt x="506769" y="201930"/>
                </a:lnTo>
                <a:lnTo>
                  <a:pt x="510478" y="208280"/>
                </a:lnTo>
                <a:lnTo>
                  <a:pt x="509696" y="212090"/>
                </a:lnTo>
                <a:lnTo>
                  <a:pt x="502608" y="214630"/>
                </a:lnTo>
                <a:lnTo>
                  <a:pt x="487398" y="217170"/>
                </a:lnTo>
                <a:lnTo>
                  <a:pt x="470737" y="224790"/>
                </a:lnTo>
                <a:lnTo>
                  <a:pt x="459963" y="236220"/>
                </a:lnTo>
                <a:lnTo>
                  <a:pt x="454166" y="250190"/>
                </a:lnTo>
                <a:lnTo>
                  <a:pt x="452436" y="261620"/>
                </a:lnTo>
                <a:lnTo>
                  <a:pt x="452436" y="262890"/>
                </a:lnTo>
                <a:lnTo>
                  <a:pt x="453347" y="262890"/>
                </a:lnTo>
                <a:lnTo>
                  <a:pt x="467724" y="264160"/>
                </a:lnTo>
                <a:lnTo>
                  <a:pt x="480524" y="270510"/>
                </a:lnTo>
                <a:lnTo>
                  <a:pt x="494526" y="276860"/>
                </a:lnTo>
                <a:lnTo>
                  <a:pt x="512507" y="278130"/>
                </a:lnTo>
                <a:lnTo>
                  <a:pt x="510078" y="271780"/>
                </a:lnTo>
                <a:lnTo>
                  <a:pt x="512748" y="265430"/>
                </a:lnTo>
                <a:lnTo>
                  <a:pt x="540356" y="265430"/>
                </a:lnTo>
                <a:lnTo>
                  <a:pt x="535882" y="261620"/>
                </a:lnTo>
                <a:lnTo>
                  <a:pt x="533513" y="257810"/>
                </a:lnTo>
                <a:lnTo>
                  <a:pt x="534398" y="251460"/>
                </a:lnTo>
                <a:lnTo>
                  <a:pt x="538193" y="242570"/>
                </a:lnTo>
                <a:lnTo>
                  <a:pt x="553299" y="242570"/>
                </a:lnTo>
                <a:lnTo>
                  <a:pt x="549786" y="240030"/>
                </a:lnTo>
                <a:lnTo>
                  <a:pt x="548559" y="232410"/>
                </a:lnTo>
                <a:lnTo>
                  <a:pt x="551006" y="226060"/>
                </a:lnTo>
                <a:lnTo>
                  <a:pt x="553250" y="222250"/>
                </a:lnTo>
                <a:lnTo>
                  <a:pt x="567620" y="222250"/>
                </a:lnTo>
                <a:lnTo>
                  <a:pt x="569071" y="220980"/>
                </a:lnTo>
                <a:lnTo>
                  <a:pt x="569071" y="215900"/>
                </a:lnTo>
                <a:lnTo>
                  <a:pt x="563001" y="215900"/>
                </a:lnTo>
                <a:lnTo>
                  <a:pt x="559354" y="213360"/>
                </a:lnTo>
                <a:lnTo>
                  <a:pt x="557569" y="208280"/>
                </a:lnTo>
                <a:lnTo>
                  <a:pt x="557888" y="201930"/>
                </a:lnTo>
                <a:close/>
              </a:path>
              <a:path w="635000" h="525780">
                <a:moveTo>
                  <a:pt x="177261" y="242570"/>
                </a:moveTo>
                <a:lnTo>
                  <a:pt x="96394" y="242570"/>
                </a:lnTo>
                <a:lnTo>
                  <a:pt x="98717" y="252730"/>
                </a:lnTo>
                <a:lnTo>
                  <a:pt x="97139" y="260350"/>
                </a:lnTo>
                <a:lnTo>
                  <a:pt x="94276" y="265430"/>
                </a:lnTo>
                <a:lnTo>
                  <a:pt x="92740" y="266700"/>
                </a:lnTo>
                <a:lnTo>
                  <a:pt x="94227" y="269240"/>
                </a:lnTo>
                <a:lnTo>
                  <a:pt x="100740" y="274320"/>
                </a:lnTo>
                <a:lnTo>
                  <a:pt x="110635" y="276860"/>
                </a:lnTo>
                <a:lnTo>
                  <a:pt x="114373" y="274320"/>
                </a:lnTo>
                <a:lnTo>
                  <a:pt x="119650" y="270510"/>
                </a:lnTo>
                <a:lnTo>
                  <a:pt x="121849" y="265430"/>
                </a:lnTo>
                <a:lnTo>
                  <a:pt x="164304" y="265430"/>
                </a:lnTo>
                <a:lnTo>
                  <a:pt x="166863" y="264160"/>
                </a:lnTo>
                <a:lnTo>
                  <a:pt x="181240" y="262890"/>
                </a:lnTo>
                <a:lnTo>
                  <a:pt x="182151" y="262890"/>
                </a:lnTo>
                <a:lnTo>
                  <a:pt x="182151" y="261620"/>
                </a:lnTo>
                <a:lnTo>
                  <a:pt x="180422" y="250190"/>
                </a:lnTo>
                <a:lnTo>
                  <a:pt x="177261" y="242570"/>
                </a:lnTo>
                <a:close/>
              </a:path>
              <a:path w="635000" h="525780">
                <a:moveTo>
                  <a:pt x="540356" y="265430"/>
                </a:moveTo>
                <a:lnTo>
                  <a:pt x="512748" y="265430"/>
                </a:lnTo>
                <a:lnTo>
                  <a:pt x="514947" y="270510"/>
                </a:lnTo>
                <a:lnTo>
                  <a:pt x="520214" y="274320"/>
                </a:lnTo>
                <a:lnTo>
                  <a:pt x="523963" y="276860"/>
                </a:lnTo>
                <a:lnTo>
                  <a:pt x="533847" y="274320"/>
                </a:lnTo>
                <a:lnTo>
                  <a:pt x="540360" y="269240"/>
                </a:lnTo>
                <a:lnTo>
                  <a:pt x="541847" y="266700"/>
                </a:lnTo>
                <a:lnTo>
                  <a:pt x="540356" y="265430"/>
                </a:lnTo>
                <a:close/>
              </a:path>
              <a:path w="635000" h="525780">
                <a:moveTo>
                  <a:pt x="44425" y="256540"/>
                </a:moveTo>
                <a:lnTo>
                  <a:pt x="26711" y="256540"/>
                </a:lnTo>
                <a:lnTo>
                  <a:pt x="27203" y="257810"/>
                </a:lnTo>
                <a:lnTo>
                  <a:pt x="22376" y="262890"/>
                </a:lnTo>
                <a:lnTo>
                  <a:pt x="22020" y="273050"/>
                </a:lnTo>
                <a:lnTo>
                  <a:pt x="24261" y="275590"/>
                </a:lnTo>
                <a:lnTo>
                  <a:pt x="24795" y="275590"/>
                </a:lnTo>
                <a:lnTo>
                  <a:pt x="24899" y="274320"/>
                </a:lnTo>
                <a:lnTo>
                  <a:pt x="27919" y="267970"/>
                </a:lnTo>
                <a:lnTo>
                  <a:pt x="33112" y="261620"/>
                </a:lnTo>
                <a:lnTo>
                  <a:pt x="40150" y="257810"/>
                </a:lnTo>
                <a:lnTo>
                  <a:pt x="44425" y="256540"/>
                </a:lnTo>
                <a:close/>
              </a:path>
              <a:path w="635000" h="525780">
                <a:moveTo>
                  <a:pt x="633234" y="255270"/>
                </a:moveTo>
                <a:lnTo>
                  <a:pt x="585887" y="255270"/>
                </a:lnTo>
                <a:lnTo>
                  <a:pt x="594438" y="257810"/>
                </a:lnTo>
                <a:lnTo>
                  <a:pt x="601476" y="261620"/>
                </a:lnTo>
                <a:lnTo>
                  <a:pt x="606673" y="267970"/>
                </a:lnTo>
                <a:lnTo>
                  <a:pt x="609698" y="274320"/>
                </a:lnTo>
                <a:lnTo>
                  <a:pt x="609792" y="275590"/>
                </a:lnTo>
                <a:lnTo>
                  <a:pt x="610337" y="275590"/>
                </a:lnTo>
                <a:lnTo>
                  <a:pt x="612567" y="273050"/>
                </a:lnTo>
                <a:lnTo>
                  <a:pt x="612222" y="262890"/>
                </a:lnTo>
                <a:lnTo>
                  <a:pt x="607384" y="257810"/>
                </a:lnTo>
                <a:lnTo>
                  <a:pt x="607876" y="256540"/>
                </a:lnTo>
                <a:lnTo>
                  <a:pt x="631881" y="256540"/>
                </a:lnTo>
                <a:lnTo>
                  <a:pt x="633234" y="255270"/>
                </a:lnTo>
                <a:close/>
              </a:path>
              <a:path w="635000" h="525780">
                <a:moveTo>
                  <a:pt x="394912" y="267970"/>
                </a:moveTo>
                <a:lnTo>
                  <a:pt x="375862" y="267970"/>
                </a:lnTo>
                <a:lnTo>
                  <a:pt x="383946" y="270510"/>
                </a:lnTo>
                <a:lnTo>
                  <a:pt x="394124" y="270510"/>
                </a:lnTo>
                <a:lnTo>
                  <a:pt x="394912" y="267970"/>
                </a:lnTo>
                <a:close/>
              </a:path>
              <a:path w="635000" h="525780">
                <a:moveTo>
                  <a:pt x="325340" y="248920"/>
                </a:moveTo>
                <a:lnTo>
                  <a:pt x="271541" y="248920"/>
                </a:lnTo>
                <a:lnTo>
                  <a:pt x="285310" y="254000"/>
                </a:lnTo>
                <a:lnTo>
                  <a:pt x="292116" y="255270"/>
                </a:lnTo>
                <a:lnTo>
                  <a:pt x="289478" y="259080"/>
                </a:lnTo>
                <a:lnTo>
                  <a:pt x="287823" y="264160"/>
                </a:lnTo>
                <a:lnTo>
                  <a:pt x="287488" y="267970"/>
                </a:lnTo>
                <a:lnTo>
                  <a:pt x="294825" y="267970"/>
                </a:lnTo>
                <a:lnTo>
                  <a:pt x="296536" y="261620"/>
                </a:lnTo>
                <a:lnTo>
                  <a:pt x="300671" y="255270"/>
                </a:lnTo>
                <a:lnTo>
                  <a:pt x="306910" y="252730"/>
                </a:lnTo>
                <a:lnTo>
                  <a:pt x="315278" y="250190"/>
                </a:lnTo>
                <a:lnTo>
                  <a:pt x="325340" y="248920"/>
                </a:lnTo>
                <a:close/>
              </a:path>
              <a:path w="635000" h="525780">
                <a:moveTo>
                  <a:pt x="396427" y="264160"/>
                </a:moveTo>
                <a:lnTo>
                  <a:pt x="354324" y="264160"/>
                </a:lnTo>
                <a:lnTo>
                  <a:pt x="350680" y="266700"/>
                </a:lnTo>
                <a:lnTo>
                  <a:pt x="395307" y="266700"/>
                </a:lnTo>
                <a:lnTo>
                  <a:pt x="395925" y="265430"/>
                </a:lnTo>
                <a:lnTo>
                  <a:pt x="396427" y="264160"/>
                </a:lnTo>
                <a:close/>
              </a:path>
              <a:path w="635000" h="525780">
                <a:moveTo>
                  <a:pt x="260044" y="252730"/>
                </a:moveTo>
                <a:lnTo>
                  <a:pt x="252107" y="264160"/>
                </a:lnTo>
                <a:lnTo>
                  <a:pt x="280885" y="264160"/>
                </a:lnTo>
                <a:lnTo>
                  <a:pt x="260044" y="252730"/>
                </a:lnTo>
                <a:close/>
              </a:path>
              <a:path w="635000" h="525780">
                <a:moveTo>
                  <a:pt x="1853" y="232410"/>
                </a:moveTo>
                <a:lnTo>
                  <a:pt x="795" y="232410"/>
                </a:lnTo>
                <a:lnTo>
                  <a:pt x="1989" y="236220"/>
                </a:lnTo>
                <a:lnTo>
                  <a:pt x="0" y="238760"/>
                </a:lnTo>
                <a:lnTo>
                  <a:pt x="0" y="254000"/>
                </a:lnTo>
                <a:lnTo>
                  <a:pt x="5413" y="259080"/>
                </a:lnTo>
                <a:lnTo>
                  <a:pt x="20062" y="259080"/>
                </a:lnTo>
                <a:lnTo>
                  <a:pt x="24376" y="257810"/>
                </a:lnTo>
                <a:lnTo>
                  <a:pt x="26711" y="256540"/>
                </a:lnTo>
                <a:lnTo>
                  <a:pt x="44425" y="256540"/>
                </a:lnTo>
                <a:lnTo>
                  <a:pt x="48700" y="255270"/>
                </a:lnTo>
                <a:lnTo>
                  <a:pt x="67046" y="255270"/>
                </a:lnTo>
                <a:lnTo>
                  <a:pt x="57963" y="247650"/>
                </a:lnTo>
                <a:lnTo>
                  <a:pt x="41569" y="243840"/>
                </a:lnTo>
                <a:lnTo>
                  <a:pt x="6439" y="243840"/>
                </a:lnTo>
                <a:lnTo>
                  <a:pt x="3842" y="236220"/>
                </a:lnTo>
                <a:lnTo>
                  <a:pt x="1853" y="232410"/>
                </a:lnTo>
                <a:close/>
              </a:path>
              <a:path w="635000" h="525780">
                <a:moveTo>
                  <a:pt x="631881" y="256540"/>
                </a:moveTo>
                <a:lnTo>
                  <a:pt x="607876" y="256540"/>
                </a:lnTo>
                <a:lnTo>
                  <a:pt x="610211" y="257810"/>
                </a:lnTo>
                <a:lnTo>
                  <a:pt x="614536" y="259080"/>
                </a:lnTo>
                <a:lnTo>
                  <a:pt x="629174" y="259080"/>
                </a:lnTo>
                <a:lnTo>
                  <a:pt x="631881" y="256540"/>
                </a:lnTo>
                <a:close/>
              </a:path>
              <a:path w="635000" h="525780">
                <a:moveTo>
                  <a:pt x="411526" y="213360"/>
                </a:moveTo>
                <a:lnTo>
                  <a:pt x="387496" y="213360"/>
                </a:lnTo>
                <a:lnTo>
                  <a:pt x="387496" y="247650"/>
                </a:lnTo>
                <a:lnTo>
                  <a:pt x="360271" y="247650"/>
                </a:lnTo>
                <a:lnTo>
                  <a:pt x="359622" y="251460"/>
                </a:lnTo>
                <a:lnTo>
                  <a:pt x="353287" y="254000"/>
                </a:lnTo>
                <a:lnTo>
                  <a:pt x="411526" y="254000"/>
                </a:lnTo>
                <a:lnTo>
                  <a:pt x="411526" y="213360"/>
                </a:lnTo>
                <a:close/>
              </a:path>
              <a:path w="635000" h="525780">
                <a:moveTo>
                  <a:pt x="251280" y="248920"/>
                </a:moveTo>
                <a:lnTo>
                  <a:pt x="247133" y="250190"/>
                </a:lnTo>
                <a:lnTo>
                  <a:pt x="245845" y="251460"/>
                </a:lnTo>
                <a:lnTo>
                  <a:pt x="252997" y="251460"/>
                </a:lnTo>
                <a:lnTo>
                  <a:pt x="251280" y="248920"/>
                </a:lnTo>
                <a:close/>
              </a:path>
              <a:path w="635000" h="525780">
                <a:moveTo>
                  <a:pt x="261594" y="246380"/>
                </a:moveTo>
                <a:lnTo>
                  <a:pt x="260410" y="246380"/>
                </a:lnTo>
                <a:lnTo>
                  <a:pt x="261091" y="247650"/>
                </a:lnTo>
                <a:lnTo>
                  <a:pt x="263457" y="251460"/>
                </a:lnTo>
                <a:lnTo>
                  <a:pt x="268567" y="251460"/>
                </a:lnTo>
                <a:lnTo>
                  <a:pt x="270881" y="250190"/>
                </a:lnTo>
                <a:lnTo>
                  <a:pt x="271541" y="248920"/>
                </a:lnTo>
                <a:lnTo>
                  <a:pt x="325340" y="248920"/>
                </a:lnTo>
                <a:lnTo>
                  <a:pt x="325660" y="247650"/>
                </a:lnTo>
                <a:lnTo>
                  <a:pt x="264054" y="247650"/>
                </a:lnTo>
                <a:lnTo>
                  <a:pt x="261594" y="246380"/>
                </a:lnTo>
                <a:close/>
              </a:path>
              <a:path w="635000" h="525780">
                <a:moveTo>
                  <a:pt x="553299" y="242570"/>
                </a:moveTo>
                <a:lnTo>
                  <a:pt x="538193" y="242570"/>
                </a:lnTo>
                <a:lnTo>
                  <a:pt x="542225" y="248920"/>
                </a:lnTo>
                <a:lnTo>
                  <a:pt x="545678" y="251460"/>
                </a:lnTo>
                <a:lnTo>
                  <a:pt x="550448" y="250190"/>
                </a:lnTo>
                <a:lnTo>
                  <a:pt x="558433" y="247650"/>
                </a:lnTo>
                <a:lnTo>
                  <a:pt x="559658" y="246380"/>
                </a:lnTo>
                <a:lnTo>
                  <a:pt x="558569" y="246380"/>
                </a:lnTo>
                <a:lnTo>
                  <a:pt x="553299" y="242570"/>
                </a:lnTo>
                <a:close/>
              </a:path>
              <a:path w="635000" h="525780">
                <a:moveTo>
                  <a:pt x="158293" y="222250"/>
                </a:moveTo>
                <a:lnTo>
                  <a:pt x="81348" y="222250"/>
                </a:lnTo>
                <a:lnTo>
                  <a:pt x="83585" y="226060"/>
                </a:lnTo>
                <a:lnTo>
                  <a:pt x="86031" y="232410"/>
                </a:lnTo>
                <a:lnTo>
                  <a:pt x="84805" y="240030"/>
                </a:lnTo>
                <a:lnTo>
                  <a:pt x="76029" y="246380"/>
                </a:lnTo>
                <a:lnTo>
                  <a:pt x="74929" y="246380"/>
                </a:lnTo>
                <a:lnTo>
                  <a:pt x="76165" y="247650"/>
                </a:lnTo>
                <a:lnTo>
                  <a:pt x="85077" y="248920"/>
                </a:lnTo>
                <a:lnTo>
                  <a:pt x="91392" y="247650"/>
                </a:lnTo>
                <a:lnTo>
                  <a:pt x="96394" y="242570"/>
                </a:lnTo>
                <a:lnTo>
                  <a:pt x="177261" y="242570"/>
                </a:lnTo>
                <a:lnTo>
                  <a:pt x="174626" y="236220"/>
                </a:lnTo>
                <a:lnTo>
                  <a:pt x="163850" y="224790"/>
                </a:lnTo>
                <a:lnTo>
                  <a:pt x="158293" y="222250"/>
                </a:lnTo>
                <a:close/>
              </a:path>
              <a:path w="635000" h="525780">
                <a:moveTo>
                  <a:pt x="411526" y="212090"/>
                </a:moveTo>
                <a:lnTo>
                  <a:pt x="359695" y="212090"/>
                </a:lnTo>
                <a:lnTo>
                  <a:pt x="363915" y="214630"/>
                </a:lnTo>
                <a:lnTo>
                  <a:pt x="360606" y="215900"/>
                </a:lnTo>
                <a:lnTo>
                  <a:pt x="352586" y="218440"/>
                </a:lnTo>
                <a:lnTo>
                  <a:pt x="351266" y="220980"/>
                </a:lnTo>
                <a:lnTo>
                  <a:pt x="355863" y="227330"/>
                </a:lnTo>
                <a:lnTo>
                  <a:pt x="353696" y="237490"/>
                </a:lnTo>
                <a:lnTo>
                  <a:pt x="353696" y="243840"/>
                </a:lnTo>
                <a:lnTo>
                  <a:pt x="355664" y="248920"/>
                </a:lnTo>
                <a:lnTo>
                  <a:pt x="359915" y="247650"/>
                </a:lnTo>
                <a:lnTo>
                  <a:pt x="374752" y="247650"/>
                </a:lnTo>
                <a:lnTo>
                  <a:pt x="374752" y="213360"/>
                </a:lnTo>
                <a:lnTo>
                  <a:pt x="411526" y="213360"/>
                </a:lnTo>
                <a:lnTo>
                  <a:pt x="411526" y="212090"/>
                </a:lnTo>
                <a:close/>
              </a:path>
              <a:path w="635000" h="525780">
                <a:moveTo>
                  <a:pt x="267593" y="242570"/>
                </a:moveTo>
                <a:lnTo>
                  <a:pt x="264808" y="246380"/>
                </a:lnTo>
                <a:lnTo>
                  <a:pt x="264054" y="247650"/>
                </a:lnTo>
                <a:lnTo>
                  <a:pt x="325660" y="247650"/>
                </a:lnTo>
                <a:lnTo>
                  <a:pt x="326298" y="245110"/>
                </a:lnTo>
                <a:lnTo>
                  <a:pt x="273803" y="245110"/>
                </a:lnTo>
                <a:lnTo>
                  <a:pt x="267593" y="242570"/>
                </a:lnTo>
                <a:close/>
              </a:path>
              <a:path w="635000" h="525780">
                <a:moveTo>
                  <a:pt x="255583" y="242570"/>
                </a:moveTo>
                <a:lnTo>
                  <a:pt x="249688" y="243840"/>
                </a:lnTo>
                <a:lnTo>
                  <a:pt x="247971" y="245110"/>
                </a:lnTo>
                <a:lnTo>
                  <a:pt x="249091" y="245110"/>
                </a:lnTo>
                <a:lnTo>
                  <a:pt x="255562" y="246380"/>
                </a:lnTo>
                <a:lnTo>
                  <a:pt x="255583" y="242570"/>
                </a:lnTo>
                <a:close/>
              </a:path>
              <a:path w="635000" h="525780">
                <a:moveTo>
                  <a:pt x="329141" y="196850"/>
                </a:moveTo>
                <a:lnTo>
                  <a:pt x="296566" y="196850"/>
                </a:lnTo>
                <a:lnTo>
                  <a:pt x="296765" y="198120"/>
                </a:lnTo>
                <a:lnTo>
                  <a:pt x="296975" y="204470"/>
                </a:lnTo>
                <a:lnTo>
                  <a:pt x="271447" y="240030"/>
                </a:lnTo>
                <a:lnTo>
                  <a:pt x="276703" y="241300"/>
                </a:lnTo>
                <a:lnTo>
                  <a:pt x="273803" y="245110"/>
                </a:lnTo>
                <a:lnTo>
                  <a:pt x="326298" y="245110"/>
                </a:lnTo>
                <a:lnTo>
                  <a:pt x="326618" y="243840"/>
                </a:lnTo>
                <a:lnTo>
                  <a:pt x="326140" y="242570"/>
                </a:lnTo>
                <a:lnTo>
                  <a:pt x="315508" y="242570"/>
                </a:lnTo>
                <a:lnTo>
                  <a:pt x="314388" y="241300"/>
                </a:lnTo>
                <a:lnTo>
                  <a:pt x="316011" y="238760"/>
                </a:lnTo>
                <a:lnTo>
                  <a:pt x="297006" y="238760"/>
                </a:lnTo>
                <a:lnTo>
                  <a:pt x="293142" y="234950"/>
                </a:lnTo>
                <a:lnTo>
                  <a:pt x="294786" y="228600"/>
                </a:lnTo>
                <a:lnTo>
                  <a:pt x="310147" y="228600"/>
                </a:lnTo>
                <a:lnTo>
                  <a:pt x="308828" y="227330"/>
                </a:lnTo>
                <a:lnTo>
                  <a:pt x="309257" y="224790"/>
                </a:lnTo>
                <a:lnTo>
                  <a:pt x="308472" y="223520"/>
                </a:lnTo>
                <a:lnTo>
                  <a:pt x="307980" y="223520"/>
                </a:lnTo>
                <a:lnTo>
                  <a:pt x="307980" y="220980"/>
                </a:lnTo>
                <a:lnTo>
                  <a:pt x="316314" y="215900"/>
                </a:lnTo>
                <a:lnTo>
                  <a:pt x="318461" y="215900"/>
                </a:lnTo>
                <a:lnTo>
                  <a:pt x="319005" y="213360"/>
                </a:lnTo>
                <a:lnTo>
                  <a:pt x="322042" y="209550"/>
                </a:lnTo>
                <a:lnTo>
                  <a:pt x="331419" y="209550"/>
                </a:lnTo>
                <a:lnTo>
                  <a:pt x="331948" y="208280"/>
                </a:lnTo>
                <a:lnTo>
                  <a:pt x="330230" y="199390"/>
                </a:lnTo>
                <a:lnTo>
                  <a:pt x="329141" y="196850"/>
                </a:lnTo>
                <a:close/>
              </a:path>
              <a:path w="635000" h="525780">
                <a:moveTo>
                  <a:pt x="262138" y="238760"/>
                </a:moveTo>
                <a:lnTo>
                  <a:pt x="254452" y="238760"/>
                </a:lnTo>
                <a:lnTo>
                  <a:pt x="259803" y="242570"/>
                </a:lnTo>
                <a:lnTo>
                  <a:pt x="262138" y="238760"/>
                </a:lnTo>
                <a:close/>
              </a:path>
              <a:path w="635000" h="525780">
                <a:moveTo>
                  <a:pt x="325183" y="240030"/>
                </a:moveTo>
                <a:lnTo>
                  <a:pt x="321759" y="240030"/>
                </a:lnTo>
                <a:lnTo>
                  <a:pt x="315508" y="242570"/>
                </a:lnTo>
                <a:lnTo>
                  <a:pt x="326140" y="242570"/>
                </a:lnTo>
                <a:lnTo>
                  <a:pt x="325183" y="240030"/>
                </a:lnTo>
                <a:close/>
              </a:path>
              <a:path w="635000" h="525780">
                <a:moveTo>
                  <a:pt x="323611" y="232410"/>
                </a:moveTo>
                <a:lnTo>
                  <a:pt x="315634" y="232410"/>
                </a:lnTo>
                <a:lnTo>
                  <a:pt x="315623" y="233680"/>
                </a:lnTo>
                <a:lnTo>
                  <a:pt x="306388" y="234950"/>
                </a:lnTo>
                <a:lnTo>
                  <a:pt x="306001" y="238760"/>
                </a:lnTo>
                <a:lnTo>
                  <a:pt x="315393" y="238760"/>
                </a:lnTo>
                <a:lnTo>
                  <a:pt x="315079" y="236220"/>
                </a:lnTo>
                <a:lnTo>
                  <a:pt x="322115" y="236220"/>
                </a:lnTo>
                <a:lnTo>
                  <a:pt x="323361" y="233680"/>
                </a:lnTo>
                <a:lnTo>
                  <a:pt x="323611" y="232410"/>
                </a:lnTo>
                <a:close/>
              </a:path>
              <a:path w="635000" h="525780">
                <a:moveTo>
                  <a:pt x="220810" y="176530"/>
                </a:moveTo>
                <a:lnTo>
                  <a:pt x="215731" y="189230"/>
                </a:lnTo>
                <a:lnTo>
                  <a:pt x="212223" y="189230"/>
                </a:lnTo>
                <a:lnTo>
                  <a:pt x="207103" y="190500"/>
                </a:lnTo>
                <a:lnTo>
                  <a:pt x="207103" y="194310"/>
                </a:lnTo>
                <a:lnTo>
                  <a:pt x="202138" y="204470"/>
                </a:lnTo>
                <a:lnTo>
                  <a:pt x="190676" y="210820"/>
                </a:lnTo>
                <a:lnTo>
                  <a:pt x="177864" y="214630"/>
                </a:lnTo>
                <a:lnTo>
                  <a:pt x="168853" y="217170"/>
                </a:lnTo>
                <a:lnTo>
                  <a:pt x="177010" y="222250"/>
                </a:lnTo>
                <a:lnTo>
                  <a:pt x="182592" y="229870"/>
                </a:lnTo>
                <a:lnTo>
                  <a:pt x="185797" y="234950"/>
                </a:lnTo>
                <a:lnTo>
                  <a:pt x="186821" y="237490"/>
                </a:lnTo>
                <a:lnTo>
                  <a:pt x="193863" y="231140"/>
                </a:lnTo>
                <a:lnTo>
                  <a:pt x="200558" y="226060"/>
                </a:lnTo>
                <a:lnTo>
                  <a:pt x="205970" y="222250"/>
                </a:lnTo>
                <a:lnTo>
                  <a:pt x="209166" y="220980"/>
                </a:lnTo>
                <a:lnTo>
                  <a:pt x="216953" y="220980"/>
                </a:lnTo>
                <a:lnTo>
                  <a:pt x="218558" y="218440"/>
                </a:lnTo>
                <a:lnTo>
                  <a:pt x="216244" y="217170"/>
                </a:lnTo>
                <a:lnTo>
                  <a:pt x="215543" y="213360"/>
                </a:lnTo>
                <a:lnTo>
                  <a:pt x="216035" y="207010"/>
                </a:lnTo>
                <a:lnTo>
                  <a:pt x="245657" y="207010"/>
                </a:lnTo>
                <a:lnTo>
                  <a:pt x="245657" y="194310"/>
                </a:lnTo>
                <a:lnTo>
                  <a:pt x="223961" y="194310"/>
                </a:lnTo>
                <a:lnTo>
                  <a:pt x="224139" y="189230"/>
                </a:lnTo>
                <a:lnTo>
                  <a:pt x="225930" y="185420"/>
                </a:lnTo>
                <a:lnTo>
                  <a:pt x="230652" y="184150"/>
                </a:lnTo>
                <a:lnTo>
                  <a:pt x="220810" y="176530"/>
                </a:lnTo>
                <a:close/>
              </a:path>
              <a:path w="635000" h="525780">
                <a:moveTo>
                  <a:pt x="456883" y="220980"/>
                </a:moveTo>
                <a:lnTo>
                  <a:pt x="425421" y="220980"/>
                </a:lnTo>
                <a:lnTo>
                  <a:pt x="428618" y="222250"/>
                </a:lnTo>
                <a:lnTo>
                  <a:pt x="434035" y="226060"/>
                </a:lnTo>
                <a:lnTo>
                  <a:pt x="440733" y="231140"/>
                </a:lnTo>
                <a:lnTo>
                  <a:pt x="447776" y="237490"/>
                </a:lnTo>
                <a:lnTo>
                  <a:pt x="451032" y="228600"/>
                </a:lnTo>
                <a:lnTo>
                  <a:pt x="453988" y="223520"/>
                </a:lnTo>
                <a:lnTo>
                  <a:pt x="456883" y="220980"/>
                </a:lnTo>
                <a:close/>
              </a:path>
              <a:path w="635000" h="525780">
                <a:moveTo>
                  <a:pt x="310147" y="228600"/>
                </a:moveTo>
                <a:lnTo>
                  <a:pt x="295320" y="228600"/>
                </a:lnTo>
                <a:lnTo>
                  <a:pt x="296022" y="232410"/>
                </a:lnTo>
                <a:lnTo>
                  <a:pt x="299320" y="234950"/>
                </a:lnTo>
                <a:lnTo>
                  <a:pt x="305959" y="232410"/>
                </a:lnTo>
                <a:lnTo>
                  <a:pt x="323611" y="232410"/>
                </a:lnTo>
                <a:lnTo>
                  <a:pt x="324109" y="229870"/>
                </a:lnTo>
                <a:lnTo>
                  <a:pt x="311466" y="229870"/>
                </a:lnTo>
                <a:lnTo>
                  <a:pt x="310147" y="228600"/>
                </a:lnTo>
                <a:close/>
              </a:path>
              <a:path w="635000" h="525780">
                <a:moveTo>
                  <a:pt x="266460" y="229870"/>
                </a:moveTo>
                <a:lnTo>
                  <a:pt x="260379" y="229870"/>
                </a:lnTo>
                <a:lnTo>
                  <a:pt x="263677" y="233680"/>
                </a:lnTo>
                <a:lnTo>
                  <a:pt x="266460" y="229870"/>
                </a:lnTo>
                <a:close/>
              </a:path>
              <a:path w="635000" h="525780">
                <a:moveTo>
                  <a:pt x="317152" y="226060"/>
                </a:moveTo>
                <a:lnTo>
                  <a:pt x="311466" y="229870"/>
                </a:lnTo>
                <a:lnTo>
                  <a:pt x="324109" y="229870"/>
                </a:lnTo>
                <a:lnTo>
                  <a:pt x="324607" y="227330"/>
                </a:lnTo>
                <a:lnTo>
                  <a:pt x="317152" y="226060"/>
                </a:lnTo>
                <a:close/>
              </a:path>
              <a:path w="635000" h="525780">
                <a:moveTo>
                  <a:pt x="66333" y="214630"/>
                </a:moveTo>
                <a:lnTo>
                  <a:pt x="65516" y="214630"/>
                </a:lnTo>
                <a:lnTo>
                  <a:pt x="65516" y="220980"/>
                </a:lnTo>
                <a:lnTo>
                  <a:pt x="72783" y="227330"/>
                </a:lnTo>
                <a:lnTo>
                  <a:pt x="81348" y="222250"/>
                </a:lnTo>
                <a:lnTo>
                  <a:pt x="158293" y="222250"/>
                </a:lnTo>
                <a:lnTo>
                  <a:pt x="147178" y="217170"/>
                </a:lnTo>
                <a:lnTo>
                  <a:pt x="142447" y="215900"/>
                </a:lnTo>
                <a:lnTo>
                  <a:pt x="71592" y="215900"/>
                </a:lnTo>
                <a:lnTo>
                  <a:pt x="66333" y="214630"/>
                </a:lnTo>
                <a:close/>
              </a:path>
              <a:path w="635000" h="525780">
                <a:moveTo>
                  <a:pt x="567620" y="222250"/>
                </a:moveTo>
                <a:lnTo>
                  <a:pt x="553250" y="222250"/>
                </a:lnTo>
                <a:lnTo>
                  <a:pt x="561815" y="227330"/>
                </a:lnTo>
                <a:lnTo>
                  <a:pt x="567620" y="222250"/>
                </a:lnTo>
                <a:close/>
              </a:path>
              <a:path w="635000" h="525780">
                <a:moveTo>
                  <a:pt x="216953" y="220980"/>
                </a:moveTo>
                <a:lnTo>
                  <a:pt x="211616" y="220980"/>
                </a:lnTo>
                <a:lnTo>
                  <a:pt x="212548" y="223520"/>
                </a:lnTo>
                <a:lnTo>
                  <a:pt x="212799" y="226060"/>
                </a:lnTo>
                <a:lnTo>
                  <a:pt x="213742" y="226060"/>
                </a:lnTo>
                <a:lnTo>
                  <a:pt x="216953" y="220980"/>
                </a:lnTo>
                <a:close/>
              </a:path>
              <a:path w="635000" h="525780">
                <a:moveTo>
                  <a:pt x="437034" y="207010"/>
                </a:moveTo>
                <a:lnTo>
                  <a:pt x="418552" y="207010"/>
                </a:lnTo>
                <a:lnTo>
                  <a:pt x="419055" y="213360"/>
                </a:lnTo>
                <a:lnTo>
                  <a:pt x="418353" y="217170"/>
                </a:lnTo>
                <a:lnTo>
                  <a:pt x="416039" y="218440"/>
                </a:lnTo>
                <a:lnTo>
                  <a:pt x="421222" y="226060"/>
                </a:lnTo>
                <a:lnTo>
                  <a:pt x="421788" y="226060"/>
                </a:lnTo>
                <a:lnTo>
                  <a:pt x="422039" y="223520"/>
                </a:lnTo>
                <a:lnTo>
                  <a:pt x="422971" y="220980"/>
                </a:lnTo>
                <a:lnTo>
                  <a:pt x="456883" y="220980"/>
                </a:lnTo>
                <a:lnTo>
                  <a:pt x="458331" y="219710"/>
                </a:lnTo>
                <a:lnTo>
                  <a:pt x="465744" y="217170"/>
                </a:lnTo>
                <a:lnTo>
                  <a:pt x="456727" y="214630"/>
                </a:lnTo>
                <a:lnTo>
                  <a:pt x="443913" y="210820"/>
                </a:lnTo>
                <a:lnTo>
                  <a:pt x="437034" y="207010"/>
                </a:lnTo>
                <a:close/>
              </a:path>
              <a:path w="635000" h="525780">
                <a:moveTo>
                  <a:pt x="327246" y="218440"/>
                </a:moveTo>
                <a:lnTo>
                  <a:pt x="321477" y="218440"/>
                </a:lnTo>
                <a:lnTo>
                  <a:pt x="317780" y="219710"/>
                </a:lnTo>
                <a:lnTo>
                  <a:pt x="317958" y="220980"/>
                </a:lnTo>
                <a:lnTo>
                  <a:pt x="320765" y="224790"/>
                </a:lnTo>
                <a:lnTo>
                  <a:pt x="324492" y="223520"/>
                </a:lnTo>
                <a:lnTo>
                  <a:pt x="327246" y="218440"/>
                </a:lnTo>
                <a:close/>
              </a:path>
              <a:path w="635000" h="525780">
                <a:moveTo>
                  <a:pt x="317299" y="180340"/>
                </a:moveTo>
                <a:lnTo>
                  <a:pt x="271337" y="184150"/>
                </a:lnTo>
                <a:lnTo>
                  <a:pt x="258400" y="186690"/>
                </a:lnTo>
                <a:lnTo>
                  <a:pt x="258400" y="218440"/>
                </a:lnTo>
                <a:lnTo>
                  <a:pt x="274806" y="218440"/>
                </a:lnTo>
                <a:lnTo>
                  <a:pt x="289645" y="198120"/>
                </a:lnTo>
                <a:lnTo>
                  <a:pt x="294671" y="196850"/>
                </a:lnTo>
                <a:lnTo>
                  <a:pt x="328796" y="196850"/>
                </a:lnTo>
                <a:lnTo>
                  <a:pt x="329298" y="195580"/>
                </a:lnTo>
                <a:lnTo>
                  <a:pt x="428105" y="195580"/>
                </a:lnTo>
                <a:lnTo>
                  <a:pt x="427484" y="194310"/>
                </a:lnTo>
                <a:lnTo>
                  <a:pt x="410626" y="194310"/>
                </a:lnTo>
                <a:lnTo>
                  <a:pt x="398657" y="191770"/>
                </a:lnTo>
                <a:lnTo>
                  <a:pt x="377717" y="186690"/>
                </a:lnTo>
                <a:lnTo>
                  <a:pt x="349900" y="182880"/>
                </a:lnTo>
                <a:lnTo>
                  <a:pt x="317299" y="180340"/>
                </a:lnTo>
                <a:close/>
              </a:path>
              <a:path w="635000" h="525780">
                <a:moveTo>
                  <a:pt x="82133" y="172720"/>
                </a:moveTo>
                <a:lnTo>
                  <a:pt x="76556" y="180340"/>
                </a:lnTo>
                <a:lnTo>
                  <a:pt x="75174" y="187960"/>
                </a:lnTo>
                <a:lnTo>
                  <a:pt x="75048" y="190500"/>
                </a:lnTo>
                <a:lnTo>
                  <a:pt x="75567" y="196850"/>
                </a:lnTo>
                <a:lnTo>
                  <a:pt x="76699" y="201930"/>
                </a:lnTo>
                <a:lnTo>
                  <a:pt x="77023" y="208280"/>
                </a:lnTo>
                <a:lnTo>
                  <a:pt x="75238" y="213360"/>
                </a:lnTo>
                <a:lnTo>
                  <a:pt x="71592" y="215900"/>
                </a:lnTo>
                <a:lnTo>
                  <a:pt x="142447" y="215900"/>
                </a:lnTo>
                <a:lnTo>
                  <a:pt x="132983" y="213360"/>
                </a:lnTo>
                <a:lnTo>
                  <a:pt x="127573" y="208280"/>
                </a:lnTo>
                <a:lnTo>
                  <a:pt x="127128" y="203200"/>
                </a:lnTo>
                <a:lnTo>
                  <a:pt x="127828" y="201930"/>
                </a:lnTo>
                <a:lnTo>
                  <a:pt x="146526" y="201930"/>
                </a:lnTo>
                <a:lnTo>
                  <a:pt x="144613" y="199390"/>
                </a:lnTo>
                <a:lnTo>
                  <a:pt x="145681" y="198120"/>
                </a:lnTo>
                <a:lnTo>
                  <a:pt x="146267" y="193040"/>
                </a:lnTo>
                <a:lnTo>
                  <a:pt x="133692" y="193040"/>
                </a:lnTo>
                <a:lnTo>
                  <a:pt x="130393" y="190500"/>
                </a:lnTo>
                <a:lnTo>
                  <a:pt x="130375" y="185420"/>
                </a:lnTo>
                <a:lnTo>
                  <a:pt x="133625" y="180340"/>
                </a:lnTo>
                <a:lnTo>
                  <a:pt x="140740" y="179070"/>
                </a:lnTo>
                <a:lnTo>
                  <a:pt x="156910" y="179070"/>
                </a:lnTo>
                <a:lnTo>
                  <a:pt x="156633" y="173990"/>
                </a:lnTo>
                <a:lnTo>
                  <a:pt x="89395" y="173990"/>
                </a:lnTo>
                <a:lnTo>
                  <a:pt x="82133" y="172720"/>
                </a:lnTo>
                <a:close/>
              </a:path>
              <a:path w="635000" h="525780">
                <a:moveTo>
                  <a:pt x="569071" y="214630"/>
                </a:moveTo>
                <a:lnTo>
                  <a:pt x="568265" y="214630"/>
                </a:lnTo>
                <a:lnTo>
                  <a:pt x="563001" y="215900"/>
                </a:lnTo>
                <a:lnTo>
                  <a:pt x="569071" y="215900"/>
                </a:lnTo>
                <a:lnTo>
                  <a:pt x="569071" y="214630"/>
                </a:lnTo>
                <a:close/>
              </a:path>
              <a:path w="635000" h="525780">
                <a:moveTo>
                  <a:pt x="430587" y="200660"/>
                </a:moveTo>
                <a:lnTo>
                  <a:pt x="349277" y="200660"/>
                </a:lnTo>
                <a:lnTo>
                  <a:pt x="350690" y="212090"/>
                </a:lnTo>
                <a:lnTo>
                  <a:pt x="352010" y="214630"/>
                </a:lnTo>
                <a:lnTo>
                  <a:pt x="359695" y="212090"/>
                </a:lnTo>
                <a:lnTo>
                  <a:pt x="411526" y="212090"/>
                </a:lnTo>
                <a:lnTo>
                  <a:pt x="411526" y="207010"/>
                </a:lnTo>
                <a:lnTo>
                  <a:pt x="437034" y="207010"/>
                </a:lnTo>
                <a:lnTo>
                  <a:pt x="432449" y="204470"/>
                </a:lnTo>
                <a:lnTo>
                  <a:pt x="430587" y="200660"/>
                </a:lnTo>
                <a:close/>
              </a:path>
              <a:path w="635000" h="525780">
                <a:moveTo>
                  <a:pt x="331419" y="209550"/>
                </a:moveTo>
                <a:lnTo>
                  <a:pt x="322042" y="209550"/>
                </a:lnTo>
                <a:lnTo>
                  <a:pt x="330890" y="210820"/>
                </a:lnTo>
                <a:lnTo>
                  <a:pt x="331419" y="209550"/>
                </a:lnTo>
                <a:close/>
              </a:path>
              <a:path w="635000" h="525780">
                <a:moveTo>
                  <a:pt x="146526" y="201930"/>
                </a:moveTo>
                <a:lnTo>
                  <a:pt x="139001" y="201930"/>
                </a:lnTo>
                <a:lnTo>
                  <a:pt x="145440" y="205740"/>
                </a:lnTo>
                <a:lnTo>
                  <a:pt x="147482" y="203200"/>
                </a:lnTo>
                <a:lnTo>
                  <a:pt x="146526" y="201930"/>
                </a:lnTo>
                <a:close/>
              </a:path>
              <a:path w="635000" h="525780">
                <a:moveTo>
                  <a:pt x="428105" y="195580"/>
                </a:moveTo>
                <a:lnTo>
                  <a:pt x="329298" y="195580"/>
                </a:lnTo>
                <a:lnTo>
                  <a:pt x="333173" y="198120"/>
                </a:lnTo>
                <a:lnTo>
                  <a:pt x="336251" y="205740"/>
                </a:lnTo>
                <a:lnTo>
                  <a:pt x="338356" y="205740"/>
                </a:lnTo>
                <a:lnTo>
                  <a:pt x="348314" y="200660"/>
                </a:lnTo>
                <a:lnTo>
                  <a:pt x="430587" y="200660"/>
                </a:lnTo>
                <a:lnTo>
                  <a:pt x="428105" y="195580"/>
                </a:lnTo>
                <a:close/>
              </a:path>
              <a:path w="635000" h="525780">
                <a:moveTo>
                  <a:pt x="557106" y="179070"/>
                </a:moveTo>
                <a:lnTo>
                  <a:pt x="493847" y="179070"/>
                </a:lnTo>
                <a:lnTo>
                  <a:pt x="500961" y="180340"/>
                </a:lnTo>
                <a:lnTo>
                  <a:pt x="504215" y="185420"/>
                </a:lnTo>
                <a:lnTo>
                  <a:pt x="504204" y="190500"/>
                </a:lnTo>
                <a:lnTo>
                  <a:pt x="500906" y="193040"/>
                </a:lnTo>
                <a:lnTo>
                  <a:pt x="488320" y="193040"/>
                </a:lnTo>
                <a:lnTo>
                  <a:pt x="488917" y="198120"/>
                </a:lnTo>
                <a:lnTo>
                  <a:pt x="489985" y="199390"/>
                </a:lnTo>
                <a:lnTo>
                  <a:pt x="487116" y="203200"/>
                </a:lnTo>
                <a:lnTo>
                  <a:pt x="489147" y="205740"/>
                </a:lnTo>
                <a:lnTo>
                  <a:pt x="495597" y="201930"/>
                </a:lnTo>
                <a:lnTo>
                  <a:pt x="557888" y="201930"/>
                </a:lnTo>
                <a:lnTo>
                  <a:pt x="559026" y="196850"/>
                </a:lnTo>
                <a:lnTo>
                  <a:pt x="559651" y="189230"/>
                </a:lnTo>
                <a:lnTo>
                  <a:pt x="558037" y="180340"/>
                </a:lnTo>
                <a:lnTo>
                  <a:pt x="557106" y="179070"/>
                </a:lnTo>
                <a:close/>
              </a:path>
              <a:path w="635000" h="525780">
                <a:moveTo>
                  <a:pt x="183010" y="181610"/>
                </a:moveTo>
                <a:lnTo>
                  <a:pt x="182099" y="181610"/>
                </a:lnTo>
                <a:lnTo>
                  <a:pt x="181879" y="182880"/>
                </a:lnTo>
                <a:lnTo>
                  <a:pt x="180895" y="186690"/>
                </a:lnTo>
                <a:lnTo>
                  <a:pt x="175732" y="189230"/>
                </a:lnTo>
                <a:lnTo>
                  <a:pt x="147032" y="189230"/>
                </a:lnTo>
                <a:lnTo>
                  <a:pt x="161712" y="191770"/>
                </a:lnTo>
                <a:lnTo>
                  <a:pt x="165733" y="196850"/>
                </a:lnTo>
                <a:lnTo>
                  <a:pt x="179387" y="196850"/>
                </a:lnTo>
                <a:lnTo>
                  <a:pt x="186025" y="193040"/>
                </a:lnTo>
                <a:lnTo>
                  <a:pt x="183010" y="181610"/>
                </a:lnTo>
                <a:close/>
              </a:path>
              <a:path w="635000" h="525780">
                <a:moveTo>
                  <a:pt x="452488" y="181610"/>
                </a:moveTo>
                <a:lnTo>
                  <a:pt x="451577" y="181610"/>
                </a:lnTo>
                <a:lnTo>
                  <a:pt x="451159" y="182880"/>
                </a:lnTo>
                <a:lnTo>
                  <a:pt x="448572" y="193040"/>
                </a:lnTo>
                <a:lnTo>
                  <a:pt x="455211" y="196850"/>
                </a:lnTo>
                <a:lnTo>
                  <a:pt x="468865" y="196850"/>
                </a:lnTo>
                <a:lnTo>
                  <a:pt x="472886" y="191770"/>
                </a:lnTo>
                <a:lnTo>
                  <a:pt x="487555" y="189230"/>
                </a:lnTo>
                <a:lnTo>
                  <a:pt x="458844" y="189230"/>
                </a:lnTo>
                <a:lnTo>
                  <a:pt x="453703" y="186690"/>
                </a:lnTo>
                <a:lnTo>
                  <a:pt x="452708" y="182880"/>
                </a:lnTo>
                <a:lnTo>
                  <a:pt x="452488" y="181610"/>
                </a:lnTo>
                <a:close/>
              </a:path>
              <a:path w="635000" h="525780">
                <a:moveTo>
                  <a:pt x="245657" y="189230"/>
                </a:moveTo>
                <a:lnTo>
                  <a:pt x="235019" y="191770"/>
                </a:lnTo>
                <a:lnTo>
                  <a:pt x="227385" y="193040"/>
                </a:lnTo>
                <a:lnTo>
                  <a:pt x="223961" y="194310"/>
                </a:lnTo>
                <a:lnTo>
                  <a:pt x="245657" y="194310"/>
                </a:lnTo>
                <a:lnTo>
                  <a:pt x="245657" y="189230"/>
                </a:lnTo>
                <a:close/>
              </a:path>
              <a:path w="635000" h="525780">
                <a:moveTo>
                  <a:pt x="413777" y="176530"/>
                </a:moveTo>
                <a:lnTo>
                  <a:pt x="403799" y="184150"/>
                </a:lnTo>
                <a:lnTo>
                  <a:pt x="403935" y="184150"/>
                </a:lnTo>
                <a:lnTo>
                  <a:pt x="408668" y="185420"/>
                </a:lnTo>
                <a:lnTo>
                  <a:pt x="410458" y="189230"/>
                </a:lnTo>
                <a:lnTo>
                  <a:pt x="410626" y="194310"/>
                </a:lnTo>
                <a:lnTo>
                  <a:pt x="427484" y="194310"/>
                </a:lnTo>
                <a:lnTo>
                  <a:pt x="427484" y="190500"/>
                </a:lnTo>
                <a:lnTo>
                  <a:pt x="422364" y="189230"/>
                </a:lnTo>
                <a:lnTo>
                  <a:pt x="419013" y="189230"/>
                </a:lnTo>
                <a:lnTo>
                  <a:pt x="413777" y="176530"/>
                </a:lnTo>
                <a:close/>
              </a:path>
              <a:path w="635000" h="525780">
                <a:moveTo>
                  <a:pt x="162120" y="187960"/>
                </a:moveTo>
                <a:lnTo>
                  <a:pt x="143964" y="187960"/>
                </a:lnTo>
                <a:lnTo>
                  <a:pt x="143964" y="190500"/>
                </a:lnTo>
                <a:lnTo>
                  <a:pt x="147032" y="189230"/>
                </a:lnTo>
                <a:lnTo>
                  <a:pt x="163565" y="189230"/>
                </a:lnTo>
                <a:lnTo>
                  <a:pt x="162120" y="187960"/>
                </a:lnTo>
                <a:close/>
              </a:path>
              <a:path w="635000" h="525780">
                <a:moveTo>
                  <a:pt x="490623" y="187960"/>
                </a:moveTo>
                <a:lnTo>
                  <a:pt x="472467" y="187960"/>
                </a:lnTo>
                <a:lnTo>
                  <a:pt x="471022" y="189230"/>
                </a:lnTo>
                <a:lnTo>
                  <a:pt x="487555" y="189230"/>
                </a:lnTo>
                <a:lnTo>
                  <a:pt x="490623" y="190500"/>
                </a:lnTo>
                <a:lnTo>
                  <a:pt x="490623" y="187960"/>
                </a:lnTo>
                <a:close/>
              </a:path>
              <a:path w="635000" h="525780">
                <a:moveTo>
                  <a:pt x="156910" y="179070"/>
                </a:moveTo>
                <a:lnTo>
                  <a:pt x="140740" y="179070"/>
                </a:lnTo>
                <a:lnTo>
                  <a:pt x="152319" y="184150"/>
                </a:lnTo>
                <a:lnTo>
                  <a:pt x="156979" y="180340"/>
                </a:lnTo>
                <a:lnTo>
                  <a:pt x="156910" y="179070"/>
                </a:lnTo>
                <a:close/>
              </a:path>
              <a:path w="635000" h="525780">
                <a:moveTo>
                  <a:pt x="518738" y="148590"/>
                </a:moveTo>
                <a:lnTo>
                  <a:pt x="507667" y="148590"/>
                </a:lnTo>
                <a:lnTo>
                  <a:pt x="500361" y="149860"/>
                </a:lnTo>
                <a:lnTo>
                  <a:pt x="496174" y="153670"/>
                </a:lnTo>
                <a:lnTo>
                  <a:pt x="494456" y="157480"/>
                </a:lnTo>
                <a:lnTo>
                  <a:pt x="490602" y="158750"/>
                </a:lnTo>
                <a:lnTo>
                  <a:pt x="475681" y="166370"/>
                </a:lnTo>
                <a:lnTo>
                  <a:pt x="475681" y="170180"/>
                </a:lnTo>
                <a:lnTo>
                  <a:pt x="476550" y="172720"/>
                </a:lnTo>
                <a:lnTo>
                  <a:pt x="477964" y="173990"/>
                </a:lnTo>
                <a:lnTo>
                  <a:pt x="477608" y="180340"/>
                </a:lnTo>
                <a:lnTo>
                  <a:pt x="482278" y="184150"/>
                </a:lnTo>
                <a:lnTo>
                  <a:pt x="493847" y="179070"/>
                </a:lnTo>
                <a:lnTo>
                  <a:pt x="557106" y="179070"/>
                </a:lnTo>
                <a:lnTo>
                  <a:pt x="553384" y="173990"/>
                </a:lnTo>
                <a:lnTo>
                  <a:pt x="498529" y="173990"/>
                </a:lnTo>
                <a:lnTo>
                  <a:pt x="493461" y="167640"/>
                </a:lnTo>
                <a:lnTo>
                  <a:pt x="493880" y="163830"/>
                </a:lnTo>
                <a:lnTo>
                  <a:pt x="498361" y="162560"/>
                </a:lnTo>
                <a:lnTo>
                  <a:pt x="520954" y="162560"/>
                </a:lnTo>
                <a:lnTo>
                  <a:pt x="521272" y="157480"/>
                </a:lnTo>
                <a:lnTo>
                  <a:pt x="536580" y="149860"/>
                </a:lnTo>
                <a:lnTo>
                  <a:pt x="527041" y="149860"/>
                </a:lnTo>
                <a:lnTo>
                  <a:pt x="518738" y="148590"/>
                </a:lnTo>
                <a:close/>
              </a:path>
              <a:path w="635000" h="525780">
                <a:moveTo>
                  <a:pt x="108878" y="162560"/>
                </a:moveTo>
                <a:lnTo>
                  <a:pt x="97672" y="162560"/>
                </a:lnTo>
                <a:lnTo>
                  <a:pt x="98154" y="163830"/>
                </a:lnTo>
                <a:lnTo>
                  <a:pt x="97924" y="167640"/>
                </a:lnTo>
                <a:lnTo>
                  <a:pt x="94832" y="171450"/>
                </a:lnTo>
                <a:lnTo>
                  <a:pt x="89395" y="173990"/>
                </a:lnTo>
                <a:lnTo>
                  <a:pt x="136058" y="173990"/>
                </a:lnTo>
                <a:lnTo>
                  <a:pt x="127807" y="172720"/>
                </a:lnTo>
                <a:lnTo>
                  <a:pt x="127065" y="168910"/>
                </a:lnTo>
                <a:lnTo>
                  <a:pt x="111944" y="168910"/>
                </a:lnTo>
                <a:lnTo>
                  <a:pt x="111493" y="166370"/>
                </a:lnTo>
                <a:lnTo>
                  <a:pt x="108878" y="162560"/>
                </a:lnTo>
                <a:close/>
              </a:path>
              <a:path w="635000" h="525780">
                <a:moveTo>
                  <a:pt x="151445" y="162560"/>
                </a:moveTo>
                <a:lnTo>
                  <a:pt x="136236" y="162560"/>
                </a:lnTo>
                <a:lnTo>
                  <a:pt x="140718" y="163830"/>
                </a:lnTo>
                <a:lnTo>
                  <a:pt x="141137" y="167640"/>
                </a:lnTo>
                <a:lnTo>
                  <a:pt x="136058" y="173990"/>
                </a:lnTo>
                <a:lnTo>
                  <a:pt x="156633" y="173990"/>
                </a:lnTo>
                <a:lnTo>
                  <a:pt x="158037" y="172720"/>
                </a:lnTo>
                <a:lnTo>
                  <a:pt x="158916" y="170180"/>
                </a:lnTo>
                <a:lnTo>
                  <a:pt x="158916" y="166370"/>
                </a:lnTo>
                <a:lnTo>
                  <a:pt x="151445" y="162560"/>
                </a:lnTo>
                <a:close/>
              </a:path>
              <a:path w="635000" h="525780">
                <a:moveTo>
                  <a:pt x="520954" y="162560"/>
                </a:moveTo>
                <a:lnTo>
                  <a:pt x="508769" y="162560"/>
                </a:lnTo>
                <a:lnTo>
                  <a:pt x="506780" y="172720"/>
                </a:lnTo>
                <a:lnTo>
                  <a:pt x="498529" y="173990"/>
                </a:lnTo>
                <a:lnTo>
                  <a:pt x="545192" y="173990"/>
                </a:lnTo>
                <a:lnTo>
                  <a:pt x="539755" y="171450"/>
                </a:lnTo>
                <a:lnTo>
                  <a:pt x="537694" y="168910"/>
                </a:lnTo>
                <a:lnTo>
                  <a:pt x="520581" y="168910"/>
                </a:lnTo>
                <a:lnTo>
                  <a:pt x="520954" y="162560"/>
                </a:lnTo>
                <a:close/>
              </a:path>
              <a:path w="635000" h="525780">
                <a:moveTo>
                  <a:pt x="552454" y="172720"/>
                </a:moveTo>
                <a:lnTo>
                  <a:pt x="545192" y="173990"/>
                </a:lnTo>
                <a:lnTo>
                  <a:pt x="553384" y="173990"/>
                </a:lnTo>
                <a:lnTo>
                  <a:pt x="552454" y="172720"/>
                </a:lnTo>
                <a:close/>
              </a:path>
              <a:path w="635000" h="525780">
                <a:moveTo>
                  <a:pt x="97549" y="153670"/>
                </a:moveTo>
                <a:lnTo>
                  <a:pt x="87466" y="153670"/>
                </a:lnTo>
                <a:lnTo>
                  <a:pt x="78123" y="157480"/>
                </a:lnTo>
                <a:lnTo>
                  <a:pt x="78772" y="165100"/>
                </a:lnTo>
                <a:lnTo>
                  <a:pt x="86625" y="170180"/>
                </a:lnTo>
                <a:lnTo>
                  <a:pt x="93400" y="170180"/>
                </a:lnTo>
                <a:lnTo>
                  <a:pt x="96824" y="167640"/>
                </a:lnTo>
                <a:lnTo>
                  <a:pt x="96824" y="162560"/>
                </a:lnTo>
                <a:lnTo>
                  <a:pt x="108878" y="162560"/>
                </a:lnTo>
                <a:lnTo>
                  <a:pt x="106262" y="158750"/>
                </a:lnTo>
                <a:lnTo>
                  <a:pt x="97549" y="153670"/>
                </a:lnTo>
                <a:close/>
              </a:path>
              <a:path w="635000" h="525780">
                <a:moveTo>
                  <a:pt x="556035" y="162560"/>
                </a:moveTo>
                <a:lnTo>
                  <a:pt x="537763" y="162560"/>
                </a:lnTo>
                <a:lnTo>
                  <a:pt x="537763" y="167640"/>
                </a:lnTo>
                <a:lnTo>
                  <a:pt x="541187" y="170180"/>
                </a:lnTo>
                <a:lnTo>
                  <a:pt x="547962" y="170180"/>
                </a:lnTo>
                <a:lnTo>
                  <a:pt x="555815" y="165100"/>
                </a:lnTo>
                <a:lnTo>
                  <a:pt x="556035" y="162560"/>
                </a:lnTo>
                <a:close/>
              </a:path>
              <a:path w="635000" h="525780">
                <a:moveTo>
                  <a:pt x="103358" y="140970"/>
                </a:moveTo>
                <a:lnTo>
                  <a:pt x="100656" y="144780"/>
                </a:lnTo>
                <a:lnTo>
                  <a:pt x="97997" y="149860"/>
                </a:lnTo>
                <a:lnTo>
                  <a:pt x="113315" y="157480"/>
                </a:lnTo>
                <a:lnTo>
                  <a:pt x="113818" y="165100"/>
                </a:lnTo>
                <a:lnTo>
                  <a:pt x="114006" y="168910"/>
                </a:lnTo>
                <a:lnTo>
                  <a:pt x="127065" y="168910"/>
                </a:lnTo>
                <a:lnTo>
                  <a:pt x="125828" y="162560"/>
                </a:lnTo>
                <a:lnTo>
                  <a:pt x="151445" y="162560"/>
                </a:lnTo>
                <a:lnTo>
                  <a:pt x="143974" y="158750"/>
                </a:lnTo>
                <a:lnTo>
                  <a:pt x="140142" y="157480"/>
                </a:lnTo>
                <a:lnTo>
                  <a:pt x="138424" y="153670"/>
                </a:lnTo>
                <a:lnTo>
                  <a:pt x="134236" y="149860"/>
                </a:lnTo>
                <a:lnTo>
                  <a:pt x="107556" y="149860"/>
                </a:lnTo>
                <a:lnTo>
                  <a:pt x="101567" y="147320"/>
                </a:lnTo>
                <a:lnTo>
                  <a:pt x="104844" y="142240"/>
                </a:lnTo>
                <a:lnTo>
                  <a:pt x="103358" y="140970"/>
                </a:lnTo>
                <a:close/>
              </a:path>
              <a:path w="635000" h="525780">
                <a:moveTo>
                  <a:pt x="547126" y="153670"/>
                </a:moveTo>
                <a:lnTo>
                  <a:pt x="537041" y="153670"/>
                </a:lnTo>
                <a:lnTo>
                  <a:pt x="528330" y="158750"/>
                </a:lnTo>
                <a:lnTo>
                  <a:pt x="523104" y="166370"/>
                </a:lnTo>
                <a:lnTo>
                  <a:pt x="522643" y="168910"/>
                </a:lnTo>
                <a:lnTo>
                  <a:pt x="537694" y="168910"/>
                </a:lnTo>
                <a:lnTo>
                  <a:pt x="536663" y="167640"/>
                </a:lnTo>
                <a:lnTo>
                  <a:pt x="536433" y="163830"/>
                </a:lnTo>
                <a:lnTo>
                  <a:pt x="536926" y="162560"/>
                </a:lnTo>
                <a:lnTo>
                  <a:pt x="556035" y="162560"/>
                </a:lnTo>
                <a:lnTo>
                  <a:pt x="556475" y="157480"/>
                </a:lnTo>
                <a:lnTo>
                  <a:pt x="547126" y="153670"/>
                </a:lnTo>
                <a:close/>
              </a:path>
              <a:path w="635000" h="525780">
                <a:moveTo>
                  <a:pt x="246191" y="77470"/>
                </a:moveTo>
                <a:lnTo>
                  <a:pt x="234369" y="77470"/>
                </a:lnTo>
                <a:lnTo>
                  <a:pt x="224307" y="78740"/>
                </a:lnTo>
                <a:lnTo>
                  <a:pt x="224307" y="93980"/>
                </a:lnTo>
                <a:lnTo>
                  <a:pt x="228376" y="106680"/>
                </a:lnTo>
                <a:lnTo>
                  <a:pt x="236863" y="118110"/>
                </a:lnTo>
                <a:lnTo>
                  <a:pt x="244190" y="127000"/>
                </a:lnTo>
                <a:lnTo>
                  <a:pt x="244777" y="138430"/>
                </a:lnTo>
                <a:lnTo>
                  <a:pt x="251308" y="139700"/>
                </a:lnTo>
                <a:lnTo>
                  <a:pt x="254644" y="144780"/>
                </a:lnTo>
                <a:lnTo>
                  <a:pt x="255895" y="153670"/>
                </a:lnTo>
                <a:lnTo>
                  <a:pt x="256170" y="167640"/>
                </a:lnTo>
                <a:lnTo>
                  <a:pt x="269529" y="162560"/>
                </a:lnTo>
                <a:lnTo>
                  <a:pt x="280350" y="161290"/>
                </a:lnTo>
                <a:lnTo>
                  <a:pt x="294363" y="160020"/>
                </a:lnTo>
                <a:lnTo>
                  <a:pt x="378568" y="160020"/>
                </a:lnTo>
                <a:lnTo>
                  <a:pt x="378694" y="153670"/>
                </a:lnTo>
                <a:lnTo>
                  <a:pt x="379949" y="144780"/>
                </a:lnTo>
                <a:lnTo>
                  <a:pt x="383288" y="139700"/>
                </a:lnTo>
                <a:lnTo>
                  <a:pt x="389820" y="138430"/>
                </a:lnTo>
                <a:lnTo>
                  <a:pt x="390147" y="132080"/>
                </a:lnTo>
                <a:lnTo>
                  <a:pt x="265761" y="132080"/>
                </a:lnTo>
                <a:lnTo>
                  <a:pt x="263374" y="130810"/>
                </a:lnTo>
                <a:lnTo>
                  <a:pt x="264107" y="128270"/>
                </a:lnTo>
                <a:lnTo>
                  <a:pt x="264421" y="127000"/>
                </a:lnTo>
                <a:lnTo>
                  <a:pt x="264421" y="119380"/>
                </a:lnTo>
                <a:lnTo>
                  <a:pt x="250023" y="119380"/>
                </a:lnTo>
                <a:lnTo>
                  <a:pt x="244968" y="113030"/>
                </a:lnTo>
                <a:lnTo>
                  <a:pt x="240788" y="105410"/>
                </a:lnTo>
                <a:lnTo>
                  <a:pt x="237943" y="99060"/>
                </a:lnTo>
                <a:lnTo>
                  <a:pt x="236893" y="91440"/>
                </a:lnTo>
                <a:lnTo>
                  <a:pt x="236893" y="87630"/>
                </a:lnTo>
                <a:lnTo>
                  <a:pt x="239029" y="86360"/>
                </a:lnTo>
                <a:lnTo>
                  <a:pt x="254222" y="86360"/>
                </a:lnTo>
                <a:lnTo>
                  <a:pt x="254222" y="83820"/>
                </a:lnTo>
                <a:lnTo>
                  <a:pt x="244798" y="83820"/>
                </a:lnTo>
                <a:lnTo>
                  <a:pt x="246191" y="77470"/>
                </a:lnTo>
                <a:close/>
              </a:path>
              <a:path w="635000" h="525780">
                <a:moveTo>
                  <a:pt x="378568" y="160020"/>
                </a:moveTo>
                <a:lnTo>
                  <a:pt x="317299" y="160020"/>
                </a:lnTo>
                <a:lnTo>
                  <a:pt x="343330" y="161290"/>
                </a:lnTo>
                <a:lnTo>
                  <a:pt x="362508" y="163830"/>
                </a:lnTo>
                <a:lnTo>
                  <a:pt x="374361" y="166370"/>
                </a:lnTo>
                <a:lnTo>
                  <a:pt x="378417" y="167640"/>
                </a:lnTo>
                <a:lnTo>
                  <a:pt x="378568" y="160020"/>
                </a:lnTo>
                <a:close/>
              </a:path>
              <a:path w="635000" h="525780">
                <a:moveTo>
                  <a:pt x="126931" y="148590"/>
                </a:moveTo>
                <a:lnTo>
                  <a:pt x="115860" y="148590"/>
                </a:lnTo>
                <a:lnTo>
                  <a:pt x="107556" y="149860"/>
                </a:lnTo>
                <a:lnTo>
                  <a:pt x="134236" y="149860"/>
                </a:lnTo>
                <a:lnTo>
                  <a:pt x="126931" y="148590"/>
                </a:lnTo>
                <a:close/>
              </a:path>
              <a:path w="635000" h="525780">
                <a:moveTo>
                  <a:pt x="531229" y="140970"/>
                </a:moveTo>
                <a:lnTo>
                  <a:pt x="529743" y="142240"/>
                </a:lnTo>
                <a:lnTo>
                  <a:pt x="533030" y="147320"/>
                </a:lnTo>
                <a:lnTo>
                  <a:pt x="527041" y="149860"/>
                </a:lnTo>
                <a:lnTo>
                  <a:pt x="536580" y="149860"/>
                </a:lnTo>
                <a:lnTo>
                  <a:pt x="533941" y="144780"/>
                </a:lnTo>
                <a:lnTo>
                  <a:pt x="531229" y="140970"/>
                </a:lnTo>
                <a:close/>
              </a:path>
              <a:path w="635000" h="525780">
                <a:moveTo>
                  <a:pt x="276054" y="55880"/>
                </a:moveTo>
                <a:lnTo>
                  <a:pt x="267419" y="57150"/>
                </a:lnTo>
                <a:lnTo>
                  <a:pt x="261315" y="62230"/>
                </a:lnTo>
                <a:lnTo>
                  <a:pt x="257691" y="67310"/>
                </a:lnTo>
                <a:lnTo>
                  <a:pt x="256494" y="74930"/>
                </a:lnTo>
                <a:lnTo>
                  <a:pt x="259775" y="88900"/>
                </a:lnTo>
                <a:lnTo>
                  <a:pt x="266991" y="101600"/>
                </a:lnTo>
                <a:lnTo>
                  <a:pt x="274208" y="113030"/>
                </a:lnTo>
                <a:lnTo>
                  <a:pt x="277488" y="124460"/>
                </a:lnTo>
                <a:lnTo>
                  <a:pt x="277488" y="130810"/>
                </a:lnTo>
                <a:lnTo>
                  <a:pt x="272651" y="132080"/>
                </a:lnTo>
                <a:lnTo>
                  <a:pt x="361947" y="132080"/>
                </a:lnTo>
                <a:lnTo>
                  <a:pt x="357109" y="130810"/>
                </a:lnTo>
                <a:lnTo>
                  <a:pt x="357109" y="127000"/>
                </a:lnTo>
                <a:lnTo>
                  <a:pt x="296901" y="127000"/>
                </a:lnTo>
                <a:lnTo>
                  <a:pt x="293739" y="123190"/>
                </a:lnTo>
                <a:lnTo>
                  <a:pt x="290640" y="119380"/>
                </a:lnTo>
                <a:lnTo>
                  <a:pt x="293247" y="116840"/>
                </a:lnTo>
                <a:lnTo>
                  <a:pt x="294765" y="113030"/>
                </a:lnTo>
                <a:lnTo>
                  <a:pt x="294765" y="102870"/>
                </a:lnTo>
                <a:lnTo>
                  <a:pt x="292875" y="100330"/>
                </a:lnTo>
                <a:lnTo>
                  <a:pt x="279541" y="100330"/>
                </a:lnTo>
                <a:lnTo>
                  <a:pt x="276517" y="93980"/>
                </a:lnTo>
                <a:lnTo>
                  <a:pt x="274153" y="86360"/>
                </a:lnTo>
                <a:lnTo>
                  <a:pt x="272614" y="80010"/>
                </a:lnTo>
                <a:lnTo>
                  <a:pt x="272065" y="74930"/>
                </a:lnTo>
                <a:lnTo>
                  <a:pt x="272065" y="67310"/>
                </a:lnTo>
                <a:lnTo>
                  <a:pt x="275426" y="66040"/>
                </a:lnTo>
                <a:lnTo>
                  <a:pt x="291889" y="66040"/>
                </a:lnTo>
                <a:lnTo>
                  <a:pt x="288674" y="62230"/>
                </a:lnTo>
                <a:lnTo>
                  <a:pt x="284030" y="58420"/>
                </a:lnTo>
                <a:lnTo>
                  <a:pt x="276054" y="55880"/>
                </a:lnTo>
                <a:close/>
              </a:path>
              <a:path w="635000" h="525780">
                <a:moveTo>
                  <a:pt x="380721" y="115570"/>
                </a:moveTo>
                <a:lnTo>
                  <a:pt x="373852" y="115570"/>
                </a:lnTo>
                <a:lnTo>
                  <a:pt x="370156" y="119380"/>
                </a:lnTo>
                <a:lnTo>
                  <a:pt x="370156" y="127000"/>
                </a:lnTo>
                <a:lnTo>
                  <a:pt x="370480" y="128270"/>
                </a:lnTo>
                <a:lnTo>
                  <a:pt x="371213" y="130810"/>
                </a:lnTo>
                <a:lnTo>
                  <a:pt x="368836" y="132080"/>
                </a:lnTo>
                <a:lnTo>
                  <a:pt x="390147" y="132080"/>
                </a:lnTo>
                <a:lnTo>
                  <a:pt x="390408" y="127000"/>
                </a:lnTo>
                <a:lnTo>
                  <a:pt x="396688" y="119380"/>
                </a:lnTo>
                <a:lnTo>
                  <a:pt x="384574" y="119380"/>
                </a:lnTo>
                <a:lnTo>
                  <a:pt x="382941" y="116840"/>
                </a:lnTo>
                <a:lnTo>
                  <a:pt x="380721" y="115570"/>
                </a:lnTo>
                <a:close/>
              </a:path>
              <a:path w="635000" h="525780">
                <a:moveTo>
                  <a:pt x="314796" y="90170"/>
                </a:moveTo>
                <a:lnTo>
                  <a:pt x="306985" y="90170"/>
                </a:lnTo>
                <a:lnTo>
                  <a:pt x="303069" y="93980"/>
                </a:lnTo>
                <a:lnTo>
                  <a:pt x="303069" y="109220"/>
                </a:lnTo>
                <a:lnTo>
                  <a:pt x="313425" y="110490"/>
                </a:lnTo>
                <a:lnTo>
                  <a:pt x="313425" y="121920"/>
                </a:lnTo>
                <a:lnTo>
                  <a:pt x="309686" y="127000"/>
                </a:lnTo>
                <a:lnTo>
                  <a:pt x="324911" y="127000"/>
                </a:lnTo>
                <a:lnTo>
                  <a:pt x="321162" y="121920"/>
                </a:lnTo>
                <a:lnTo>
                  <a:pt x="321162" y="110490"/>
                </a:lnTo>
                <a:lnTo>
                  <a:pt x="331518" y="109220"/>
                </a:lnTo>
                <a:lnTo>
                  <a:pt x="331518" y="93980"/>
                </a:lnTo>
                <a:lnTo>
                  <a:pt x="330213" y="92710"/>
                </a:lnTo>
                <a:lnTo>
                  <a:pt x="316880" y="92710"/>
                </a:lnTo>
                <a:lnTo>
                  <a:pt x="314796" y="90170"/>
                </a:lnTo>
                <a:close/>
              </a:path>
              <a:path w="635000" h="525780">
                <a:moveTo>
                  <a:pt x="351298" y="97790"/>
                </a:moveTo>
                <a:lnTo>
                  <a:pt x="343602" y="97790"/>
                </a:lnTo>
                <a:lnTo>
                  <a:pt x="339822" y="102870"/>
                </a:lnTo>
                <a:lnTo>
                  <a:pt x="339822" y="113030"/>
                </a:lnTo>
                <a:lnTo>
                  <a:pt x="341329" y="116840"/>
                </a:lnTo>
                <a:lnTo>
                  <a:pt x="343947" y="119380"/>
                </a:lnTo>
                <a:lnTo>
                  <a:pt x="340848" y="123190"/>
                </a:lnTo>
                <a:lnTo>
                  <a:pt x="337686" y="127000"/>
                </a:lnTo>
                <a:lnTo>
                  <a:pt x="357109" y="127000"/>
                </a:lnTo>
                <a:lnTo>
                  <a:pt x="357109" y="124460"/>
                </a:lnTo>
                <a:lnTo>
                  <a:pt x="360389" y="113030"/>
                </a:lnTo>
                <a:lnTo>
                  <a:pt x="367606" y="101600"/>
                </a:lnTo>
                <a:lnTo>
                  <a:pt x="368328" y="100330"/>
                </a:lnTo>
                <a:lnTo>
                  <a:pt x="355046" y="100330"/>
                </a:lnTo>
                <a:lnTo>
                  <a:pt x="353455" y="99060"/>
                </a:lnTo>
                <a:lnTo>
                  <a:pt x="351298" y="97790"/>
                </a:lnTo>
                <a:close/>
              </a:path>
              <a:path w="635000" h="525780">
                <a:moveTo>
                  <a:pt x="260735" y="115570"/>
                </a:moveTo>
                <a:lnTo>
                  <a:pt x="253866" y="115570"/>
                </a:lnTo>
                <a:lnTo>
                  <a:pt x="251657" y="116840"/>
                </a:lnTo>
                <a:lnTo>
                  <a:pt x="250023" y="119380"/>
                </a:lnTo>
                <a:lnTo>
                  <a:pt x="264421" y="119380"/>
                </a:lnTo>
                <a:lnTo>
                  <a:pt x="260735" y="115570"/>
                </a:lnTo>
                <a:close/>
              </a:path>
              <a:path w="635000" h="525780">
                <a:moveTo>
                  <a:pt x="410291" y="86360"/>
                </a:moveTo>
                <a:lnTo>
                  <a:pt x="395569" y="86360"/>
                </a:lnTo>
                <a:lnTo>
                  <a:pt x="397705" y="87630"/>
                </a:lnTo>
                <a:lnTo>
                  <a:pt x="397705" y="91440"/>
                </a:lnTo>
                <a:lnTo>
                  <a:pt x="396653" y="99060"/>
                </a:lnTo>
                <a:lnTo>
                  <a:pt x="393806" y="105410"/>
                </a:lnTo>
                <a:lnTo>
                  <a:pt x="389625" y="113030"/>
                </a:lnTo>
                <a:lnTo>
                  <a:pt x="384574" y="119380"/>
                </a:lnTo>
                <a:lnTo>
                  <a:pt x="396688" y="119380"/>
                </a:lnTo>
                <a:lnTo>
                  <a:pt x="397735" y="118110"/>
                </a:lnTo>
                <a:lnTo>
                  <a:pt x="406222" y="106680"/>
                </a:lnTo>
                <a:lnTo>
                  <a:pt x="410291" y="93980"/>
                </a:lnTo>
                <a:lnTo>
                  <a:pt x="410291" y="86360"/>
                </a:lnTo>
                <a:close/>
              </a:path>
              <a:path w="635000" h="525780">
                <a:moveTo>
                  <a:pt x="290985" y="97790"/>
                </a:moveTo>
                <a:lnTo>
                  <a:pt x="283289" y="97790"/>
                </a:lnTo>
                <a:lnTo>
                  <a:pt x="281132" y="99060"/>
                </a:lnTo>
                <a:lnTo>
                  <a:pt x="279541" y="100330"/>
                </a:lnTo>
                <a:lnTo>
                  <a:pt x="292875" y="100330"/>
                </a:lnTo>
                <a:lnTo>
                  <a:pt x="290985" y="97790"/>
                </a:lnTo>
                <a:close/>
              </a:path>
              <a:path w="635000" h="525780">
                <a:moveTo>
                  <a:pt x="376001" y="66040"/>
                </a:moveTo>
                <a:lnTo>
                  <a:pt x="359161" y="66040"/>
                </a:lnTo>
                <a:lnTo>
                  <a:pt x="362522" y="67310"/>
                </a:lnTo>
                <a:lnTo>
                  <a:pt x="362522" y="74930"/>
                </a:lnTo>
                <a:lnTo>
                  <a:pt x="361974" y="80010"/>
                </a:lnTo>
                <a:lnTo>
                  <a:pt x="360437" y="86360"/>
                </a:lnTo>
                <a:lnTo>
                  <a:pt x="358074" y="93980"/>
                </a:lnTo>
                <a:lnTo>
                  <a:pt x="355046" y="100330"/>
                </a:lnTo>
                <a:lnTo>
                  <a:pt x="368328" y="100330"/>
                </a:lnTo>
                <a:lnTo>
                  <a:pt x="374823" y="88900"/>
                </a:lnTo>
                <a:lnTo>
                  <a:pt x="378103" y="74930"/>
                </a:lnTo>
                <a:lnTo>
                  <a:pt x="376907" y="67310"/>
                </a:lnTo>
                <a:lnTo>
                  <a:pt x="376001" y="66040"/>
                </a:lnTo>
                <a:close/>
              </a:path>
              <a:path w="635000" h="525780">
                <a:moveTo>
                  <a:pt x="327602" y="90170"/>
                </a:moveTo>
                <a:lnTo>
                  <a:pt x="319780" y="90170"/>
                </a:lnTo>
                <a:lnTo>
                  <a:pt x="317707" y="92710"/>
                </a:lnTo>
                <a:lnTo>
                  <a:pt x="330213" y="92710"/>
                </a:lnTo>
                <a:lnTo>
                  <a:pt x="327602" y="90170"/>
                </a:lnTo>
                <a:close/>
              </a:path>
              <a:path w="635000" h="525780">
                <a:moveTo>
                  <a:pt x="254222" y="86360"/>
                </a:moveTo>
                <a:lnTo>
                  <a:pt x="243940" y="86360"/>
                </a:lnTo>
                <a:lnTo>
                  <a:pt x="244044" y="90170"/>
                </a:lnTo>
                <a:lnTo>
                  <a:pt x="252107" y="90170"/>
                </a:lnTo>
                <a:lnTo>
                  <a:pt x="254222" y="86360"/>
                </a:lnTo>
                <a:close/>
              </a:path>
              <a:path w="635000" h="525780">
                <a:moveTo>
                  <a:pt x="380354" y="82550"/>
                </a:moveTo>
                <a:lnTo>
                  <a:pt x="380354" y="86360"/>
                </a:lnTo>
                <a:lnTo>
                  <a:pt x="382480" y="90170"/>
                </a:lnTo>
                <a:lnTo>
                  <a:pt x="390553" y="90170"/>
                </a:lnTo>
                <a:lnTo>
                  <a:pt x="390647" y="86360"/>
                </a:lnTo>
                <a:lnTo>
                  <a:pt x="410291" y="86360"/>
                </a:lnTo>
                <a:lnTo>
                  <a:pt x="410291" y="83820"/>
                </a:lnTo>
                <a:lnTo>
                  <a:pt x="381328" y="83820"/>
                </a:lnTo>
                <a:lnTo>
                  <a:pt x="380354" y="82550"/>
                </a:lnTo>
                <a:close/>
              </a:path>
              <a:path w="635000" h="525780">
                <a:moveTo>
                  <a:pt x="322681" y="66040"/>
                </a:moveTo>
                <a:lnTo>
                  <a:pt x="311906" y="66040"/>
                </a:lnTo>
                <a:lnTo>
                  <a:pt x="307540" y="69850"/>
                </a:lnTo>
                <a:lnTo>
                  <a:pt x="307540" y="81280"/>
                </a:lnTo>
                <a:lnTo>
                  <a:pt x="311906" y="85090"/>
                </a:lnTo>
                <a:lnTo>
                  <a:pt x="322681" y="85090"/>
                </a:lnTo>
                <a:lnTo>
                  <a:pt x="327047" y="81280"/>
                </a:lnTo>
                <a:lnTo>
                  <a:pt x="327047" y="69850"/>
                </a:lnTo>
                <a:lnTo>
                  <a:pt x="322681" y="66040"/>
                </a:lnTo>
                <a:close/>
              </a:path>
              <a:path w="635000" h="525780">
                <a:moveTo>
                  <a:pt x="254222" y="82550"/>
                </a:moveTo>
                <a:lnTo>
                  <a:pt x="253269" y="83820"/>
                </a:lnTo>
                <a:lnTo>
                  <a:pt x="254222" y="83820"/>
                </a:lnTo>
                <a:lnTo>
                  <a:pt x="254222" y="82550"/>
                </a:lnTo>
                <a:close/>
              </a:path>
              <a:path w="635000" h="525780">
                <a:moveTo>
                  <a:pt x="400218" y="77470"/>
                </a:moveTo>
                <a:lnTo>
                  <a:pt x="388396" y="77470"/>
                </a:lnTo>
                <a:lnTo>
                  <a:pt x="389789" y="83820"/>
                </a:lnTo>
                <a:lnTo>
                  <a:pt x="410291" y="83820"/>
                </a:lnTo>
                <a:lnTo>
                  <a:pt x="410291" y="78740"/>
                </a:lnTo>
                <a:lnTo>
                  <a:pt x="400218" y="77470"/>
                </a:lnTo>
                <a:close/>
              </a:path>
              <a:path w="635000" h="525780">
                <a:moveTo>
                  <a:pt x="291889" y="66040"/>
                </a:moveTo>
                <a:lnTo>
                  <a:pt x="283687" y="66040"/>
                </a:lnTo>
                <a:lnTo>
                  <a:pt x="285603" y="77470"/>
                </a:lnTo>
                <a:lnTo>
                  <a:pt x="298755" y="77470"/>
                </a:lnTo>
                <a:lnTo>
                  <a:pt x="300880" y="69850"/>
                </a:lnTo>
                <a:lnTo>
                  <a:pt x="300880" y="68580"/>
                </a:lnTo>
                <a:lnTo>
                  <a:pt x="299865" y="68580"/>
                </a:lnTo>
                <a:lnTo>
                  <a:pt x="292961" y="67310"/>
                </a:lnTo>
                <a:lnTo>
                  <a:pt x="291889" y="66040"/>
                </a:lnTo>
                <a:close/>
              </a:path>
              <a:path w="635000" h="525780">
                <a:moveTo>
                  <a:pt x="358544" y="55880"/>
                </a:moveTo>
                <a:lnTo>
                  <a:pt x="350562" y="58420"/>
                </a:lnTo>
                <a:lnTo>
                  <a:pt x="345914" y="62230"/>
                </a:lnTo>
                <a:lnTo>
                  <a:pt x="341626" y="67310"/>
                </a:lnTo>
                <a:lnTo>
                  <a:pt x="334722" y="68580"/>
                </a:lnTo>
                <a:lnTo>
                  <a:pt x="333707" y="68580"/>
                </a:lnTo>
                <a:lnTo>
                  <a:pt x="333707" y="69850"/>
                </a:lnTo>
                <a:lnTo>
                  <a:pt x="335843" y="77470"/>
                </a:lnTo>
                <a:lnTo>
                  <a:pt x="348984" y="77470"/>
                </a:lnTo>
                <a:lnTo>
                  <a:pt x="350900" y="66040"/>
                </a:lnTo>
                <a:lnTo>
                  <a:pt x="376001" y="66040"/>
                </a:lnTo>
                <a:lnTo>
                  <a:pt x="373283" y="62230"/>
                </a:lnTo>
                <a:lnTo>
                  <a:pt x="367179" y="57150"/>
                </a:lnTo>
                <a:lnTo>
                  <a:pt x="358544" y="55880"/>
                </a:lnTo>
                <a:close/>
              </a:path>
              <a:path w="635000" h="525780">
                <a:moveTo>
                  <a:pt x="320524" y="20320"/>
                </a:moveTo>
                <a:lnTo>
                  <a:pt x="314063" y="20320"/>
                </a:lnTo>
                <a:lnTo>
                  <a:pt x="315613" y="21590"/>
                </a:lnTo>
                <a:lnTo>
                  <a:pt x="313571" y="36830"/>
                </a:lnTo>
                <a:lnTo>
                  <a:pt x="306912" y="38100"/>
                </a:lnTo>
                <a:lnTo>
                  <a:pt x="303708" y="43180"/>
                </a:lnTo>
                <a:lnTo>
                  <a:pt x="303708" y="54610"/>
                </a:lnTo>
                <a:lnTo>
                  <a:pt x="312262" y="58420"/>
                </a:lnTo>
                <a:lnTo>
                  <a:pt x="317299" y="62230"/>
                </a:lnTo>
                <a:lnTo>
                  <a:pt x="322314" y="58420"/>
                </a:lnTo>
                <a:lnTo>
                  <a:pt x="330879" y="54610"/>
                </a:lnTo>
                <a:lnTo>
                  <a:pt x="330879" y="43180"/>
                </a:lnTo>
                <a:lnTo>
                  <a:pt x="327665" y="38100"/>
                </a:lnTo>
                <a:lnTo>
                  <a:pt x="321026" y="36830"/>
                </a:lnTo>
                <a:lnTo>
                  <a:pt x="318985" y="21590"/>
                </a:lnTo>
                <a:lnTo>
                  <a:pt x="320524" y="20320"/>
                </a:lnTo>
                <a:close/>
              </a:path>
              <a:path w="635000" h="525780">
                <a:moveTo>
                  <a:pt x="307236" y="13970"/>
                </a:moveTo>
                <a:lnTo>
                  <a:pt x="300870" y="13970"/>
                </a:lnTo>
                <a:lnTo>
                  <a:pt x="298870" y="16510"/>
                </a:lnTo>
                <a:lnTo>
                  <a:pt x="298870" y="21590"/>
                </a:lnTo>
                <a:lnTo>
                  <a:pt x="300870" y="24130"/>
                </a:lnTo>
                <a:lnTo>
                  <a:pt x="307236" y="24130"/>
                </a:lnTo>
                <a:lnTo>
                  <a:pt x="309289" y="22860"/>
                </a:lnTo>
                <a:lnTo>
                  <a:pt x="312775" y="20320"/>
                </a:lnTo>
                <a:lnTo>
                  <a:pt x="335707" y="20320"/>
                </a:lnTo>
                <a:lnTo>
                  <a:pt x="335707" y="17780"/>
                </a:lnTo>
                <a:lnTo>
                  <a:pt x="312775" y="17780"/>
                </a:lnTo>
                <a:lnTo>
                  <a:pt x="310430" y="15240"/>
                </a:lnTo>
                <a:lnTo>
                  <a:pt x="309289" y="15240"/>
                </a:lnTo>
                <a:lnTo>
                  <a:pt x="307236" y="13970"/>
                </a:lnTo>
                <a:close/>
              </a:path>
              <a:path w="635000" h="525780">
                <a:moveTo>
                  <a:pt x="335707" y="20320"/>
                </a:moveTo>
                <a:lnTo>
                  <a:pt x="321812" y="20320"/>
                </a:lnTo>
                <a:lnTo>
                  <a:pt x="325298" y="22860"/>
                </a:lnTo>
                <a:lnTo>
                  <a:pt x="327351" y="24130"/>
                </a:lnTo>
                <a:lnTo>
                  <a:pt x="333717" y="24130"/>
                </a:lnTo>
                <a:lnTo>
                  <a:pt x="335707" y="21590"/>
                </a:lnTo>
                <a:lnTo>
                  <a:pt x="335707" y="20320"/>
                </a:lnTo>
                <a:close/>
              </a:path>
              <a:path w="635000" h="525780">
                <a:moveTo>
                  <a:pt x="319550" y="0"/>
                </a:moveTo>
                <a:lnTo>
                  <a:pt x="315037" y="0"/>
                </a:lnTo>
                <a:lnTo>
                  <a:pt x="312398" y="2540"/>
                </a:lnTo>
                <a:lnTo>
                  <a:pt x="312398" y="8890"/>
                </a:lnTo>
                <a:lnTo>
                  <a:pt x="313414" y="11430"/>
                </a:lnTo>
                <a:lnTo>
                  <a:pt x="315864" y="13970"/>
                </a:lnTo>
                <a:lnTo>
                  <a:pt x="315613" y="15240"/>
                </a:lnTo>
                <a:lnTo>
                  <a:pt x="314063" y="17780"/>
                </a:lnTo>
                <a:lnTo>
                  <a:pt x="320524" y="17780"/>
                </a:lnTo>
                <a:lnTo>
                  <a:pt x="318985" y="15240"/>
                </a:lnTo>
                <a:lnTo>
                  <a:pt x="318723" y="13970"/>
                </a:lnTo>
                <a:lnTo>
                  <a:pt x="321173" y="11430"/>
                </a:lnTo>
                <a:lnTo>
                  <a:pt x="322189" y="8890"/>
                </a:lnTo>
                <a:lnTo>
                  <a:pt x="322189" y="2540"/>
                </a:lnTo>
                <a:lnTo>
                  <a:pt x="319550" y="0"/>
                </a:lnTo>
                <a:close/>
              </a:path>
              <a:path w="635000" h="525780">
                <a:moveTo>
                  <a:pt x="333717" y="13970"/>
                </a:moveTo>
                <a:lnTo>
                  <a:pt x="327351" y="13970"/>
                </a:lnTo>
                <a:lnTo>
                  <a:pt x="325298" y="15240"/>
                </a:lnTo>
                <a:lnTo>
                  <a:pt x="324157" y="15240"/>
                </a:lnTo>
                <a:lnTo>
                  <a:pt x="321812" y="17780"/>
                </a:lnTo>
                <a:lnTo>
                  <a:pt x="335707" y="17780"/>
                </a:lnTo>
                <a:lnTo>
                  <a:pt x="335707" y="16510"/>
                </a:lnTo>
                <a:lnTo>
                  <a:pt x="333717" y="13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9" name="object 20"/>
          <p:cNvSpPr/>
          <p:nvPr/>
        </p:nvSpPr>
        <p:spPr>
          <a:xfrm>
            <a:off x="5873766" y="0"/>
            <a:ext cx="444750" cy="677714"/>
          </a:xfrm>
          <a:custGeom>
            <a:avLst/>
            <a:gdLst/>
            <a:ahLst/>
            <a:cxnLst/>
            <a:rect l="l" t="t" r="r" b="b"/>
            <a:pathLst>
              <a:path w="733425" h="1117600">
                <a:moveTo>
                  <a:pt x="732961" y="0"/>
                </a:moveTo>
                <a:lnTo>
                  <a:pt x="0" y="0"/>
                </a:lnTo>
                <a:lnTo>
                  <a:pt x="0" y="1117138"/>
                </a:lnTo>
                <a:lnTo>
                  <a:pt x="732961" y="1117138"/>
                </a:lnTo>
                <a:lnTo>
                  <a:pt x="732961" y="0"/>
                </a:lnTo>
                <a:close/>
              </a:path>
            </a:pathLst>
          </a:custGeom>
          <a:solidFill>
            <a:srgbClr val="144273"/>
          </a:solidFill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10" name="object 21"/>
          <p:cNvSpPr/>
          <p:nvPr/>
        </p:nvSpPr>
        <p:spPr>
          <a:xfrm>
            <a:off x="5880784" y="294895"/>
            <a:ext cx="385065" cy="318833"/>
          </a:xfrm>
          <a:custGeom>
            <a:avLst/>
            <a:gdLst/>
            <a:ahLst/>
            <a:cxnLst/>
            <a:rect l="l" t="t" r="r" b="b"/>
            <a:pathLst>
              <a:path w="635000" h="525780">
                <a:moveTo>
                  <a:pt x="201051" y="511810"/>
                </a:moveTo>
                <a:lnTo>
                  <a:pt x="89574" y="511810"/>
                </a:lnTo>
                <a:lnTo>
                  <a:pt x="110970" y="513080"/>
                </a:lnTo>
                <a:lnTo>
                  <a:pt x="143713" y="518160"/>
                </a:lnTo>
                <a:lnTo>
                  <a:pt x="172604" y="525780"/>
                </a:lnTo>
                <a:lnTo>
                  <a:pt x="193198" y="525780"/>
                </a:lnTo>
                <a:lnTo>
                  <a:pt x="201051" y="514350"/>
                </a:lnTo>
                <a:lnTo>
                  <a:pt x="201051" y="511810"/>
                </a:lnTo>
                <a:close/>
              </a:path>
              <a:path w="635000" h="525780">
                <a:moveTo>
                  <a:pt x="433536" y="497840"/>
                </a:moveTo>
                <a:lnTo>
                  <a:pt x="433536" y="514350"/>
                </a:lnTo>
                <a:lnTo>
                  <a:pt x="441390" y="525780"/>
                </a:lnTo>
                <a:lnTo>
                  <a:pt x="461988" y="525780"/>
                </a:lnTo>
                <a:lnTo>
                  <a:pt x="490883" y="518160"/>
                </a:lnTo>
                <a:lnTo>
                  <a:pt x="523628" y="513080"/>
                </a:lnTo>
                <a:lnTo>
                  <a:pt x="569264" y="513080"/>
                </a:lnTo>
                <a:lnTo>
                  <a:pt x="568815" y="510540"/>
                </a:lnTo>
                <a:lnTo>
                  <a:pt x="473304" y="510540"/>
                </a:lnTo>
                <a:lnTo>
                  <a:pt x="471967" y="508000"/>
                </a:lnTo>
                <a:lnTo>
                  <a:pt x="466425" y="504190"/>
                </a:lnTo>
                <a:lnTo>
                  <a:pt x="454380" y="500380"/>
                </a:lnTo>
                <a:lnTo>
                  <a:pt x="433536" y="497840"/>
                </a:lnTo>
                <a:close/>
              </a:path>
              <a:path w="635000" h="525780">
                <a:moveTo>
                  <a:pt x="104342" y="474980"/>
                </a:moveTo>
                <a:lnTo>
                  <a:pt x="63977" y="520700"/>
                </a:lnTo>
                <a:lnTo>
                  <a:pt x="70483" y="514350"/>
                </a:lnTo>
                <a:lnTo>
                  <a:pt x="77547" y="511810"/>
                </a:lnTo>
                <a:lnTo>
                  <a:pt x="201051" y="511810"/>
                </a:lnTo>
                <a:lnTo>
                  <a:pt x="201051" y="510540"/>
                </a:lnTo>
                <a:lnTo>
                  <a:pt x="161293" y="510540"/>
                </a:lnTo>
                <a:lnTo>
                  <a:pt x="157911" y="509270"/>
                </a:lnTo>
                <a:lnTo>
                  <a:pt x="155681" y="506730"/>
                </a:lnTo>
                <a:lnTo>
                  <a:pt x="155681" y="483870"/>
                </a:lnTo>
                <a:lnTo>
                  <a:pt x="149591" y="481330"/>
                </a:lnTo>
                <a:lnTo>
                  <a:pt x="139349" y="478790"/>
                </a:lnTo>
                <a:lnTo>
                  <a:pt x="124438" y="476250"/>
                </a:lnTo>
                <a:lnTo>
                  <a:pt x="104342" y="474980"/>
                </a:lnTo>
                <a:close/>
              </a:path>
              <a:path w="635000" h="525780">
                <a:moveTo>
                  <a:pt x="569264" y="513080"/>
                </a:moveTo>
                <a:lnTo>
                  <a:pt x="546465" y="513080"/>
                </a:lnTo>
                <a:lnTo>
                  <a:pt x="560893" y="515620"/>
                </a:lnTo>
                <a:lnTo>
                  <a:pt x="568435" y="519430"/>
                </a:lnTo>
                <a:lnTo>
                  <a:pt x="570610" y="520700"/>
                </a:lnTo>
                <a:lnTo>
                  <a:pt x="569264" y="513080"/>
                </a:lnTo>
                <a:close/>
              </a:path>
              <a:path w="635000" h="525780">
                <a:moveTo>
                  <a:pt x="201051" y="497840"/>
                </a:moveTo>
                <a:lnTo>
                  <a:pt x="180208" y="500380"/>
                </a:lnTo>
                <a:lnTo>
                  <a:pt x="168167" y="504190"/>
                </a:lnTo>
                <a:lnTo>
                  <a:pt x="162628" y="508000"/>
                </a:lnTo>
                <a:lnTo>
                  <a:pt x="161293" y="510540"/>
                </a:lnTo>
                <a:lnTo>
                  <a:pt x="201051" y="510540"/>
                </a:lnTo>
                <a:lnTo>
                  <a:pt x="201051" y="497840"/>
                </a:lnTo>
                <a:close/>
              </a:path>
              <a:path w="635000" h="525780">
                <a:moveTo>
                  <a:pt x="530245" y="474980"/>
                </a:moveTo>
                <a:lnTo>
                  <a:pt x="510154" y="476250"/>
                </a:lnTo>
                <a:lnTo>
                  <a:pt x="495244" y="478790"/>
                </a:lnTo>
                <a:lnTo>
                  <a:pt x="485002" y="481330"/>
                </a:lnTo>
                <a:lnTo>
                  <a:pt x="478917" y="483870"/>
                </a:lnTo>
                <a:lnTo>
                  <a:pt x="478917" y="506730"/>
                </a:lnTo>
                <a:lnTo>
                  <a:pt x="476676" y="509270"/>
                </a:lnTo>
                <a:lnTo>
                  <a:pt x="473304" y="510540"/>
                </a:lnTo>
                <a:lnTo>
                  <a:pt x="568815" y="510540"/>
                </a:lnTo>
                <a:lnTo>
                  <a:pt x="563878" y="482600"/>
                </a:lnTo>
                <a:lnTo>
                  <a:pt x="562031" y="481330"/>
                </a:lnTo>
                <a:lnTo>
                  <a:pt x="556426" y="478790"/>
                </a:lnTo>
                <a:lnTo>
                  <a:pt x="546139" y="476250"/>
                </a:lnTo>
                <a:lnTo>
                  <a:pt x="530245" y="474980"/>
                </a:lnTo>
                <a:close/>
              </a:path>
              <a:path w="635000" h="525780">
                <a:moveTo>
                  <a:pt x="317299" y="439420"/>
                </a:moveTo>
                <a:lnTo>
                  <a:pt x="259673" y="440690"/>
                </a:lnTo>
                <a:lnTo>
                  <a:pt x="210413" y="444500"/>
                </a:lnTo>
                <a:lnTo>
                  <a:pt x="176061" y="449580"/>
                </a:lnTo>
                <a:lnTo>
                  <a:pt x="163157" y="457200"/>
                </a:lnTo>
                <a:lnTo>
                  <a:pt x="163178" y="495300"/>
                </a:lnTo>
                <a:lnTo>
                  <a:pt x="163492" y="496570"/>
                </a:lnTo>
                <a:lnTo>
                  <a:pt x="164246" y="495300"/>
                </a:lnTo>
                <a:lnTo>
                  <a:pt x="182135" y="488950"/>
                </a:lnTo>
                <a:lnTo>
                  <a:pt x="217605" y="483870"/>
                </a:lnTo>
                <a:lnTo>
                  <a:pt x="264659" y="481330"/>
                </a:lnTo>
                <a:lnTo>
                  <a:pt x="471427" y="481330"/>
                </a:lnTo>
                <a:lnTo>
                  <a:pt x="471441" y="457200"/>
                </a:lnTo>
                <a:lnTo>
                  <a:pt x="458535" y="449580"/>
                </a:lnTo>
                <a:lnTo>
                  <a:pt x="424180" y="444500"/>
                </a:lnTo>
                <a:lnTo>
                  <a:pt x="374920" y="440690"/>
                </a:lnTo>
                <a:lnTo>
                  <a:pt x="317299" y="439420"/>
                </a:lnTo>
                <a:close/>
              </a:path>
              <a:path w="635000" h="525780">
                <a:moveTo>
                  <a:pt x="471427" y="481330"/>
                </a:moveTo>
                <a:lnTo>
                  <a:pt x="369938" y="481330"/>
                </a:lnTo>
                <a:lnTo>
                  <a:pt x="416992" y="483870"/>
                </a:lnTo>
                <a:lnTo>
                  <a:pt x="452462" y="488950"/>
                </a:lnTo>
                <a:lnTo>
                  <a:pt x="470352" y="495300"/>
                </a:lnTo>
                <a:lnTo>
                  <a:pt x="471106" y="496570"/>
                </a:lnTo>
                <a:lnTo>
                  <a:pt x="471420" y="495300"/>
                </a:lnTo>
                <a:lnTo>
                  <a:pt x="471427" y="481330"/>
                </a:lnTo>
                <a:close/>
              </a:path>
              <a:path w="635000" h="525780">
                <a:moveTo>
                  <a:pt x="99495" y="452120"/>
                </a:moveTo>
                <a:lnTo>
                  <a:pt x="95054" y="452120"/>
                </a:lnTo>
                <a:lnTo>
                  <a:pt x="96206" y="464820"/>
                </a:lnTo>
                <a:lnTo>
                  <a:pt x="96269" y="466090"/>
                </a:lnTo>
                <a:lnTo>
                  <a:pt x="96813" y="466090"/>
                </a:lnTo>
                <a:lnTo>
                  <a:pt x="97190" y="464820"/>
                </a:lnTo>
                <a:lnTo>
                  <a:pt x="100680" y="457200"/>
                </a:lnTo>
                <a:lnTo>
                  <a:pt x="99495" y="452120"/>
                </a:lnTo>
                <a:close/>
              </a:path>
              <a:path w="635000" h="525780">
                <a:moveTo>
                  <a:pt x="588381" y="440690"/>
                </a:moveTo>
                <a:lnTo>
                  <a:pt x="535805" y="440690"/>
                </a:lnTo>
                <a:lnTo>
                  <a:pt x="542758" y="445770"/>
                </a:lnTo>
                <a:lnTo>
                  <a:pt x="543187" y="447040"/>
                </a:lnTo>
                <a:lnTo>
                  <a:pt x="538884" y="448310"/>
                </a:lnTo>
                <a:lnTo>
                  <a:pt x="535101" y="452120"/>
                </a:lnTo>
                <a:lnTo>
                  <a:pt x="533914" y="457200"/>
                </a:lnTo>
                <a:lnTo>
                  <a:pt x="537397" y="464820"/>
                </a:lnTo>
                <a:lnTo>
                  <a:pt x="537774" y="466090"/>
                </a:lnTo>
                <a:lnTo>
                  <a:pt x="538308" y="466090"/>
                </a:lnTo>
                <a:lnTo>
                  <a:pt x="539522" y="452120"/>
                </a:lnTo>
                <a:lnTo>
                  <a:pt x="574055" y="452120"/>
                </a:lnTo>
                <a:lnTo>
                  <a:pt x="581982" y="449580"/>
                </a:lnTo>
                <a:lnTo>
                  <a:pt x="587772" y="449580"/>
                </a:lnTo>
                <a:lnTo>
                  <a:pt x="588381" y="440690"/>
                </a:lnTo>
                <a:close/>
              </a:path>
              <a:path w="635000" h="525780">
                <a:moveTo>
                  <a:pt x="42804" y="370840"/>
                </a:moveTo>
                <a:lnTo>
                  <a:pt x="42166" y="370840"/>
                </a:lnTo>
                <a:lnTo>
                  <a:pt x="41684" y="372110"/>
                </a:lnTo>
                <a:lnTo>
                  <a:pt x="39939" y="378460"/>
                </a:lnTo>
                <a:lnTo>
                  <a:pt x="40595" y="384810"/>
                </a:lnTo>
                <a:lnTo>
                  <a:pt x="44102" y="388620"/>
                </a:lnTo>
                <a:lnTo>
                  <a:pt x="50909" y="392430"/>
                </a:lnTo>
                <a:lnTo>
                  <a:pt x="51307" y="392430"/>
                </a:lnTo>
                <a:lnTo>
                  <a:pt x="50595" y="393700"/>
                </a:lnTo>
                <a:lnTo>
                  <a:pt x="44998" y="401320"/>
                </a:lnTo>
                <a:lnTo>
                  <a:pt x="44020" y="412750"/>
                </a:lnTo>
                <a:lnTo>
                  <a:pt x="43907" y="416560"/>
                </a:lnTo>
                <a:lnTo>
                  <a:pt x="44845" y="427990"/>
                </a:lnTo>
                <a:lnTo>
                  <a:pt x="45956" y="436880"/>
                </a:lnTo>
                <a:lnTo>
                  <a:pt x="46815" y="449580"/>
                </a:lnTo>
                <a:lnTo>
                  <a:pt x="52616" y="449580"/>
                </a:lnTo>
                <a:lnTo>
                  <a:pt x="60542" y="452120"/>
                </a:lnTo>
                <a:lnTo>
                  <a:pt x="55631" y="458470"/>
                </a:lnTo>
                <a:lnTo>
                  <a:pt x="49516" y="462280"/>
                </a:lnTo>
                <a:lnTo>
                  <a:pt x="49590" y="463550"/>
                </a:lnTo>
                <a:lnTo>
                  <a:pt x="51663" y="463550"/>
                </a:lnTo>
                <a:lnTo>
                  <a:pt x="63935" y="464820"/>
                </a:lnTo>
                <a:lnTo>
                  <a:pt x="66113" y="454660"/>
                </a:lnTo>
                <a:lnTo>
                  <a:pt x="89311" y="454660"/>
                </a:lnTo>
                <a:lnTo>
                  <a:pt x="95054" y="452120"/>
                </a:lnTo>
                <a:lnTo>
                  <a:pt x="99495" y="452120"/>
                </a:lnTo>
                <a:lnTo>
                  <a:pt x="95713" y="448310"/>
                </a:lnTo>
                <a:lnTo>
                  <a:pt x="91410" y="447040"/>
                </a:lnTo>
                <a:lnTo>
                  <a:pt x="91829" y="445770"/>
                </a:lnTo>
                <a:lnTo>
                  <a:pt x="98792" y="440690"/>
                </a:lnTo>
                <a:lnTo>
                  <a:pt x="104685" y="440690"/>
                </a:lnTo>
                <a:lnTo>
                  <a:pt x="104477" y="439420"/>
                </a:lnTo>
                <a:lnTo>
                  <a:pt x="88091" y="439420"/>
                </a:lnTo>
                <a:lnTo>
                  <a:pt x="87756" y="436880"/>
                </a:lnTo>
                <a:lnTo>
                  <a:pt x="86946" y="434340"/>
                </a:lnTo>
                <a:lnTo>
                  <a:pt x="75557" y="434340"/>
                </a:lnTo>
                <a:lnTo>
                  <a:pt x="66081" y="433070"/>
                </a:lnTo>
                <a:lnTo>
                  <a:pt x="65202" y="433070"/>
                </a:lnTo>
                <a:lnTo>
                  <a:pt x="73638" y="407670"/>
                </a:lnTo>
                <a:lnTo>
                  <a:pt x="89735" y="396240"/>
                </a:lnTo>
                <a:lnTo>
                  <a:pt x="106366" y="389890"/>
                </a:lnTo>
                <a:lnTo>
                  <a:pt x="114174" y="381000"/>
                </a:lnTo>
                <a:lnTo>
                  <a:pt x="48003" y="381000"/>
                </a:lnTo>
                <a:lnTo>
                  <a:pt x="42867" y="372110"/>
                </a:lnTo>
                <a:lnTo>
                  <a:pt x="42804" y="370840"/>
                </a:lnTo>
                <a:close/>
              </a:path>
              <a:path w="635000" h="525780">
                <a:moveTo>
                  <a:pt x="576020" y="454660"/>
                </a:moveTo>
                <a:lnTo>
                  <a:pt x="568474" y="454660"/>
                </a:lnTo>
                <a:lnTo>
                  <a:pt x="570652" y="464820"/>
                </a:lnTo>
                <a:lnTo>
                  <a:pt x="582924" y="463550"/>
                </a:lnTo>
                <a:lnTo>
                  <a:pt x="584997" y="463550"/>
                </a:lnTo>
                <a:lnTo>
                  <a:pt x="585071" y="462280"/>
                </a:lnTo>
                <a:lnTo>
                  <a:pt x="584254" y="462280"/>
                </a:lnTo>
                <a:lnTo>
                  <a:pt x="578966" y="458470"/>
                </a:lnTo>
                <a:lnTo>
                  <a:pt x="576020" y="454660"/>
                </a:lnTo>
                <a:close/>
              </a:path>
              <a:path w="635000" h="525780">
                <a:moveTo>
                  <a:pt x="89311" y="454660"/>
                </a:moveTo>
                <a:lnTo>
                  <a:pt x="66113" y="454660"/>
                </a:lnTo>
                <a:lnTo>
                  <a:pt x="71547" y="461010"/>
                </a:lnTo>
                <a:lnTo>
                  <a:pt x="83568" y="457200"/>
                </a:lnTo>
                <a:lnTo>
                  <a:pt x="89311" y="454660"/>
                </a:lnTo>
                <a:close/>
              </a:path>
              <a:path w="635000" h="525780">
                <a:moveTo>
                  <a:pt x="574055" y="452120"/>
                </a:moveTo>
                <a:lnTo>
                  <a:pt x="539522" y="452120"/>
                </a:lnTo>
                <a:lnTo>
                  <a:pt x="551019" y="457200"/>
                </a:lnTo>
                <a:lnTo>
                  <a:pt x="563040" y="461010"/>
                </a:lnTo>
                <a:lnTo>
                  <a:pt x="568474" y="454660"/>
                </a:lnTo>
                <a:lnTo>
                  <a:pt x="576020" y="454660"/>
                </a:lnTo>
                <a:lnTo>
                  <a:pt x="574055" y="452120"/>
                </a:lnTo>
                <a:close/>
              </a:path>
              <a:path w="635000" h="525780">
                <a:moveTo>
                  <a:pt x="601698" y="447040"/>
                </a:moveTo>
                <a:lnTo>
                  <a:pt x="601227" y="447040"/>
                </a:lnTo>
                <a:lnTo>
                  <a:pt x="599761" y="448310"/>
                </a:lnTo>
                <a:lnTo>
                  <a:pt x="587772" y="449580"/>
                </a:lnTo>
                <a:lnTo>
                  <a:pt x="581982" y="449580"/>
                </a:lnTo>
                <a:lnTo>
                  <a:pt x="588174" y="454660"/>
                </a:lnTo>
                <a:lnTo>
                  <a:pt x="592214" y="455930"/>
                </a:lnTo>
                <a:lnTo>
                  <a:pt x="595882" y="454660"/>
                </a:lnTo>
                <a:lnTo>
                  <a:pt x="600955" y="448310"/>
                </a:lnTo>
                <a:lnTo>
                  <a:pt x="601698" y="447040"/>
                </a:lnTo>
                <a:close/>
              </a:path>
              <a:path w="635000" h="525780">
                <a:moveTo>
                  <a:pt x="33360" y="447040"/>
                </a:moveTo>
                <a:lnTo>
                  <a:pt x="32878" y="447040"/>
                </a:lnTo>
                <a:lnTo>
                  <a:pt x="33642" y="448310"/>
                </a:lnTo>
                <a:lnTo>
                  <a:pt x="40190" y="453390"/>
                </a:lnTo>
                <a:lnTo>
                  <a:pt x="46314" y="452120"/>
                </a:lnTo>
                <a:lnTo>
                  <a:pt x="50845" y="450850"/>
                </a:lnTo>
                <a:lnTo>
                  <a:pt x="52616" y="449580"/>
                </a:lnTo>
                <a:lnTo>
                  <a:pt x="46815" y="449580"/>
                </a:lnTo>
                <a:lnTo>
                  <a:pt x="34836" y="448310"/>
                </a:lnTo>
                <a:lnTo>
                  <a:pt x="33360" y="447040"/>
                </a:lnTo>
                <a:close/>
              </a:path>
              <a:path w="635000" h="525780">
                <a:moveTo>
                  <a:pt x="104685" y="440690"/>
                </a:moveTo>
                <a:lnTo>
                  <a:pt x="98792" y="440690"/>
                </a:lnTo>
                <a:lnTo>
                  <a:pt x="105462" y="448310"/>
                </a:lnTo>
                <a:lnTo>
                  <a:pt x="105860" y="449580"/>
                </a:lnTo>
                <a:lnTo>
                  <a:pt x="105933" y="448310"/>
                </a:lnTo>
                <a:lnTo>
                  <a:pt x="104685" y="440690"/>
                </a:lnTo>
                <a:close/>
              </a:path>
              <a:path w="635000" h="525780">
                <a:moveTo>
                  <a:pt x="540528" y="435610"/>
                </a:moveTo>
                <a:lnTo>
                  <a:pt x="534571" y="435610"/>
                </a:lnTo>
                <a:lnTo>
                  <a:pt x="530116" y="439420"/>
                </a:lnTo>
                <a:lnTo>
                  <a:pt x="528664" y="448310"/>
                </a:lnTo>
                <a:lnTo>
                  <a:pt x="528727" y="449580"/>
                </a:lnTo>
                <a:lnTo>
                  <a:pt x="529135" y="448310"/>
                </a:lnTo>
                <a:lnTo>
                  <a:pt x="535805" y="440690"/>
                </a:lnTo>
                <a:lnTo>
                  <a:pt x="588381" y="440690"/>
                </a:lnTo>
                <a:lnTo>
                  <a:pt x="588467" y="439420"/>
                </a:lnTo>
                <a:lnTo>
                  <a:pt x="546485" y="439420"/>
                </a:lnTo>
                <a:lnTo>
                  <a:pt x="540528" y="435610"/>
                </a:lnTo>
                <a:close/>
              </a:path>
              <a:path w="635000" h="525780">
                <a:moveTo>
                  <a:pt x="100020" y="435610"/>
                </a:moveTo>
                <a:lnTo>
                  <a:pt x="94059" y="435610"/>
                </a:lnTo>
                <a:lnTo>
                  <a:pt x="88091" y="439420"/>
                </a:lnTo>
                <a:lnTo>
                  <a:pt x="104477" y="439420"/>
                </a:lnTo>
                <a:lnTo>
                  <a:pt x="100020" y="435610"/>
                </a:lnTo>
                <a:close/>
              </a:path>
              <a:path w="635000" h="525780">
                <a:moveTo>
                  <a:pt x="549218" y="425450"/>
                </a:moveTo>
                <a:lnTo>
                  <a:pt x="544088" y="425450"/>
                </a:lnTo>
                <a:lnTo>
                  <a:pt x="538025" y="429260"/>
                </a:lnTo>
                <a:lnTo>
                  <a:pt x="549271" y="429260"/>
                </a:lnTo>
                <a:lnTo>
                  <a:pt x="546841" y="436880"/>
                </a:lnTo>
                <a:lnTo>
                  <a:pt x="546485" y="439420"/>
                </a:lnTo>
                <a:lnTo>
                  <a:pt x="588467" y="439420"/>
                </a:lnTo>
                <a:lnTo>
                  <a:pt x="588641" y="436880"/>
                </a:lnTo>
                <a:lnTo>
                  <a:pt x="588959" y="434340"/>
                </a:lnTo>
                <a:lnTo>
                  <a:pt x="559040" y="434340"/>
                </a:lnTo>
                <a:lnTo>
                  <a:pt x="555229" y="430530"/>
                </a:lnTo>
                <a:lnTo>
                  <a:pt x="553053" y="427990"/>
                </a:lnTo>
                <a:lnTo>
                  <a:pt x="549218" y="425450"/>
                </a:lnTo>
                <a:close/>
              </a:path>
              <a:path w="635000" h="525780">
                <a:moveTo>
                  <a:pt x="90508" y="425450"/>
                </a:moveTo>
                <a:lnTo>
                  <a:pt x="85375" y="425450"/>
                </a:lnTo>
                <a:lnTo>
                  <a:pt x="81540" y="427990"/>
                </a:lnTo>
                <a:lnTo>
                  <a:pt x="79369" y="430530"/>
                </a:lnTo>
                <a:lnTo>
                  <a:pt x="75557" y="434340"/>
                </a:lnTo>
                <a:lnTo>
                  <a:pt x="86946" y="434340"/>
                </a:lnTo>
                <a:lnTo>
                  <a:pt x="85327" y="429260"/>
                </a:lnTo>
                <a:lnTo>
                  <a:pt x="96572" y="429260"/>
                </a:lnTo>
                <a:lnTo>
                  <a:pt x="90508" y="425450"/>
                </a:lnTo>
                <a:close/>
              </a:path>
              <a:path w="635000" h="525780">
                <a:moveTo>
                  <a:pt x="571588" y="377190"/>
                </a:moveTo>
                <a:lnTo>
                  <a:pt x="517921" y="377190"/>
                </a:lnTo>
                <a:lnTo>
                  <a:pt x="518193" y="378460"/>
                </a:lnTo>
                <a:lnTo>
                  <a:pt x="528231" y="389890"/>
                </a:lnTo>
                <a:lnTo>
                  <a:pt x="544861" y="396240"/>
                </a:lnTo>
                <a:lnTo>
                  <a:pt x="560955" y="407670"/>
                </a:lnTo>
                <a:lnTo>
                  <a:pt x="569385" y="433070"/>
                </a:lnTo>
                <a:lnTo>
                  <a:pt x="568516" y="433070"/>
                </a:lnTo>
                <a:lnTo>
                  <a:pt x="559040" y="434340"/>
                </a:lnTo>
                <a:lnTo>
                  <a:pt x="588959" y="434340"/>
                </a:lnTo>
                <a:lnTo>
                  <a:pt x="589753" y="427990"/>
                </a:lnTo>
                <a:lnTo>
                  <a:pt x="590690" y="416560"/>
                </a:lnTo>
                <a:lnTo>
                  <a:pt x="590577" y="412750"/>
                </a:lnTo>
                <a:lnTo>
                  <a:pt x="589600" y="401320"/>
                </a:lnTo>
                <a:lnTo>
                  <a:pt x="584003" y="393700"/>
                </a:lnTo>
                <a:lnTo>
                  <a:pt x="583280" y="392430"/>
                </a:lnTo>
                <a:lnTo>
                  <a:pt x="583689" y="392430"/>
                </a:lnTo>
                <a:lnTo>
                  <a:pt x="590496" y="388620"/>
                </a:lnTo>
                <a:lnTo>
                  <a:pt x="594002" y="384810"/>
                </a:lnTo>
                <a:lnTo>
                  <a:pt x="594396" y="381000"/>
                </a:lnTo>
                <a:lnTo>
                  <a:pt x="576092" y="381000"/>
                </a:lnTo>
                <a:lnTo>
                  <a:pt x="571588" y="377190"/>
                </a:lnTo>
                <a:close/>
              </a:path>
              <a:path w="635000" h="525780">
                <a:moveTo>
                  <a:pt x="97127" y="429260"/>
                </a:moveTo>
                <a:lnTo>
                  <a:pt x="85327" y="429260"/>
                </a:lnTo>
                <a:lnTo>
                  <a:pt x="96342" y="430530"/>
                </a:lnTo>
                <a:lnTo>
                  <a:pt x="96604" y="430530"/>
                </a:lnTo>
                <a:lnTo>
                  <a:pt x="97127" y="429260"/>
                </a:lnTo>
                <a:close/>
              </a:path>
              <a:path w="635000" h="525780">
                <a:moveTo>
                  <a:pt x="226233" y="406400"/>
                </a:moveTo>
                <a:lnTo>
                  <a:pt x="175188" y="406400"/>
                </a:lnTo>
                <a:lnTo>
                  <a:pt x="186371" y="414020"/>
                </a:lnTo>
                <a:lnTo>
                  <a:pt x="186371" y="424180"/>
                </a:lnTo>
                <a:lnTo>
                  <a:pt x="183816" y="426720"/>
                </a:lnTo>
                <a:lnTo>
                  <a:pt x="180308" y="429260"/>
                </a:lnTo>
                <a:lnTo>
                  <a:pt x="183219" y="429260"/>
                </a:lnTo>
                <a:lnTo>
                  <a:pt x="193679" y="430530"/>
                </a:lnTo>
                <a:lnTo>
                  <a:pt x="195700" y="421640"/>
                </a:lnTo>
                <a:lnTo>
                  <a:pt x="226494" y="421640"/>
                </a:lnTo>
                <a:lnTo>
                  <a:pt x="225423" y="416560"/>
                </a:lnTo>
                <a:lnTo>
                  <a:pt x="221590" y="414020"/>
                </a:lnTo>
                <a:lnTo>
                  <a:pt x="217239" y="411480"/>
                </a:lnTo>
                <a:lnTo>
                  <a:pt x="218370" y="411480"/>
                </a:lnTo>
                <a:lnTo>
                  <a:pt x="226233" y="406400"/>
                </a:lnTo>
                <a:close/>
              </a:path>
              <a:path w="635000" h="525780">
                <a:moveTo>
                  <a:pt x="226494" y="421640"/>
                </a:moveTo>
                <a:lnTo>
                  <a:pt x="217700" y="421640"/>
                </a:lnTo>
                <a:lnTo>
                  <a:pt x="222097" y="422910"/>
                </a:lnTo>
                <a:lnTo>
                  <a:pt x="222967" y="430530"/>
                </a:lnTo>
                <a:lnTo>
                  <a:pt x="223626" y="430530"/>
                </a:lnTo>
                <a:lnTo>
                  <a:pt x="226761" y="422910"/>
                </a:lnTo>
                <a:lnTo>
                  <a:pt x="226494" y="421640"/>
                </a:lnTo>
                <a:close/>
              </a:path>
              <a:path w="635000" h="525780">
                <a:moveTo>
                  <a:pt x="459389" y="406400"/>
                </a:moveTo>
                <a:lnTo>
                  <a:pt x="408343" y="406400"/>
                </a:lnTo>
                <a:lnTo>
                  <a:pt x="416217" y="411480"/>
                </a:lnTo>
                <a:lnTo>
                  <a:pt x="417348" y="411480"/>
                </a:lnTo>
                <a:lnTo>
                  <a:pt x="412999" y="414020"/>
                </a:lnTo>
                <a:lnTo>
                  <a:pt x="409169" y="416560"/>
                </a:lnTo>
                <a:lnTo>
                  <a:pt x="407834" y="422910"/>
                </a:lnTo>
                <a:lnTo>
                  <a:pt x="410971" y="430530"/>
                </a:lnTo>
                <a:lnTo>
                  <a:pt x="411620" y="430530"/>
                </a:lnTo>
                <a:lnTo>
                  <a:pt x="412490" y="422910"/>
                </a:lnTo>
                <a:lnTo>
                  <a:pt x="416898" y="421640"/>
                </a:lnTo>
                <a:lnTo>
                  <a:pt x="448216" y="421640"/>
                </a:lnTo>
                <a:lnTo>
                  <a:pt x="448216" y="414020"/>
                </a:lnTo>
                <a:lnTo>
                  <a:pt x="459389" y="406400"/>
                </a:lnTo>
                <a:close/>
              </a:path>
              <a:path w="635000" h="525780">
                <a:moveTo>
                  <a:pt x="448216" y="421640"/>
                </a:moveTo>
                <a:lnTo>
                  <a:pt x="438887" y="421640"/>
                </a:lnTo>
                <a:lnTo>
                  <a:pt x="440908" y="430530"/>
                </a:lnTo>
                <a:lnTo>
                  <a:pt x="451368" y="429260"/>
                </a:lnTo>
                <a:lnTo>
                  <a:pt x="454289" y="429260"/>
                </a:lnTo>
                <a:lnTo>
                  <a:pt x="450782" y="426720"/>
                </a:lnTo>
                <a:lnTo>
                  <a:pt x="448216" y="424180"/>
                </a:lnTo>
                <a:lnTo>
                  <a:pt x="448216" y="421640"/>
                </a:lnTo>
                <a:close/>
              </a:path>
              <a:path w="635000" h="525780">
                <a:moveTo>
                  <a:pt x="549271" y="429260"/>
                </a:moveTo>
                <a:lnTo>
                  <a:pt x="537460" y="429260"/>
                </a:lnTo>
                <a:lnTo>
                  <a:pt x="537983" y="430530"/>
                </a:lnTo>
                <a:lnTo>
                  <a:pt x="549271" y="429260"/>
                </a:lnTo>
                <a:close/>
              </a:path>
              <a:path w="635000" h="525780">
                <a:moveTo>
                  <a:pt x="206726" y="421640"/>
                </a:moveTo>
                <a:lnTo>
                  <a:pt x="195700" y="421640"/>
                </a:lnTo>
                <a:lnTo>
                  <a:pt x="201334" y="427990"/>
                </a:lnTo>
                <a:lnTo>
                  <a:pt x="206726" y="421640"/>
                </a:lnTo>
                <a:close/>
              </a:path>
              <a:path w="635000" h="525780">
                <a:moveTo>
                  <a:pt x="438887" y="421640"/>
                </a:moveTo>
                <a:lnTo>
                  <a:pt x="427861" y="421640"/>
                </a:lnTo>
                <a:lnTo>
                  <a:pt x="433253" y="427990"/>
                </a:lnTo>
                <a:lnTo>
                  <a:pt x="438887" y="421640"/>
                </a:lnTo>
                <a:close/>
              </a:path>
              <a:path w="635000" h="525780">
                <a:moveTo>
                  <a:pt x="265196" y="321310"/>
                </a:moveTo>
                <a:lnTo>
                  <a:pt x="223061" y="321310"/>
                </a:lnTo>
                <a:lnTo>
                  <a:pt x="223061" y="349250"/>
                </a:lnTo>
                <a:lnTo>
                  <a:pt x="230852" y="373380"/>
                </a:lnTo>
                <a:lnTo>
                  <a:pt x="251689" y="389890"/>
                </a:lnTo>
                <a:lnTo>
                  <a:pt x="281772" y="406400"/>
                </a:lnTo>
                <a:lnTo>
                  <a:pt x="317299" y="426720"/>
                </a:lnTo>
                <a:lnTo>
                  <a:pt x="352819" y="406400"/>
                </a:lnTo>
                <a:lnTo>
                  <a:pt x="357447" y="403860"/>
                </a:lnTo>
                <a:lnTo>
                  <a:pt x="317299" y="403860"/>
                </a:lnTo>
                <a:lnTo>
                  <a:pt x="317299" y="373380"/>
                </a:lnTo>
                <a:lnTo>
                  <a:pt x="263374" y="373380"/>
                </a:lnTo>
                <a:lnTo>
                  <a:pt x="258882" y="367030"/>
                </a:lnTo>
                <a:lnTo>
                  <a:pt x="263897" y="364490"/>
                </a:lnTo>
                <a:lnTo>
                  <a:pt x="258683" y="364490"/>
                </a:lnTo>
                <a:lnTo>
                  <a:pt x="258547" y="356870"/>
                </a:lnTo>
                <a:lnTo>
                  <a:pt x="264588" y="355600"/>
                </a:lnTo>
                <a:lnTo>
                  <a:pt x="268358" y="355600"/>
                </a:lnTo>
                <a:lnTo>
                  <a:pt x="267426" y="354330"/>
                </a:lnTo>
                <a:lnTo>
                  <a:pt x="263751" y="354330"/>
                </a:lnTo>
                <a:lnTo>
                  <a:pt x="265258" y="353060"/>
                </a:lnTo>
                <a:lnTo>
                  <a:pt x="266567" y="351790"/>
                </a:lnTo>
                <a:lnTo>
                  <a:pt x="285467" y="351790"/>
                </a:lnTo>
                <a:lnTo>
                  <a:pt x="286033" y="350520"/>
                </a:lnTo>
                <a:lnTo>
                  <a:pt x="281949" y="340360"/>
                </a:lnTo>
                <a:lnTo>
                  <a:pt x="282638" y="334010"/>
                </a:lnTo>
                <a:lnTo>
                  <a:pt x="275342" y="334010"/>
                </a:lnTo>
                <a:lnTo>
                  <a:pt x="275342" y="327660"/>
                </a:lnTo>
                <a:lnTo>
                  <a:pt x="281624" y="327660"/>
                </a:lnTo>
                <a:lnTo>
                  <a:pt x="283436" y="325120"/>
                </a:lnTo>
                <a:lnTo>
                  <a:pt x="285424" y="322580"/>
                </a:lnTo>
                <a:lnTo>
                  <a:pt x="268944" y="322580"/>
                </a:lnTo>
                <a:lnTo>
                  <a:pt x="265196" y="321310"/>
                </a:lnTo>
                <a:close/>
              </a:path>
              <a:path w="635000" h="525780">
                <a:moveTo>
                  <a:pt x="230579" y="406400"/>
                </a:moveTo>
                <a:lnTo>
                  <a:pt x="226233" y="406400"/>
                </a:lnTo>
                <a:lnTo>
                  <a:pt x="231490" y="414020"/>
                </a:lnTo>
                <a:lnTo>
                  <a:pt x="232034" y="414020"/>
                </a:lnTo>
                <a:lnTo>
                  <a:pt x="232034" y="412750"/>
                </a:lnTo>
                <a:lnTo>
                  <a:pt x="230579" y="406400"/>
                </a:lnTo>
                <a:close/>
              </a:path>
              <a:path w="635000" h="525780">
                <a:moveTo>
                  <a:pt x="414539" y="401320"/>
                </a:moveTo>
                <a:lnTo>
                  <a:pt x="408716" y="401320"/>
                </a:lnTo>
                <a:lnTo>
                  <a:pt x="404309" y="405130"/>
                </a:lnTo>
                <a:lnTo>
                  <a:pt x="402563" y="412750"/>
                </a:lnTo>
                <a:lnTo>
                  <a:pt x="402563" y="414020"/>
                </a:lnTo>
                <a:lnTo>
                  <a:pt x="403108" y="414020"/>
                </a:lnTo>
                <a:lnTo>
                  <a:pt x="408343" y="406400"/>
                </a:lnTo>
                <a:lnTo>
                  <a:pt x="476219" y="406400"/>
                </a:lnTo>
                <a:lnTo>
                  <a:pt x="475576" y="403860"/>
                </a:lnTo>
                <a:lnTo>
                  <a:pt x="420531" y="403860"/>
                </a:lnTo>
                <a:lnTo>
                  <a:pt x="414539" y="401320"/>
                </a:lnTo>
                <a:close/>
              </a:path>
              <a:path w="635000" h="525780">
                <a:moveTo>
                  <a:pt x="151136" y="405130"/>
                </a:moveTo>
                <a:lnTo>
                  <a:pt x="148100" y="405130"/>
                </a:lnTo>
                <a:lnTo>
                  <a:pt x="151377" y="408940"/>
                </a:lnTo>
                <a:lnTo>
                  <a:pt x="155084" y="410210"/>
                </a:lnTo>
                <a:lnTo>
                  <a:pt x="164382" y="410210"/>
                </a:lnTo>
                <a:lnTo>
                  <a:pt x="165911" y="407670"/>
                </a:lnTo>
                <a:lnTo>
                  <a:pt x="158037" y="407670"/>
                </a:lnTo>
                <a:lnTo>
                  <a:pt x="151136" y="405130"/>
                </a:lnTo>
                <a:close/>
              </a:path>
              <a:path w="635000" h="525780">
                <a:moveTo>
                  <a:pt x="476219" y="406400"/>
                </a:moveTo>
                <a:lnTo>
                  <a:pt x="467912" y="406400"/>
                </a:lnTo>
                <a:lnTo>
                  <a:pt x="470205" y="410210"/>
                </a:lnTo>
                <a:lnTo>
                  <a:pt x="479503" y="410210"/>
                </a:lnTo>
                <a:lnTo>
                  <a:pt x="483210" y="408940"/>
                </a:lnTo>
                <a:lnTo>
                  <a:pt x="484302" y="407670"/>
                </a:lnTo>
                <a:lnTo>
                  <a:pt x="476540" y="407670"/>
                </a:lnTo>
                <a:lnTo>
                  <a:pt x="476219" y="406400"/>
                </a:lnTo>
                <a:close/>
              </a:path>
              <a:path w="635000" h="525780">
                <a:moveTo>
                  <a:pt x="149126" y="323850"/>
                </a:moveTo>
                <a:lnTo>
                  <a:pt x="143701" y="325120"/>
                </a:lnTo>
                <a:lnTo>
                  <a:pt x="137279" y="327660"/>
                </a:lnTo>
                <a:lnTo>
                  <a:pt x="130907" y="331470"/>
                </a:lnTo>
                <a:lnTo>
                  <a:pt x="125629" y="335280"/>
                </a:lnTo>
                <a:lnTo>
                  <a:pt x="128456" y="336550"/>
                </a:lnTo>
                <a:lnTo>
                  <a:pt x="128990" y="340360"/>
                </a:lnTo>
                <a:lnTo>
                  <a:pt x="128278" y="346710"/>
                </a:lnTo>
                <a:lnTo>
                  <a:pt x="125085" y="349250"/>
                </a:lnTo>
                <a:lnTo>
                  <a:pt x="121242" y="349250"/>
                </a:lnTo>
                <a:lnTo>
                  <a:pt x="121200" y="350520"/>
                </a:lnTo>
                <a:lnTo>
                  <a:pt x="132081" y="354330"/>
                </a:lnTo>
                <a:lnTo>
                  <a:pt x="143496" y="359410"/>
                </a:lnTo>
                <a:lnTo>
                  <a:pt x="153614" y="363220"/>
                </a:lnTo>
                <a:lnTo>
                  <a:pt x="159974" y="367030"/>
                </a:lnTo>
                <a:lnTo>
                  <a:pt x="163080" y="372110"/>
                </a:lnTo>
                <a:lnTo>
                  <a:pt x="163847" y="377190"/>
                </a:lnTo>
                <a:lnTo>
                  <a:pt x="163914" y="379730"/>
                </a:lnTo>
                <a:lnTo>
                  <a:pt x="163290" y="386080"/>
                </a:lnTo>
                <a:lnTo>
                  <a:pt x="161272" y="394970"/>
                </a:lnTo>
                <a:lnTo>
                  <a:pt x="158037" y="407670"/>
                </a:lnTo>
                <a:lnTo>
                  <a:pt x="165911" y="407670"/>
                </a:lnTo>
                <a:lnTo>
                  <a:pt x="166675" y="406400"/>
                </a:lnTo>
                <a:lnTo>
                  <a:pt x="230579" y="406400"/>
                </a:lnTo>
                <a:lnTo>
                  <a:pt x="230288" y="405130"/>
                </a:lnTo>
                <a:lnTo>
                  <a:pt x="228819" y="403860"/>
                </a:lnTo>
                <a:lnTo>
                  <a:pt x="214066" y="403860"/>
                </a:lnTo>
                <a:lnTo>
                  <a:pt x="213006" y="400050"/>
                </a:lnTo>
                <a:lnTo>
                  <a:pt x="200337" y="400050"/>
                </a:lnTo>
                <a:lnTo>
                  <a:pt x="194077" y="397510"/>
                </a:lnTo>
                <a:lnTo>
                  <a:pt x="187519" y="393700"/>
                </a:lnTo>
                <a:lnTo>
                  <a:pt x="182308" y="388620"/>
                </a:lnTo>
                <a:lnTo>
                  <a:pt x="189106" y="382270"/>
                </a:lnTo>
                <a:lnTo>
                  <a:pt x="192597" y="377190"/>
                </a:lnTo>
                <a:lnTo>
                  <a:pt x="193883" y="372110"/>
                </a:lnTo>
                <a:lnTo>
                  <a:pt x="193993" y="368300"/>
                </a:lnTo>
                <a:lnTo>
                  <a:pt x="193994" y="364490"/>
                </a:lnTo>
                <a:lnTo>
                  <a:pt x="193994" y="363220"/>
                </a:lnTo>
                <a:lnTo>
                  <a:pt x="206569" y="363220"/>
                </a:lnTo>
                <a:lnTo>
                  <a:pt x="206569" y="355600"/>
                </a:lnTo>
                <a:lnTo>
                  <a:pt x="201805" y="355600"/>
                </a:lnTo>
                <a:lnTo>
                  <a:pt x="192858" y="351790"/>
                </a:lnTo>
                <a:lnTo>
                  <a:pt x="180672" y="340360"/>
                </a:lnTo>
                <a:lnTo>
                  <a:pt x="165883" y="328930"/>
                </a:lnTo>
                <a:lnTo>
                  <a:pt x="149126" y="323850"/>
                </a:lnTo>
                <a:close/>
              </a:path>
              <a:path w="635000" h="525780">
                <a:moveTo>
                  <a:pt x="486487" y="405130"/>
                </a:moveTo>
                <a:lnTo>
                  <a:pt x="483461" y="405130"/>
                </a:lnTo>
                <a:lnTo>
                  <a:pt x="476540" y="407670"/>
                </a:lnTo>
                <a:lnTo>
                  <a:pt x="484302" y="407670"/>
                </a:lnTo>
                <a:lnTo>
                  <a:pt x="486487" y="405130"/>
                </a:lnTo>
                <a:close/>
              </a:path>
              <a:path w="635000" h="525780">
                <a:moveTo>
                  <a:pt x="225881" y="401320"/>
                </a:moveTo>
                <a:lnTo>
                  <a:pt x="220059" y="401320"/>
                </a:lnTo>
                <a:lnTo>
                  <a:pt x="214066" y="403860"/>
                </a:lnTo>
                <a:lnTo>
                  <a:pt x="228819" y="403860"/>
                </a:lnTo>
                <a:lnTo>
                  <a:pt x="225881" y="401320"/>
                </a:lnTo>
                <a:close/>
              </a:path>
              <a:path w="635000" h="525780">
                <a:moveTo>
                  <a:pt x="346080" y="368300"/>
                </a:moveTo>
                <a:lnTo>
                  <a:pt x="330042" y="368300"/>
                </a:lnTo>
                <a:lnTo>
                  <a:pt x="330042" y="403860"/>
                </a:lnTo>
                <a:lnTo>
                  <a:pt x="357447" y="403860"/>
                </a:lnTo>
                <a:lnTo>
                  <a:pt x="382899" y="389890"/>
                </a:lnTo>
                <a:lnTo>
                  <a:pt x="392516" y="382270"/>
                </a:lnTo>
                <a:lnTo>
                  <a:pt x="356020" y="382270"/>
                </a:lnTo>
                <a:lnTo>
                  <a:pt x="349518" y="378460"/>
                </a:lnTo>
                <a:lnTo>
                  <a:pt x="351387" y="375920"/>
                </a:lnTo>
                <a:lnTo>
                  <a:pt x="348638" y="375920"/>
                </a:lnTo>
                <a:lnTo>
                  <a:pt x="346080" y="368300"/>
                </a:lnTo>
                <a:close/>
              </a:path>
              <a:path w="635000" h="525780">
                <a:moveTo>
                  <a:pt x="418571" y="391160"/>
                </a:moveTo>
                <a:lnTo>
                  <a:pt x="412081" y="394970"/>
                </a:lnTo>
                <a:lnTo>
                  <a:pt x="417840" y="394970"/>
                </a:lnTo>
                <a:lnTo>
                  <a:pt x="421934" y="398780"/>
                </a:lnTo>
                <a:lnTo>
                  <a:pt x="420531" y="403860"/>
                </a:lnTo>
                <a:lnTo>
                  <a:pt x="475576" y="403860"/>
                </a:lnTo>
                <a:lnTo>
                  <a:pt x="474611" y="400050"/>
                </a:lnTo>
                <a:lnTo>
                  <a:pt x="434246" y="400050"/>
                </a:lnTo>
                <a:lnTo>
                  <a:pt x="429934" y="398780"/>
                </a:lnTo>
                <a:lnTo>
                  <a:pt x="427785" y="396240"/>
                </a:lnTo>
                <a:lnTo>
                  <a:pt x="423902" y="392430"/>
                </a:lnTo>
                <a:lnTo>
                  <a:pt x="418571" y="391160"/>
                </a:lnTo>
                <a:close/>
              </a:path>
              <a:path w="635000" h="525780">
                <a:moveTo>
                  <a:pt x="216020" y="391160"/>
                </a:moveTo>
                <a:lnTo>
                  <a:pt x="210687" y="392430"/>
                </a:lnTo>
                <a:lnTo>
                  <a:pt x="206802" y="396240"/>
                </a:lnTo>
                <a:lnTo>
                  <a:pt x="204653" y="398780"/>
                </a:lnTo>
                <a:lnTo>
                  <a:pt x="200337" y="400050"/>
                </a:lnTo>
                <a:lnTo>
                  <a:pt x="213006" y="400050"/>
                </a:lnTo>
                <a:lnTo>
                  <a:pt x="212653" y="398780"/>
                </a:lnTo>
                <a:lnTo>
                  <a:pt x="216736" y="394970"/>
                </a:lnTo>
                <a:lnTo>
                  <a:pt x="222516" y="394970"/>
                </a:lnTo>
                <a:lnTo>
                  <a:pt x="216020" y="391160"/>
                </a:lnTo>
                <a:close/>
              </a:path>
              <a:path w="635000" h="525780">
                <a:moveTo>
                  <a:pt x="480977" y="363220"/>
                </a:moveTo>
                <a:lnTo>
                  <a:pt x="440593" y="363220"/>
                </a:lnTo>
                <a:lnTo>
                  <a:pt x="440593" y="364490"/>
                </a:lnTo>
                <a:lnTo>
                  <a:pt x="440510" y="365760"/>
                </a:lnTo>
                <a:lnTo>
                  <a:pt x="442350" y="373380"/>
                </a:lnTo>
                <a:lnTo>
                  <a:pt x="446400" y="381000"/>
                </a:lnTo>
                <a:lnTo>
                  <a:pt x="450449" y="387350"/>
                </a:lnTo>
                <a:lnTo>
                  <a:pt x="452289" y="388620"/>
                </a:lnTo>
                <a:lnTo>
                  <a:pt x="447071" y="393700"/>
                </a:lnTo>
                <a:lnTo>
                  <a:pt x="440507" y="397510"/>
                </a:lnTo>
                <a:lnTo>
                  <a:pt x="434246" y="400050"/>
                </a:lnTo>
                <a:lnTo>
                  <a:pt x="474611" y="400050"/>
                </a:lnTo>
                <a:lnTo>
                  <a:pt x="473325" y="394970"/>
                </a:lnTo>
                <a:lnTo>
                  <a:pt x="471303" y="386080"/>
                </a:lnTo>
                <a:lnTo>
                  <a:pt x="470555" y="378460"/>
                </a:lnTo>
                <a:lnTo>
                  <a:pt x="471516" y="372110"/>
                </a:lnTo>
                <a:lnTo>
                  <a:pt x="474624" y="367030"/>
                </a:lnTo>
                <a:lnTo>
                  <a:pt x="480977" y="363220"/>
                </a:lnTo>
                <a:close/>
              </a:path>
              <a:path w="635000" h="525780">
                <a:moveTo>
                  <a:pt x="133705" y="377190"/>
                </a:moveTo>
                <a:lnTo>
                  <a:pt x="117232" y="377190"/>
                </a:lnTo>
                <a:lnTo>
                  <a:pt x="117347" y="378460"/>
                </a:lnTo>
                <a:lnTo>
                  <a:pt x="120564" y="381000"/>
                </a:lnTo>
                <a:lnTo>
                  <a:pt x="126277" y="382270"/>
                </a:lnTo>
                <a:lnTo>
                  <a:pt x="132185" y="379730"/>
                </a:lnTo>
                <a:lnTo>
                  <a:pt x="133705" y="377190"/>
                </a:lnTo>
                <a:close/>
              </a:path>
              <a:path w="635000" h="525780">
                <a:moveTo>
                  <a:pt x="373894" y="367030"/>
                </a:moveTo>
                <a:lnTo>
                  <a:pt x="370166" y="369570"/>
                </a:lnTo>
                <a:lnTo>
                  <a:pt x="374679" y="372110"/>
                </a:lnTo>
                <a:lnTo>
                  <a:pt x="378051" y="372110"/>
                </a:lnTo>
                <a:lnTo>
                  <a:pt x="378564" y="373380"/>
                </a:lnTo>
                <a:lnTo>
                  <a:pt x="375632" y="374650"/>
                </a:lnTo>
                <a:lnTo>
                  <a:pt x="370302" y="375920"/>
                </a:lnTo>
                <a:lnTo>
                  <a:pt x="357612" y="375920"/>
                </a:lnTo>
                <a:lnTo>
                  <a:pt x="355800" y="378460"/>
                </a:lnTo>
                <a:lnTo>
                  <a:pt x="356491" y="382270"/>
                </a:lnTo>
                <a:lnTo>
                  <a:pt x="392516" y="382270"/>
                </a:lnTo>
                <a:lnTo>
                  <a:pt x="403736" y="373380"/>
                </a:lnTo>
                <a:lnTo>
                  <a:pt x="404966" y="369570"/>
                </a:lnTo>
                <a:lnTo>
                  <a:pt x="381014" y="369570"/>
                </a:lnTo>
                <a:lnTo>
                  <a:pt x="373894" y="367030"/>
                </a:lnTo>
                <a:close/>
              </a:path>
              <a:path w="635000" h="525780">
                <a:moveTo>
                  <a:pt x="499052" y="372110"/>
                </a:moveTo>
                <a:lnTo>
                  <a:pt x="498466" y="372110"/>
                </a:lnTo>
                <a:lnTo>
                  <a:pt x="498613" y="373380"/>
                </a:lnTo>
                <a:lnTo>
                  <a:pt x="502413" y="379730"/>
                </a:lnTo>
                <a:lnTo>
                  <a:pt x="508319" y="382270"/>
                </a:lnTo>
                <a:lnTo>
                  <a:pt x="514029" y="381000"/>
                </a:lnTo>
                <a:lnTo>
                  <a:pt x="517240" y="378460"/>
                </a:lnTo>
                <a:lnTo>
                  <a:pt x="517355" y="377190"/>
                </a:lnTo>
                <a:lnTo>
                  <a:pt x="571588" y="377190"/>
                </a:lnTo>
                <a:lnTo>
                  <a:pt x="567083" y="373380"/>
                </a:lnTo>
                <a:lnTo>
                  <a:pt x="509878" y="373380"/>
                </a:lnTo>
                <a:lnTo>
                  <a:pt x="499052" y="372110"/>
                </a:lnTo>
                <a:close/>
              </a:path>
              <a:path w="635000" h="525780">
                <a:moveTo>
                  <a:pt x="115775" y="355600"/>
                </a:moveTo>
                <a:lnTo>
                  <a:pt x="74165" y="355600"/>
                </a:lnTo>
                <a:lnTo>
                  <a:pt x="69011" y="372110"/>
                </a:lnTo>
                <a:lnTo>
                  <a:pt x="58504" y="381000"/>
                </a:lnTo>
                <a:lnTo>
                  <a:pt x="114174" y="381000"/>
                </a:lnTo>
                <a:lnTo>
                  <a:pt x="116404" y="378460"/>
                </a:lnTo>
                <a:lnTo>
                  <a:pt x="116677" y="377190"/>
                </a:lnTo>
                <a:lnTo>
                  <a:pt x="133705" y="377190"/>
                </a:lnTo>
                <a:lnTo>
                  <a:pt x="135985" y="373380"/>
                </a:lnTo>
                <a:lnTo>
                  <a:pt x="124710" y="373380"/>
                </a:lnTo>
                <a:lnTo>
                  <a:pt x="115691" y="360680"/>
                </a:lnTo>
                <a:lnTo>
                  <a:pt x="115775" y="355600"/>
                </a:lnTo>
                <a:close/>
              </a:path>
              <a:path w="635000" h="525780">
                <a:moveTo>
                  <a:pt x="592432" y="370840"/>
                </a:moveTo>
                <a:lnTo>
                  <a:pt x="591783" y="370840"/>
                </a:lnTo>
                <a:lnTo>
                  <a:pt x="591730" y="372110"/>
                </a:lnTo>
                <a:lnTo>
                  <a:pt x="586594" y="381000"/>
                </a:lnTo>
                <a:lnTo>
                  <a:pt x="594396" y="381000"/>
                </a:lnTo>
                <a:lnTo>
                  <a:pt x="594658" y="378460"/>
                </a:lnTo>
                <a:lnTo>
                  <a:pt x="592913" y="372110"/>
                </a:lnTo>
                <a:lnTo>
                  <a:pt x="592432" y="370840"/>
                </a:lnTo>
                <a:close/>
              </a:path>
              <a:path w="635000" h="525780">
                <a:moveTo>
                  <a:pt x="350942" y="369570"/>
                </a:moveTo>
                <a:lnTo>
                  <a:pt x="348889" y="375920"/>
                </a:lnTo>
                <a:lnTo>
                  <a:pt x="351387" y="375920"/>
                </a:lnTo>
                <a:lnTo>
                  <a:pt x="353256" y="373380"/>
                </a:lnTo>
                <a:lnTo>
                  <a:pt x="355873" y="372110"/>
                </a:lnTo>
                <a:lnTo>
                  <a:pt x="355413" y="372110"/>
                </a:lnTo>
                <a:lnTo>
                  <a:pt x="350942" y="369570"/>
                </a:lnTo>
                <a:close/>
              </a:path>
              <a:path w="635000" h="525780">
                <a:moveTo>
                  <a:pt x="367727" y="370840"/>
                </a:moveTo>
                <a:lnTo>
                  <a:pt x="365810" y="375920"/>
                </a:lnTo>
                <a:lnTo>
                  <a:pt x="370302" y="375920"/>
                </a:lnTo>
                <a:lnTo>
                  <a:pt x="367727" y="370840"/>
                </a:lnTo>
                <a:close/>
              </a:path>
              <a:path w="635000" h="525780">
                <a:moveTo>
                  <a:pt x="136131" y="372110"/>
                </a:moveTo>
                <a:lnTo>
                  <a:pt x="135535" y="372110"/>
                </a:lnTo>
                <a:lnTo>
                  <a:pt x="124710" y="373380"/>
                </a:lnTo>
                <a:lnTo>
                  <a:pt x="135985" y="373380"/>
                </a:lnTo>
                <a:lnTo>
                  <a:pt x="136131" y="372110"/>
                </a:lnTo>
                <a:close/>
              </a:path>
              <a:path w="635000" h="525780">
                <a:moveTo>
                  <a:pt x="272640" y="368300"/>
                </a:moveTo>
                <a:lnTo>
                  <a:pt x="264452" y="368300"/>
                </a:lnTo>
                <a:lnTo>
                  <a:pt x="263793" y="372110"/>
                </a:lnTo>
                <a:lnTo>
                  <a:pt x="263677" y="373380"/>
                </a:lnTo>
                <a:lnTo>
                  <a:pt x="279939" y="373380"/>
                </a:lnTo>
                <a:lnTo>
                  <a:pt x="279622" y="372110"/>
                </a:lnTo>
                <a:lnTo>
                  <a:pt x="275457" y="372110"/>
                </a:lnTo>
                <a:lnTo>
                  <a:pt x="272640" y="368300"/>
                </a:lnTo>
                <a:close/>
              </a:path>
              <a:path w="635000" h="525780">
                <a:moveTo>
                  <a:pt x="294807" y="360680"/>
                </a:moveTo>
                <a:lnTo>
                  <a:pt x="290629" y="360680"/>
                </a:lnTo>
                <a:lnTo>
                  <a:pt x="283760" y="364490"/>
                </a:lnTo>
                <a:lnTo>
                  <a:pt x="283760" y="369570"/>
                </a:lnTo>
                <a:lnTo>
                  <a:pt x="284567" y="370840"/>
                </a:lnTo>
                <a:lnTo>
                  <a:pt x="287153" y="373380"/>
                </a:lnTo>
                <a:lnTo>
                  <a:pt x="317299" y="373380"/>
                </a:lnTo>
                <a:lnTo>
                  <a:pt x="317299" y="368300"/>
                </a:lnTo>
                <a:lnTo>
                  <a:pt x="346080" y="368300"/>
                </a:lnTo>
                <a:lnTo>
                  <a:pt x="345654" y="367030"/>
                </a:lnTo>
                <a:lnTo>
                  <a:pt x="351853" y="365760"/>
                </a:lnTo>
                <a:lnTo>
                  <a:pt x="356010" y="365760"/>
                </a:lnTo>
                <a:lnTo>
                  <a:pt x="353664" y="363220"/>
                </a:lnTo>
                <a:lnTo>
                  <a:pt x="295498" y="363220"/>
                </a:lnTo>
                <a:lnTo>
                  <a:pt x="294807" y="360680"/>
                </a:lnTo>
                <a:close/>
              </a:path>
              <a:path w="635000" h="525780">
                <a:moveTo>
                  <a:pt x="549293" y="300990"/>
                </a:moveTo>
                <a:lnTo>
                  <a:pt x="457268" y="300990"/>
                </a:lnTo>
                <a:lnTo>
                  <a:pt x="477950" y="302260"/>
                </a:lnTo>
                <a:lnTo>
                  <a:pt x="501251" y="314960"/>
                </a:lnTo>
                <a:lnTo>
                  <a:pt x="518549" y="339090"/>
                </a:lnTo>
                <a:lnTo>
                  <a:pt x="518901" y="360680"/>
                </a:lnTo>
                <a:lnTo>
                  <a:pt x="509878" y="373380"/>
                </a:lnTo>
                <a:lnTo>
                  <a:pt x="567083" y="373380"/>
                </a:lnTo>
                <a:lnTo>
                  <a:pt x="565582" y="372110"/>
                </a:lnTo>
                <a:lnTo>
                  <a:pt x="560422" y="355600"/>
                </a:lnTo>
                <a:lnTo>
                  <a:pt x="580784" y="355600"/>
                </a:lnTo>
                <a:lnTo>
                  <a:pt x="587793" y="354330"/>
                </a:lnTo>
                <a:lnTo>
                  <a:pt x="598860" y="344170"/>
                </a:lnTo>
                <a:lnTo>
                  <a:pt x="599608" y="341630"/>
                </a:lnTo>
                <a:lnTo>
                  <a:pt x="567867" y="341630"/>
                </a:lnTo>
                <a:lnTo>
                  <a:pt x="561417" y="339090"/>
                </a:lnTo>
                <a:lnTo>
                  <a:pt x="557543" y="337820"/>
                </a:lnTo>
                <a:lnTo>
                  <a:pt x="553400" y="314960"/>
                </a:lnTo>
                <a:lnTo>
                  <a:pt x="549293" y="300990"/>
                </a:lnTo>
                <a:close/>
              </a:path>
              <a:path w="635000" h="525780">
                <a:moveTo>
                  <a:pt x="278672" y="368300"/>
                </a:moveTo>
                <a:lnTo>
                  <a:pt x="275457" y="372110"/>
                </a:lnTo>
                <a:lnTo>
                  <a:pt x="279622" y="372110"/>
                </a:lnTo>
                <a:lnTo>
                  <a:pt x="278672" y="368300"/>
                </a:lnTo>
                <a:close/>
              </a:path>
              <a:path w="635000" h="525780">
                <a:moveTo>
                  <a:pt x="407426" y="361950"/>
                </a:moveTo>
                <a:lnTo>
                  <a:pt x="383841" y="361950"/>
                </a:lnTo>
                <a:lnTo>
                  <a:pt x="381014" y="369570"/>
                </a:lnTo>
                <a:lnTo>
                  <a:pt x="404966" y="369570"/>
                </a:lnTo>
                <a:lnTo>
                  <a:pt x="407426" y="361950"/>
                </a:lnTo>
                <a:close/>
              </a:path>
              <a:path w="635000" h="525780">
                <a:moveTo>
                  <a:pt x="356010" y="365760"/>
                </a:moveTo>
                <a:lnTo>
                  <a:pt x="351853" y="365760"/>
                </a:lnTo>
                <a:lnTo>
                  <a:pt x="356324" y="367030"/>
                </a:lnTo>
                <a:lnTo>
                  <a:pt x="356010" y="365760"/>
                </a:lnTo>
                <a:close/>
              </a:path>
              <a:path w="635000" h="525780">
                <a:moveTo>
                  <a:pt x="411526" y="335280"/>
                </a:moveTo>
                <a:lnTo>
                  <a:pt x="370554" y="335280"/>
                </a:lnTo>
                <a:lnTo>
                  <a:pt x="370931" y="336550"/>
                </a:lnTo>
                <a:lnTo>
                  <a:pt x="374292" y="340360"/>
                </a:lnTo>
                <a:lnTo>
                  <a:pt x="372847" y="344170"/>
                </a:lnTo>
                <a:lnTo>
                  <a:pt x="368847" y="345440"/>
                </a:lnTo>
                <a:lnTo>
                  <a:pt x="372543" y="346710"/>
                </a:lnTo>
                <a:lnTo>
                  <a:pt x="373203" y="354330"/>
                </a:lnTo>
                <a:lnTo>
                  <a:pt x="375904" y="365760"/>
                </a:lnTo>
                <a:lnTo>
                  <a:pt x="382983" y="361950"/>
                </a:lnTo>
                <a:lnTo>
                  <a:pt x="407426" y="361950"/>
                </a:lnTo>
                <a:lnTo>
                  <a:pt x="411526" y="349250"/>
                </a:lnTo>
                <a:lnTo>
                  <a:pt x="411526" y="335280"/>
                </a:lnTo>
                <a:close/>
              </a:path>
              <a:path w="635000" h="525780">
                <a:moveTo>
                  <a:pt x="206569" y="363220"/>
                </a:moveTo>
                <a:lnTo>
                  <a:pt x="195638" y="363220"/>
                </a:lnTo>
                <a:lnTo>
                  <a:pt x="197281" y="364490"/>
                </a:lnTo>
                <a:lnTo>
                  <a:pt x="201491" y="364490"/>
                </a:lnTo>
                <a:lnTo>
                  <a:pt x="206569" y="363220"/>
                </a:lnTo>
                <a:close/>
              </a:path>
              <a:path w="635000" h="525780">
                <a:moveTo>
                  <a:pt x="261992" y="360680"/>
                </a:moveTo>
                <a:lnTo>
                  <a:pt x="259175" y="364490"/>
                </a:lnTo>
                <a:lnTo>
                  <a:pt x="263897" y="364490"/>
                </a:lnTo>
                <a:lnTo>
                  <a:pt x="266829" y="363220"/>
                </a:lnTo>
                <a:lnTo>
                  <a:pt x="266410" y="363220"/>
                </a:lnTo>
                <a:lnTo>
                  <a:pt x="261992" y="360680"/>
                </a:lnTo>
                <a:close/>
              </a:path>
              <a:path w="635000" h="525780">
                <a:moveTo>
                  <a:pt x="428667" y="353060"/>
                </a:moveTo>
                <a:lnTo>
                  <a:pt x="428028" y="353060"/>
                </a:lnTo>
                <a:lnTo>
                  <a:pt x="428028" y="363220"/>
                </a:lnTo>
                <a:lnTo>
                  <a:pt x="433096" y="364490"/>
                </a:lnTo>
                <a:lnTo>
                  <a:pt x="437306" y="364490"/>
                </a:lnTo>
                <a:lnTo>
                  <a:pt x="438949" y="363220"/>
                </a:lnTo>
                <a:lnTo>
                  <a:pt x="480977" y="363220"/>
                </a:lnTo>
                <a:lnTo>
                  <a:pt x="491093" y="359410"/>
                </a:lnTo>
                <a:lnTo>
                  <a:pt x="499656" y="355600"/>
                </a:lnTo>
                <a:lnTo>
                  <a:pt x="430049" y="355600"/>
                </a:lnTo>
                <a:lnTo>
                  <a:pt x="428667" y="353060"/>
                </a:lnTo>
                <a:close/>
              </a:path>
              <a:path w="635000" h="525780">
                <a:moveTo>
                  <a:pt x="349936" y="359410"/>
                </a:moveTo>
                <a:lnTo>
                  <a:pt x="304901" y="359410"/>
                </a:lnTo>
                <a:lnTo>
                  <a:pt x="304650" y="360680"/>
                </a:lnTo>
                <a:lnTo>
                  <a:pt x="302943" y="361950"/>
                </a:lnTo>
                <a:lnTo>
                  <a:pt x="300964" y="363220"/>
                </a:lnTo>
                <a:lnTo>
                  <a:pt x="347361" y="363220"/>
                </a:lnTo>
                <a:lnTo>
                  <a:pt x="348481" y="360680"/>
                </a:lnTo>
                <a:lnTo>
                  <a:pt x="349936" y="359410"/>
                </a:lnTo>
                <a:close/>
              </a:path>
              <a:path w="635000" h="525780">
                <a:moveTo>
                  <a:pt x="362169" y="358140"/>
                </a:moveTo>
                <a:lnTo>
                  <a:pt x="351392" y="358140"/>
                </a:lnTo>
                <a:lnTo>
                  <a:pt x="356732" y="360680"/>
                </a:lnTo>
                <a:lnTo>
                  <a:pt x="359444" y="363220"/>
                </a:lnTo>
                <a:lnTo>
                  <a:pt x="364575" y="360680"/>
                </a:lnTo>
                <a:lnTo>
                  <a:pt x="362169" y="358140"/>
                </a:lnTo>
                <a:close/>
              </a:path>
              <a:path w="635000" h="525780">
                <a:moveTo>
                  <a:pt x="330400" y="322580"/>
                </a:moveTo>
                <a:lnTo>
                  <a:pt x="324052" y="322580"/>
                </a:lnTo>
                <a:lnTo>
                  <a:pt x="323655" y="323850"/>
                </a:lnTo>
                <a:lnTo>
                  <a:pt x="311701" y="327660"/>
                </a:lnTo>
                <a:lnTo>
                  <a:pt x="303391" y="332740"/>
                </a:lnTo>
                <a:lnTo>
                  <a:pt x="298540" y="339090"/>
                </a:lnTo>
                <a:lnTo>
                  <a:pt x="296964" y="347980"/>
                </a:lnTo>
                <a:lnTo>
                  <a:pt x="296964" y="356870"/>
                </a:lnTo>
                <a:lnTo>
                  <a:pt x="299718" y="360680"/>
                </a:lnTo>
                <a:lnTo>
                  <a:pt x="304451" y="359410"/>
                </a:lnTo>
                <a:lnTo>
                  <a:pt x="349936" y="359410"/>
                </a:lnTo>
                <a:lnTo>
                  <a:pt x="351392" y="358140"/>
                </a:lnTo>
                <a:lnTo>
                  <a:pt x="362169" y="358140"/>
                </a:lnTo>
                <a:lnTo>
                  <a:pt x="356154" y="351790"/>
                </a:lnTo>
                <a:lnTo>
                  <a:pt x="346560" y="349250"/>
                </a:lnTo>
                <a:lnTo>
                  <a:pt x="337970" y="349250"/>
                </a:lnTo>
                <a:lnTo>
                  <a:pt x="335268" y="345440"/>
                </a:lnTo>
                <a:lnTo>
                  <a:pt x="322848" y="345440"/>
                </a:lnTo>
                <a:lnTo>
                  <a:pt x="321257" y="339090"/>
                </a:lnTo>
                <a:lnTo>
                  <a:pt x="327295" y="339090"/>
                </a:lnTo>
                <a:lnTo>
                  <a:pt x="330974" y="334010"/>
                </a:lnTo>
                <a:lnTo>
                  <a:pt x="331209" y="330200"/>
                </a:lnTo>
                <a:lnTo>
                  <a:pt x="331288" y="326390"/>
                </a:lnTo>
                <a:lnTo>
                  <a:pt x="330400" y="322580"/>
                </a:lnTo>
                <a:close/>
              </a:path>
              <a:path w="635000" h="525780">
                <a:moveTo>
                  <a:pt x="268358" y="355600"/>
                </a:moveTo>
                <a:lnTo>
                  <a:pt x="264588" y="355600"/>
                </a:lnTo>
                <a:lnTo>
                  <a:pt x="268567" y="359410"/>
                </a:lnTo>
                <a:lnTo>
                  <a:pt x="269290" y="356870"/>
                </a:lnTo>
                <a:lnTo>
                  <a:pt x="268358" y="355600"/>
                </a:lnTo>
                <a:close/>
              </a:path>
              <a:path w="635000" h="525780">
                <a:moveTo>
                  <a:pt x="67046" y="255270"/>
                </a:moveTo>
                <a:lnTo>
                  <a:pt x="63715" y="255270"/>
                </a:lnTo>
                <a:lnTo>
                  <a:pt x="63642" y="271780"/>
                </a:lnTo>
                <a:lnTo>
                  <a:pt x="58578" y="284480"/>
                </a:lnTo>
                <a:lnTo>
                  <a:pt x="47438" y="297180"/>
                </a:lnTo>
                <a:lnTo>
                  <a:pt x="36298" y="312420"/>
                </a:lnTo>
                <a:lnTo>
                  <a:pt x="31234" y="328930"/>
                </a:lnTo>
                <a:lnTo>
                  <a:pt x="35727" y="344170"/>
                </a:lnTo>
                <a:lnTo>
                  <a:pt x="46794" y="354330"/>
                </a:lnTo>
                <a:lnTo>
                  <a:pt x="60813" y="356870"/>
                </a:lnTo>
                <a:lnTo>
                  <a:pt x="74165" y="355600"/>
                </a:lnTo>
                <a:lnTo>
                  <a:pt x="115775" y="355600"/>
                </a:lnTo>
                <a:lnTo>
                  <a:pt x="116005" y="341630"/>
                </a:lnTo>
                <a:lnTo>
                  <a:pt x="45715" y="341630"/>
                </a:lnTo>
                <a:lnTo>
                  <a:pt x="42972" y="332740"/>
                </a:lnTo>
                <a:lnTo>
                  <a:pt x="42972" y="327660"/>
                </a:lnTo>
                <a:lnTo>
                  <a:pt x="47471" y="312420"/>
                </a:lnTo>
                <a:lnTo>
                  <a:pt x="67268" y="287020"/>
                </a:lnTo>
                <a:lnTo>
                  <a:pt x="71767" y="271780"/>
                </a:lnTo>
                <a:lnTo>
                  <a:pt x="70940" y="265430"/>
                </a:lnTo>
                <a:lnTo>
                  <a:pt x="67046" y="255270"/>
                </a:lnTo>
                <a:close/>
              </a:path>
              <a:path w="635000" h="525780">
                <a:moveTo>
                  <a:pt x="285467" y="351790"/>
                </a:moveTo>
                <a:lnTo>
                  <a:pt x="272138" y="351790"/>
                </a:lnTo>
                <a:lnTo>
                  <a:pt x="272672" y="356870"/>
                </a:lnTo>
                <a:lnTo>
                  <a:pt x="279593" y="356870"/>
                </a:lnTo>
                <a:lnTo>
                  <a:pt x="285467" y="351790"/>
                </a:lnTo>
                <a:close/>
              </a:path>
              <a:path w="635000" h="525780">
                <a:moveTo>
                  <a:pt x="580784" y="355600"/>
                </a:moveTo>
                <a:lnTo>
                  <a:pt x="560422" y="355600"/>
                </a:lnTo>
                <a:lnTo>
                  <a:pt x="573774" y="356870"/>
                </a:lnTo>
                <a:lnTo>
                  <a:pt x="580784" y="355600"/>
                </a:lnTo>
                <a:close/>
              </a:path>
              <a:path w="635000" h="525780">
                <a:moveTo>
                  <a:pt x="206569" y="353060"/>
                </a:moveTo>
                <a:lnTo>
                  <a:pt x="205930" y="353060"/>
                </a:lnTo>
                <a:lnTo>
                  <a:pt x="204527" y="355600"/>
                </a:lnTo>
                <a:lnTo>
                  <a:pt x="206569" y="355600"/>
                </a:lnTo>
                <a:lnTo>
                  <a:pt x="206569" y="353060"/>
                </a:lnTo>
                <a:close/>
              </a:path>
              <a:path w="635000" h="525780">
                <a:moveTo>
                  <a:pt x="485461" y="323850"/>
                </a:moveTo>
                <a:lnTo>
                  <a:pt x="468704" y="328930"/>
                </a:lnTo>
                <a:lnTo>
                  <a:pt x="453915" y="340360"/>
                </a:lnTo>
                <a:lnTo>
                  <a:pt x="441729" y="351790"/>
                </a:lnTo>
                <a:lnTo>
                  <a:pt x="432782" y="355600"/>
                </a:lnTo>
                <a:lnTo>
                  <a:pt x="499656" y="355600"/>
                </a:lnTo>
                <a:lnTo>
                  <a:pt x="502511" y="354330"/>
                </a:lnTo>
                <a:lnTo>
                  <a:pt x="513397" y="350520"/>
                </a:lnTo>
                <a:lnTo>
                  <a:pt x="513356" y="349250"/>
                </a:lnTo>
                <a:lnTo>
                  <a:pt x="509502" y="349250"/>
                </a:lnTo>
                <a:lnTo>
                  <a:pt x="506319" y="346710"/>
                </a:lnTo>
                <a:lnTo>
                  <a:pt x="505607" y="340360"/>
                </a:lnTo>
                <a:lnTo>
                  <a:pt x="506131" y="336550"/>
                </a:lnTo>
                <a:lnTo>
                  <a:pt x="508968" y="335280"/>
                </a:lnTo>
                <a:lnTo>
                  <a:pt x="503689" y="331470"/>
                </a:lnTo>
                <a:lnTo>
                  <a:pt x="497313" y="327660"/>
                </a:lnTo>
                <a:lnTo>
                  <a:pt x="490888" y="325120"/>
                </a:lnTo>
                <a:lnTo>
                  <a:pt x="485461" y="323850"/>
                </a:lnTo>
                <a:close/>
              </a:path>
              <a:path w="635000" h="525780">
                <a:moveTo>
                  <a:pt x="332565" y="341630"/>
                </a:moveTo>
                <a:lnTo>
                  <a:pt x="332115" y="341630"/>
                </a:lnTo>
                <a:lnTo>
                  <a:pt x="330879" y="345440"/>
                </a:lnTo>
                <a:lnTo>
                  <a:pt x="335268" y="345440"/>
                </a:lnTo>
                <a:lnTo>
                  <a:pt x="332565" y="341630"/>
                </a:lnTo>
                <a:close/>
              </a:path>
              <a:path w="635000" h="525780">
                <a:moveTo>
                  <a:pt x="103211" y="283210"/>
                </a:moveTo>
                <a:lnTo>
                  <a:pt x="90890" y="298450"/>
                </a:lnTo>
                <a:lnTo>
                  <a:pt x="82814" y="316230"/>
                </a:lnTo>
                <a:lnTo>
                  <a:pt x="78397" y="331470"/>
                </a:lnTo>
                <a:lnTo>
                  <a:pt x="77055" y="337820"/>
                </a:lnTo>
                <a:lnTo>
                  <a:pt x="73170" y="339090"/>
                </a:lnTo>
                <a:lnTo>
                  <a:pt x="66720" y="341630"/>
                </a:lnTo>
                <a:lnTo>
                  <a:pt x="116005" y="341630"/>
                </a:lnTo>
                <a:lnTo>
                  <a:pt x="116047" y="339090"/>
                </a:lnTo>
                <a:lnTo>
                  <a:pt x="133346" y="314960"/>
                </a:lnTo>
                <a:lnTo>
                  <a:pt x="156643" y="302260"/>
                </a:lnTo>
                <a:lnTo>
                  <a:pt x="177325" y="300990"/>
                </a:lnTo>
                <a:lnTo>
                  <a:pt x="243154" y="300990"/>
                </a:lnTo>
                <a:lnTo>
                  <a:pt x="237584" y="298450"/>
                </a:lnTo>
                <a:lnTo>
                  <a:pt x="219448" y="298450"/>
                </a:lnTo>
                <a:lnTo>
                  <a:pt x="216184" y="297180"/>
                </a:lnTo>
                <a:lnTo>
                  <a:pt x="209477" y="292100"/>
                </a:lnTo>
                <a:lnTo>
                  <a:pt x="203934" y="288290"/>
                </a:lnTo>
                <a:lnTo>
                  <a:pt x="117495" y="288290"/>
                </a:lnTo>
                <a:lnTo>
                  <a:pt x="107144" y="285750"/>
                </a:lnTo>
                <a:lnTo>
                  <a:pt x="103211" y="283210"/>
                </a:lnTo>
                <a:close/>
              </a:path>
              <a:path w="635000" h="525780">
                <a:moveTo>
                  <a:pt x="327295" y="339090"/>
                </a:moveTo>
                <a:lnTo>
                  <a:pt x="321445" y="339090"/>
                </a:lnTo>
                <a:lnTo>
                  <a:pt x="322932" y="340360"/>
                </a:lnTo>
                <a:lnTo>
                  <a:pt x="325456" y="341630"/>
                </a:lnTo>
                <a:lnTo>
                  <a:pt x="327295" y="339090"/>
                </a:lnTo>
                <a:close/>
              </a:path>
              <a:path w="635000" h="525780">
                <a:moveTo>
                  <a:pt x="633802" y="232410"/>
                </a:moveTo>
                <a:lnTo>
                  <a:pt x="632734" y="232410"/>
                </a:lnTo>
                <a:lnTo>
                  <a:pt x="630745" y="236220"/>
                </a:lnTo>
                <a:lnTo>
                  <a:pt x="628148" y="243840"/>
                </a:lnTo>
                <a:lnTo>
                  <a:pt x="593018" y="243840"/>
                </a:lnTo>
                <a:lnTo>
                  <a:pt x="576629" y="247650"/>
                </a:lnTo>
                <a:lnTo>
                  <a:pt x="567545" y="255270"/>
                </a:lnTo>
                <a:lnTo>
                  <a:pt x="563648" y="265430"/>
                </a:lnTo>
                <a:lnTo>
                  <a:pt x="562820" y="271780"/>
                </a:lnTo>
                <a:lnTo>
                  <a:pt x="567319" y="287020"/>
                </a:lnTo>
                <a:lnTo>
                  <a:pt x="587116" y="312420"/>
                </a:lnTo>
                <a:lnTo>
                  <a:pt x="591615" y="327660"/>
                </a:lnTo>
                <a:lnTo>
                  <a:pt x="591615" y="332740"/>
                </a:lnTo>
                <a:lnTo>
                  <a:pt x="588882" y="341630"/>
                </a:lnTo>
                <a:lnTo>
                  <a:pt x="599608" y="341630"/>
                </a:lnTo>
                <a:lnTo>
                  <a:pt x="603353" y="328930"/>
                </a:lnTo>
                <a:lnTo>
                  <a:pt x="598289" y="312420"/>
                </a:lnTo>
                <a:lnTo>
                  <a:pt x="587149" y="297180"/>
                </a:lnTo>
                <a:lnTo>
                  <a:pt x="576009" y="284480"/>
                </a:lnTo>
                <a:lnTo>
                  <a:pt x="570945" y="271780"/>
                </a:lnTo>
                <a:lnTo>
                  <a:pt x="570872" y="255270"/>
                </a:lnTo>
                <a:lnTo>
                  <a:pt x="633234" y="255270"/>
                </a:lnTo>
                <a:lnTo>
                  <a:pt x="634588" y="254000"/>
                </a:lnTo>
                <a:lnTo>
                  <a:pt x="634588" y="238760"/>
                </a:lnTo>
                <a:lnTo>
                  <a:pt x="632609" y="236220"/>
                </a:lnTo>
                <a:lnTo>
                  <a:pt x="633802" y="232410"/>
                </a:lnTo>
                <a:close/>
              </a:path>
              <a:path w="635000" h="525780">
                <a:moveTo>
                  <a:pt x="348334" y="323850"/>
                </a:moveTo>
                <a:lnTo>
                  <a:pt x="351946" y="332740"/>
                </a:lnTo>
                <a:lnTo>
                  <a:pt x="359428" y="339090"/>
                </a:lnTo>
                <a:lnTo>
                  <a:pt x="366911" y="340360"/>
                </a:lnTo>
                <a:lnTo>
                  <a:pt x="370522" y="336550"/>
                </a:lnTo>
                <a:lnTo>
                  <a:pt x="370554" y="335280"/>
                </a:lnTo>
                <a:lnTo>
                  <a:pt x="411526" y="335280"/>
                </a:lnTo>
                <a:lnTo>
                  <a:pt x="411526" y="325120"/>
                </a:lnTo>
                <a:lnTo>
                  <a:pt x="359279" y="325120"/>
                </a:lnTo>
                <a:lnTo>
                  <a:pt x="348334" y="323850"/>
                </a:lnTo>
                <a:close/>
              </a:path>
              <a:path w="635000" h="525780">
                <a:moveTo>
                  <a:pt x="282776" y="332740"/>
                </a:moveTo>
                <a:lnTo>
                  <a:pt x="282630" y="332740"/>
                </a:lnTo>
                <a:lnTo>
                  <a:pt x="280441" y="334010"/>
                </a:lnTo>
                <a:lnTo>
                  <a:pt x="282638" y="334010"/>
                </a:lnTo>
                <a:lnTo>
                  <a:pt x="282776" y="332740"/>
                </a:lnTo>
                <a:close/>
              </a:path>
              <a:path w="635000" h="525780">
                <a:moveTo>
                  <a:pt x="261934" y="316230"/>
                </a:moveTo>
                <a:lnTo>
                  <a:pt x="211773" y="316230"/>
                </a:lnTo>
                <a:lnTo>
                  <a:pt x="218694" y="321310"/>
                </a:lnTo>
                <a:lnTo>
                  <a:pt x="212768" y="327660"/>
                </a:lnTo>
                <a:lnTo>
                  <a:pt x="209972" y="328930"/>
                </a:lnTo>
                <a:lnTo>
                  <a:pt x="209260" y="330200"/>
                </a:lnTo>
                <a:lnTo>
                  <a:pt x="209574" y="330200"/>
                </a:lnTo>
                <a:lnTo>
                  <a:pt x="216516" y="331470"/>
                </a:lnTo>
                <a:lnTo>
                  <a:pt x="221741" y="325120"/>
                </a:lnTo>
                <a:lnTo>
                  <a:pt x="221993" y="321310"/>
                </a:lnTo>
                <a:lnTo>
                  <a:pt x="265196" y="321310"/>
                </a:lnTo>
                <a:lnTo>
                  <a:pt x="261447" y="320040"/>
                </a:lnTo>
                <a:lnTo>
                  <a:pt x="261934" y="316230"/>
                </a:lnTo>
                <a:close/>
              </a:path>
              <a:path w="635000" h="525780">
                <a:moveTo>
                  <a:pt x="281624" y="327660"/>
                </a:moveTo>
                <a:lnTo>
                  <a:pt x="275488" y="327660"/>
                </a:lnTo>
                <a:lnTo>
                  <a:pt x="278002" y="331470"/>
                </a:lnTo>
                <a:lnTo>
                  <a:pt x="281624" y="327660"/>
                </a:lnTo>
                <a:close/>
              </a:path>
              <a:path w="635000" h="525780">
                <a:moveTo>
                  <a:pt x="415903" y="321310"/>
                </a:moveTo>
                <a:lnTo>
                  <a:pt x="412605" y="321310"/>
                </a:lnTo>
                <a:lnTo>
                  <a:pt x="412856" y="325120"/>
                </a:lnTo>
                <a:lnTo>
                  <a:pt x="418081" y="331470"/>
                </a:lnTo>
                <a:lnTo>
                  <a:pt x="425023" y="330200"/>
                </a:lnTo>
                <a:lnTo>
                  <a:pt x="425327" y="330200"/>
                </a:lnTo>
                <a:lnTo>
                  <a:pt x="424625" y="328930"/>
                </a:lnTo>
                <a:lnTo>
                  <a:pt x="421830" y="327660"/>
                </a:lnTo>
                <a:lnTo>
                  <a:pt x="415903" y="321310"/>
                </a:lnTo>
                <a:close/>
              </a:path>
              <a:path w="635000" h="525780">
                <a:moveTo>
                  <a:pt x="376177" y="275590"/>
                </a:moveTo>
                <a:lnTo>
                  <a:pt x="368355" y="275590"/>
                </a:lnTo>
                <a:lnTo>
                  <a:pt x="364166" y="276860"/>
                </a:lnTo>
                <a:lnTo>
                  <a:pt x="364166" y="280670"/>
                </a:lnTo>
                <a:lnTo>
                  <a:pt x="366342" y="287020"/>
                </a:lnTo>
                <a:lnTo>
                  <a:pt x="371130" y="292100"/>
                </a:lnTo>
                <a:lnTo>
                  <a:pt x="375917" y="299720"/>
                </a:lnTo>
                <a:lnTo>
                  <a:pt x="378093" y="308610"/>
                </a:lnTo>
                <a:lnTo>
                  <a:pt x="375541" y="318770"/>
                </a:lnTo>
                <a:lnTo>
                  <a:pt x="368809" y="323850"/>
                </a:lnTo>
                <a:lnTo>
                  <a:pt x="359279" y="325120"/>
                </a:lnTo>
                <a:lnTo>
                  <a:pt x="411526" y="325120"/>
                </a:lnTo>
                <a:lnTo>
                  <a:pt x="411526" y="321310"/>
                </a:lnTo>
                <a:lnTo>
                  <a:pt x="415903" y="321310"/>
                </a:lnTo>
                <a:lnTo>
                  <a:pt x="422814" y="316230"/>
                </a:lnTo>
                <a:lnTo>
                  <a:pt x="428625" y="316230"/>
                </a:lnTo>
                <a:lnTo>
                  <a:pt x="429212" y="312420"/>
                </a:lnTo>
                <a:lnTo>
                  <a:pt x="440568" y="304800"/>
                </a:lnTo>
                <a:lnTo>
                  <a:pt x="457268" y="300990"/>
                </a:lnTo>
                <a:lnTo>
                  <a:pt x="549293" y="300990"/>
                </a:lnTo>
                <a:lnTo>
                  <a:pt x="547429" y="298450"/>
                </a:lnTo>
                <a:lnTo>
                  <a:pt x="411526" y="298450"/>
                </a:lnTo>
                <a:lnTo>
                  <a:pt x="411526" y="288290"/>
                </a:lnTo>
                <a:lnTo>
                  <a:pt x="383946" y="288290"/>
                </a:lnTo>
                <a:lnTo>
                  <a:pt x="382679" y="281940"/>
                </a:lnTo>
                <a:lnTo>
                  <a:pt x="376177" y="275590"/>
                </a:lnTo>
                <a:close/>
              </a:path>
              <a:path w="635000" h="525780">
                <a:moveTo>
                  <a:pt x="324058" y="308610"/>
                </a:moveTo>
                <a:lnTo>
                  <a:pt x="312870" y="308610"/>
                </a:lnTo>
                <a:lnTo>
                  <a:pt x="316828" y="309880"/>
                </a:lnTo>
                <a:lnTo>
                  <a:pt x="320021" y="312420"/>
                </a:lnTo>
                <a:lnTo>
                  <a:pt x="315205" y="317500"/>
                </a:lnTo>
                <a:lnTo>
                  <a:pt x="319979" y="323850"/>
                </a:lnTo>
                <a:lnTo>
                  <a:pt x="323969" y="322580"/>
                </a:lnTo>
                <a:lnTo>
                  <a:pt x="330400" y="322580"/>
                </a:lnTo>
                <a:lnTo>
                  <a:pt x="329217" y="317500"/>
                </a:lnTo>
                <a:lnTo>
                  <a:pt x="324058" y="308610"/>
                </a:lnTo>
                <a:close/>
              </a:path>
              <a:path w="635000" h="525780">
                <a:moveTo>
                  <a:pt x="301948" y="295910"/>
                </a:moveTo>
                <a:lnTo>
                  <a:pt x="284873" y="298450"/>
                </a:lnTo>
                <a:lnTo>
                  <a:pt x="276790" y="302260"/>
                </a:lnTo>
                <a:lnTo>
                  <a:pt x="269510" y="307340"/>
                </a:lnTo>
                <a:lnTo>
                  <a:pt x="277897" y="308610"/>
                </a:lnTo>
                <a:lnTo>
                  <a:pt x="277101" y="317500"/>
                </a:lnTo>
                <a:lnTo>
                  <a:pt x="268944" y="322580"/>
                </a:lnTo>
                <a:lnTo>
                  <a:pt x="285424" y="322580"/>
                </a:lnTo>
                <a:lnTo>
                  <a:pt x="286419" y="321310"/>
                </a:lnTo>
                <a:lnTo>
                  <a:pt x="292119" y="316230"/>
                </a:lnTo>
                <a:lnTo>
                  <a:pt x="300069" y="311150"/>
                </a:lnTo>
                <a:lnTo>
                  <a:pt x="309802" y="308610"/>
                </a:lnTo>
                <a:lnTo>
                  <a:pt x="324058" y="308610"/>
                </a:lnTo>
                <a:lnTo>
                  <a:pt x="323321" y="307340"/>
                </a:lnTo>
                <a:lnTo>
                  <a:pt x="314073" y="298450"/>
                </a:lnTo>
                <a:lnTo>
                  <a:pt x="301948" y="295910"/>
                </a:lnTo>
                <a:close/>
              </a:path>
              <a:path w="635000" h="525780">
                <a:moveTo>
                  <a:pt x="243154" y="300990"/>
                </a:moveTo>
                <a:lnTo>
                  <a:pt x="177325" y="300990"/>
                </a:lnTo>
                <a:lnTo>
                  <a:pt x="194028" y="304800"/>
                </a:lnTo>
                <a:lnTo>
                  <a:pt x="205386" y="312420"/>
                </a:lnTo>
                <a:lnTo>
                  <a:pt x="205972" y="316230"/>
                </a:lnTo>
                <a:lnTo>
                  <a:pt x="203679" y="317500"/>
                </a:lnTo>
                <a:lnTo>
                  <a:pt x="201690" y="317500"/>
                </a:lnTo>
                <a:lnTo>
                  <a:pt x="201522" y="318770"/>
                </a:lnTo>
                <a:lnTo>
                  <a:pt x="202360" y="318770"/>
                </a:lnTo>
                <a:lnTo>
                  <a:pt x="205428" y="320040"/>
                </a:lnTo>
                <a:lnTo>
                  <a:pt x="209752" y="320040"/>
                </a:lnTo>
                <a:lnTo>
                  <a:pt x="211773" y="316230"/>
                </a:lnTo>
                <a:lnTo>
                  <a:pt x="261934" y="316230"/>
                </a:lnTo>
                <a:lnTo>
                  <a:pt x="262096" y="314960"/>
                </a:lnTo>
                <a:lnTo>
                  <a:pt x="256002" y="314960"/>
                </a:lnTo>
                <a:lnTo>
                  <a:pt x="254411" y="308610"/>
                </a:lnTo>
                <a:lnTo>
                  <a:pt x="252568" y="308610"/>
                </a:lnTo>
                <a:lnTo>
                  <a:pt x="251845" y="304800"/>
                </a:lnTo>
                <a:lnTo>
                  <a:pt x="253751" y="303530"/>
                </a:lnTo>
                <a:lnTo>
                  <a:pt x="250149" y="302260"/>
                </a:lnTo>
                <a:lnTo>
                  <a:pt x="245940" y="302260"/>
                </a:lnTo>
                <a:lnTo>
                  <a:pt x="243154" y="300990"/>
                </a:lnTo>
                <a:close/>
              </a:path>
              <a:path w="635000" h="525780">
                <a:moveTo>
                  <a:pt x="428625" y="316230"/>
                </a:moveTo>
                <a:lnTo>
                  <a:pt x="422814" y="316230"/>
                </a:lnTo>
                <a:lnTo>
                  <a:pt x="424835" y="320040"/>
                </a:lnTo>
                <a:lnTo>
                  <a:pt x="429170" y="320040"/>
                </a:lnTo>
                <a:lnTo>
                  <a:pt x="432238" y="318770"/>
                </a:lnTo>
                <a:lnTo>
                  <a:pt x="433065" y="318770"/>
                </a:lnTo>
                <a:lnTo>
                  <a:pt x="432908" y="317500"/>
                </a:lnTo>
                <a:lnTo>
                  <a:pt x="430918" y="317500"/>
                </a:lnTo>
                <a:lnTo>
                  <a:pt x="428625" y="316230"/>
                </a:lnTo>
                <a:close/>
              </a:path>
              <a:path w="635000" h="525780">
                <a:moveTo>
                  <a:pt x="356748" y="284480"/>
                </a:moveTo>
                <a:lnTo>
                  <a:pt x="337968" y="284480"/>
                </a:lnTo>
                <a:lnTo>
                  <a:pt x="341608" y="290830"/>
                </a:lnTo>
                <a:lnTo>
                  <a:pt x="344229" y="297180"/>
                </a:lnTo>
                <a:lnTo>
                  <a:pt x="346195" y="303530"/>
                </a:lnTo>
                <a:lnTo>
                  <a:pt x="347874" y="311150"/>
                </a:lnTo>
                <a:lnTo>
                  <a:pt x="354832" y="314960"/>
                </a:lnTo>
                <a:lnTo>
                  <a:pt x="361636" y="316230"/>
                </a:lnTo>
                <a:lnTo>
                  <a:pt x="366805" y="312420"/>
                </a:lnTo>
                <a:lnTo>
                  <a:pt x="368857" y="307340"/>
                </a:lnTo>
                <a:lnTo>
                  <a:pt x="366861" y="299720"/>
                </a:lnTo>
                <a:lnTo>
                  <a:pt x="358079" y="289560"/>
                </a:lnTo>
                <a:lnTo>
                  <a:pt x="356748" y="284480"/>
                </a:lnTo>
                <a:close/>
              </a:path>
              <a:path w="635000" h="525780">
                <a:moveTo>
                  <a:pt x="262745" y="309880"/>
                </a:moveTo>
                <a:lnTo>
                  <a:pt x="261447" y="311150"/>
                </a:lnTo>
                <a:lnTo>
                  <a:pt x="258149" y="312420"/>
                </a:lnTo>
                <a:lnTo>
                  <a:pt x="256264" y="314960"/>
                </a:lnTo>
                <a:lnTo>
                  <a:pt x="262096" y="314960"/>
                </a:lnTo>
                <a:lnTo>
                  <a:pt x="262745" y="309880"/>
                </a:lnTo>
                <a:close/>
              </a:path>
              <a:path w="635000" h="525780">
                <a:moveTo>
                  <a:pt x="260379" y="304800"/>
                </a:moveTo>
                <a:lnTo>
                  <a:pt x="256159" y="304800"/>
                </a:lnTo>
                <a:lnTo>
                  <a:pt x="253866" y="308610"/>
                </a:lnTo>
                <a:lnTo>
                  <a:pt x="254411" y="308610"/>
                </a:lnTo>
                <a:lnTo>
                  <a:pt x="258955" y="306070"/>
                </a:lnTo>
                <a:lnTo>
                  <a:pt x="260379" y="304800"/>
                </a:lnTo>
                <a:close/>
              </a:path>
              <a:path w="635000" h="525780">
                <a:moveTo>
                  <a:pt x="246547" y="300990"/>
                </a:moveTo>
                <a:lnTo>
                  <a:pt x="245940" y="302260"/>
                </a:lnTo>
                <a:lnTo>
                  <a:pt x="250149" y="302260"/>
                </a:lnTo>
                <a:lnTo>
                  <a:pt x="246547" y="300990"/>
                </a:lnTo>
                <a:close/>
              </a:path>
              <a:path w="635000" h="525780">
                <a:moveTo>
                  <a:pt x="245657" y="207010"/>
                </a:moveTo>
                <a:lnTo>
                  <a:pt x="223061" y="207010"/>
                </a:lnTo>
                <a:lnTo>
                  <a:pt x="223061" y="298450"/>
                </a:lnTo>
                <a:lnTo>
                  <a:pt x="245804" y="298450"/>
                </a:lnTo>
                <a:lnTo>
                  <a:pt x="239050" y="290830"/>
                </a:lnTo>
                <a:lnTo>
                  <a:pt x="245593" y="290830"/>
                </a:lnTo>
                <a:lnTo>
                  <a:pt x="242296" y="285750"/>
                </a:lnTo>
                <a:lnTo>
                  <a:pt x="248877" y="285750"/>
                </a:lnTo>
                <a:lnTo>
                  <a:pt x="247154" y="281940"/>
                </a:lnTo>
                <a:lnTo>
                  <a:pt x="253934" y="281940"/>
                </a:lnTo>
                <a:lnTo>
                  <a:pt x="253133" y="278130"/>
                </a:lnTo>
                <a:lnTo>
                  <a:pt x="322283" y="278130"/>
                </a:lnTo>
                <a:lnTo>
                  <a:pt x="318000" y="276860"/>
                </a:lnTo>
                <a:lnTo>
                  <a:pt x="310419" y="273050"/>
                </a:lnTo>
                <a:lnTo>
                  <a:pt x="304252" y="269240"/>
                </a:lnTo>
                <a:lnTo>
                  <a:pt x="294483" y="269240"/>
                </a:lnTo>
                <a:lnTo>
                  <a:pt x="294825" y="267970"/>
                </a:lnTo>
                <a:lnTo>
                  <a:pt x="287488" y="267970"/>
                </a:lnTo>
                <a:lnTo>
                  <a:pt x="280885" y="264160"/>
                </a:lnTo>
                <a:lnTo>
                  <a:pt x="252107" y="264160"/>
                </a:lnTo>
                <a:lnTo>
                  <a:pt x="246673" y="260350"/>
                </a:lnTo>
                <a:lnTo>
                  <a:pt x="252997" y="251460"/>
                </a:lnTo>
                <a:lnTo>
                  <a:pt x="245699" y="251460"/>
                </a:lnTo>
                <a:lnTo>
                  <a:pt x="245845" y="250190"/>
                </a:lnTo>
                <a:lnTo>
                  <a:pt x="246505" y="248920"/>
                </a:lnTo>
                <a:lnTo>
                  <a:pt x="249091" y="245110"/>
                </a:lnTo>
                <a:lnTo>
                  <a:pt x="247919" y="245110"/>
                </a:lnTo>
                <a:lnTo>
                  <a:pt x="249678" y="242570"/>
                </a:lnTo>
                <a:lnTo>
                  <a:pt x="254452" y="238760"/>
                </a:lnTo>
                <a:lnTo>
                  <a:pt x="262138" y="238760"/>
                </a:lnTo>
                <a:lnTo>
                  <a:pt x="257426" y="233680"/>
                </a:lnTo>
                <a:lnTo>
                  <a:pt x="260379" y="229870"/>
                </a:lnTo>
                <a:lnTo>
                  <a:pt x="266460" y="229870"/>
                </a:lnTo>
                <a:lnTo>
                  <a:pt x="274806" y="218440"/>
                </a:lnTo>
                <a:lnTo>
                  <a:pt x="245657" y="218440"/>
                </a:lnTo>
                <a:lnTo>
                  <a:pt x="245657" y="207010"/>
                </a:lnTo>
                <a:close/>
              </a:path>
              <a:path w="635000" h="525780">
                <a:moveTo>
                  <a:pt x="298661" y="278130"/>
                </a:moveTo>
                <a:lnTo>
                  <a:pt x="266620" y="278130"/>
                </a:lnTo>
                <a:lnTo>
                  <a:pt x="266944" y="288290"/>
                </a:lnTo>
                <a:lnTo>
                  <a:pt x="265740" y="288290"/>
                </a:lnTo>
                <a:lnTo>
                  <a:pt x="264222" y="298450"/>
                </a:lnTo>
                <a:lnTo>
                  <a:pt x="272699" y="294640"/>
                </a:lnTo>
                <a:lnTo>
                  <a:pt x="281626" y="287020"/>
                </a:lnTo>
                <a:lnTo>
                  <a:pt x="290460" y="280670"/>
                </a:lnTo>
                <a:lnTo>
                  <a:pt x="298661" y="278130"/>
                </a:lnTo>
                <a:close/>
              </a:path>
              <a:path w="635000" h="525780">
                <a:moveTo>
                  <a:pt x="464729" y="273050"/>
                </a:moveTo>
                <a:lnTo>
                  <a:pt x="455528" y="273050"/>
                </a:lnTo>
                <a:lnTo>
                  <a:pt x="445211" y="276860"/>
                </a:lnTo>
                <a:lnTo>
                  <a:pt x="434349" y="285750"/>
                </a:lnTo>
                <a:lnTo>
                  <a:pt x="425111" y="292100"/>
                </a:lnTo>
                <a:lnTo>
                  <a:pt x="418408" y="297180"/>
                </a:lnTo>
                <a:lnTo>
                  <a:pt x="415149" y="298450"/>
                </a:lnTo>
                <a:lnTo>
                  <a:pt x="547429" y="298450"/>
                </a:lnTo>
                <a:lnTo>
                  <a:pt x="542769" y="292100"/>
                </a:lnTo>
                <a:lnTo>
                  <a:pt x="508510" y="292100"/>
                </a:lnTo>
                <a:lnTo>
                  <a:pt x="499288" y="289560"/>
                </a:lnTo>
                <a:lnTo>
                  <a:pt x="485849" y="283210"/>
                </a:lnTo>
                <a:lnTo>
                  <a:pt x="474331" y="276860"/>
                </a:lnTo>
                <a:lnTo>
                  <a:pt x="464729" y="273050"/>
                </a:lnTo>
                <a:close/>
              </a:path>
              <a:path w="635000" h="525780">
                <a:moveTo>
                  <a:pt x="245593" y="290830"/>
                </a:moveTo>
                <a:lnTo>
                  <a:pt x="239050" y="290830"/>
                </a:lnTo>
                <a:lnTo>
                  <a:pt x="247856" y="294640"/>
                </a:lnTo>
                <a:lnTo>
                  <a:pt x="248065" y="294640"/>
                </a:lnTo>
                <a:lnTo>
                  <a:pt x="245593" y="290830"/>
                </a:lnTo>
                <a:close/>
              </a:path>
              <a:path w="635000" h="525780">
                <a:moveTo>
                  <a:pt x="248877" y="285750"/>
                </a:moveTo>
                <a:lnTo>
                  <a:pt x="242296" y="285750"/>
                </a:lnTo>
                <a:lnTo>
                  <a:pt x="250390" y="290830"/>
                </a:lnTo>
                <a:lnTo>
                  <a:pt x="250830" y="292100"/>
                </a:lnTo>
                <a:lnTo>
                  <a:pt x="251175" y="290830"/>
                </a:lnTo>
                <a:lnTo>
                  <a:pt x="248877" y="285750"/>
                </a:lnTo>
                <a:close/>
              </a:path>
              <a:path w="635000" h="525780">
                <a:moveTo>
                  <a:pt x="531376" y="283210"/>
                </a:moveTo>
                <a:lnTo>
                  <a:pt x="517783" y="289560"/>
                </a:lnTo>
                <a:lnTo>
                  <a:pt x="508510" y="292100"/>
                </a:lnTo>
                <a:lnTo>
                  <a:pt x="542769" y="292100"/>
                </a:lnTo>
                <a:lnTo>
                  <a:pt x="531376" y="283210"/>
                </a:lnTo>
                <a:close/>
              </a:path>
              <a:path w="635000" h="525780">
                <a:moveTo>
                  <a:pt x="179061" y="273050"/>
                </a:moveTo>
                <a:lnTo>
                  <a:pt x="169863" y="273050"/>
                </a:lnTo>
                <a:lnTo>
                  <a:pt x="160265" y="276860"/>
                </a:lnTo>
                <a:lnTo>
                  <a:pt x="148749" y="283210"/>
                </a:lnTo>
                <a:lnTo>
                  <a:pt x="132088" y="288290"/>
                </a:lnTo>
                <a:lnTo>
                  <a:pt x="203934" y="288290"/>
                </a:lnTo>
                <a:lnTo>
                  <a:pt x="200238" y="285750"/>
                </a:lnTo>
                <a:lnTo>
                  <a:pt x="189376" y="276860"/>
                </a:lnTo>
                <a:lnTo>
                  <a:pt x="179061" y="273050"/>
                </a:lnTo>
                <a:close/>
              </a:path>
              <a:path w="635000" h="525780">
                <a:moveTo>
                  <a:pt x="253934" y="281940"/>
                </a:moveTo>
                <a:lnTo>
                  <a:pt x="247154" y="281940"/>
                </a:lnTo>
                <a:lnTo>
                  <a:pt x="254892" y="288290"/>
                </a:lnTo>
                <a:lnTo>
                  <a:pt x="255269" y="288290"/>
                </a:lnTo>
                <a:lnTo>
                  <a:pt x="253934" y="281940"/>
                </a:lnTo>
                <a:close/>
              </a:path>
              <a:path w="635000" h="525780">
                <a:moveTo>
                  <a:pt x="385202" y="278130"/>
                </a:moveTo>
                <a:lnTo>
                  <a:pt x="384784" y="278130"/>
                </a:lnTo>
                <a:lnTo>
                  <a:pt x="386899" y="280670"/>
                </a:lnTo>
                <a:lnTo>
                  <a:pt x="386511" y="284480"/>
                </a:lnTo>
                <a:lnTo>
                  <a:pt x="384260" y="288290"/>
                </a:lnTo>
                <a:lnTo>
                  <a:pt x="411526" y="288290"/>
                </a:lnTo>
                <a:lnTo>
                  <a:pt x="411526" y="279400"/>
                </a:lnTo>
                <a:lnTo>
                  <a:pt x="387181" y="279400"/>
                </a:lnTo>
                <a:lnTo>
                  <a:pt x="385202" y="278130"/>
                </a:lnTo>
                <a:close/>
              </a:path>
              <a:path w="635000" h="525780">
                <a:moveTo>
                  <a:pt x="259458" y="278130"/>
                </a:moveTo>
                <a:lnTo>
                  <a:pt x="253133" y="278130"/>
                </a:lnTo>
                <a:lnTo>
                  <a:pt x="258871" y="287020"/>
                </a:lnTo>
                <a:lnTo>
                  <a:pt x="259280" y="287020"/>
                </a:lnTo>
                <a:lnTo>
                  <a:pt x="259458" y="278130"/>
                </a:lnTo>
                <a:close/>
              </a:path>
              <a:path w="635000" h="525780">
                <a:moveTo>
                  <a:pt x="322283" y="278130"/>
                </a:moveTo>
                <a:lnTo>
                  <a:pt x="298661" y="278130"/>
                </a:lnTo>
                <a:lnTo>
                  <a:pt x="306786" y="279400"/>
                </a:lnTo>
                <a:lnTo>
                  <a:pt x="314423" y="284480"/>
                </a:lnTo>
                <a:lnTo>
                  <a:pt x="324006" y="287020"/>
                </a:lnTo>
                <a:lnTo>
                  <a:pt x="337968" y="284480"/>
                </a:lnTo>
                <a:lnTo>
                  <a:pt x="356748" y="284480"/>
                </a:lnTo>
                <a:lnTo>
                  <a:pt x="356083" y="281940"/>
                </a:lnTo>
                <a:lnTo>
                  <a:pt x="356083" y="279400"/>
                </a:lnTo>
                <a:lnTo>
                  <a:pt x="326565" y="279400"/>
                </a:lnTo>
                <a:lnTo>
                  <a:pt x="322283" y="278130"/>
                </a:lnTo>
                <a:close/>
              </a:path>
              <a:path w="635000" h="525780">
                <a:moveTo>
                  <a:pt x="266620" y="278130"/>
                </a:moveTo>
                <a:lnTo>
                  <a:pt x="259458" y="278130"/>
                </a:lnTo>
                <a:lnTo>
                  <a:pt x="263133" y="285750"/>
                </a:lnTo>
                <a:lnTo>
                  <a:pt x="263541" y="285750"/>
                </a:lnTo>
                <a:lnTo>
                  <a:pt x="266620" y="278130"/>
                </a:lnTo>
                <a:close/>
              </a:path>
              <a:path w="635000" h="525780">
                <a:moveTo>
                  <a:pt x="343130" y="261620"/>
                </a:moveTo>
                <a:lnTo>
                  <a:pt x="338586" y="265430"/>
                </a:lnTo>
                <a:lnTo>
                  <a:pt x="339246" y="273050"/>
                </a:lnTo>
                <a:lnTo>
                  <a:pt x="342000" y="274320"/>
                </a:lnTo>
                <a:lnTo>
                  <a:pt x="339855" y="275590"/>
                </a:lnTo>
                <a:lnTo>
                  <a:pt x="334280" y="278130"/>
                </a:lnTo>
                <a:lnTo>
                  <a:pt x="326565" y="279400"/>
                </a:lnTo>
                <a:lnTo>
                  <a:pt x="356083" y="279400"/>
                </a:lnTo>
                <a:lnTo>
                  <a:pt x="356083" y="275590"/>
                </a:lnTo>
                <a:lnTo>
                  <a:pt x="359915" y="267970"/>
                </a:lnTo>
                <a:lnTo>
                  <a:pt x="394912" y="267970"/>
                </a:lnTo>
                <a:lnTo>
                  <a:pt x="395307" y="266700"/>
                </a:lnTo>
                <a:lnTo>
                  <a:pt x="345528" y="266700"/>
                </a:lnTo>
                <a:lnTo>
                  <a:pt x="343130" y="261620"/>
                </a:lnTo>
                <a:close/>
              </a:path>
              <a:path w="635000" h="525780">
                <a:moveTo>
                  <a:pt x="350397" y="250190"/>
                </a:moveTo>
                <a:lnTo>
                  <a:pt x="347832" y="255270"/>
                </a:lnTo>
                <a:lnTo>
                  <a:pt x="348429" y="260350"/>
                </a:lnTo>
                <a:lnTo>
                  <a:pt x="354271" y="264160"/>
                </a:lnTo>
                <a:lnTo>
                  <a:pt x="397935" y="264160"/>
                </a:lnTo>
                <a:lnTo>
                  <a:pt x="397600" y="266700"/>
                </a:lnTo>
                <a:lnTo>
                  <a:pt x="398427" y="267970"/>
                </a:lnTo>
                <a:lnTo>
                  <a:pt x="398427" y="278130"/>
                </a:lnTo>
                <a:lnTo>
                  <a:pt x="387181" y="279400"/>
                </a:lnTo>
                <a:lnTo>
                  <a:pt x="411526" y="279400"/>
                </a:lnTo>
                <a:lnTo>
                  <a:pt x="411526" y="254000"/>
                </a:lnTo>
                <a:lnTo>
                  <a:pt x="353287" y="254000"/>
                </a:lnTo>
                <a:lnTo>
                  <a:pt x="350397" y="250190"/>
                </a:lnTo>
                <a:close/>
              </a:path>
              <a:path w="635000" h="525780">
                <a:moveTo>
                  <a:pt x="164304" y="265430"/>
                </a:moveTo>
                <a:lnTo>
                  <a:pt x="121849" y="265430"/>
                </a:lnTo>
                <a:lnTo>
                  <a:pt x="124519" y="271780"/>
                </a:lnTo>
                <a:lnTo>
                  <a:pt x="122090" y="278130"/>
                </a:lnTo>
                <a:lnTo>
                  <a:pt x="140065" y="276860"/>
                </a:lnTo>
                <a:lnTo>
                  <a:pt x="154064" y="270510"/>
                </a:lnTo>
                <a:lnTo>
                  <a:pt x="164304" y="265430"/>
                </a:lnTo>
                <a:close/>
              </a:path>
              <a:path w="635000" h="525780">
                <a:moveTo>
                  <a:pt x="557888" y="201930"/>
                </a:moveTo>
                <a:lnTo>
                  <a:pt x="506769" y="201930"/>
                </a:lnTo>
                <a:lnTo>
                  <a:pt x="510478" y="208280"/>
                </a:lnTo>
                <a:lnTo>
                  <a:pt x="509696" y="212090"/>
                </a:lnTo>
                <a:lnTo>
                  <a:pt x="502608" y="214630"/>
                </a:lnTo>
                <a:lnTo>
                  <a:pt x="487398" y="217170"/>
                </a:lnTo>
                <a:lnTo>
                  <a:pt x="470737" y="224790"/>
                </a:lnTo>
                <a:lnTo>
                  <a:pt x="459963" y="236220"/>
                </a:lnTo>
                <a:lnTo>
                  <a:pt x="454166" y="250190"/>
                </a:lnTo>
                <a:lnTo>
                  <a:pt x="452436" y="261620"/>
                </a:lnTo>
                <a:lnTo>
                  <a:pt x="452436" y="262890"/>
                </a:lnTo>
                <a:lnTo>
                  <a:pt x="453347" y="262890"/>
                </a:lnTo>
                <a:lnTo>
                  <a:pt x="467724" y="264160"/>
                </a:lnTo>
                <a:lnTo>
                  <a:pt x="480524" y="270510"/>
                </a:lnTo>
                <a:lnTo>
                  <a:pt x="494526" y="276860"/>
                </a:lnTo>
                <a:lnTo>
                  <a:pt x="512507" y="278130"/>
                </a:lnTo>
                <a:lnTo>
                  <a:pt x="510078" y="271780"/>
                </a:lnTo>
                <a:lnTo>
                  <a:pt x="512748" y="265430"/>
                </a:lnTo>
                <a:lnTo>
                  <a:pt x="540356" y="265430"/>
                </a:lnTo>
                <a:lnTo>
                  <a:pt x="535882" y="261620"/>
                </a:lnTo>
                <a:lnTo>
                  <a:pt x="533513" y="257810"/>
                </a:lnTo>
                <a:lnTo>
                  <a:pt x="534398" y="251460"/>
                </a:lnTo>
                <a:lnTo>
                  <a:pt x="538193" y="242570"/>
                </a:lnTo>
                <a:lnTo>
                  <a:pt x="553299" y="242570"/>
                </a:lnTo>
                <a:lnTo>
                  <a:pt x="549786" y="240030"/>
                </a:lnTo>
                <a:lnTo>
                  <a:pt x="548559" y="232410"/>
                </a:lnTo>
                <a:lnTo>
                  <a:pt x="551006" y="226060"/>
                </a:lnTo>
                <a:lnTo>
                  <a:pt x="553250" y="222250"/>
                </a:lnTo>
                <a:lnTo>
                  <a:pt x="567620" y="222250"/>
                </a:lnTo>
                <a:lnTo>
                  <a:pt x="569071" y="220980"/>
                </a:lnTo>
                <a:lnTo>
                  <a:pt x="569071" y="215900"/>
                </a:lnTo>
                <a:lnTo>
                  <a:pt x="563001" y="215900"/>
                </a:lnTo>
                <a:lnTo>
                  <a:pt x="559354" y="213360"/>
                </a:lnTo>
                <a:lnTo>
                  <a:pt x="557569" y="208280"/>
                </a:lnTo>
                <a:lnTo>
                  <a:pt x="557888" y="201930"/>
                </a:lnTo>
                <a:close/>
              </a:path>
              <a:path w="635000" h="525780">
                <a:moveTo>
                  <a:pt x="177261" y="242570"/>
                </a:moveTo>
                <a:lnTo>
                  <a:pt x="96394" y="242570"/>
                </a:lnTo>
                <a:lnTo>
                  <a:pt x="98717" y="252730"/>
                </a:lnTo>
                <a:lnTo>
                  <a:pt x="97139" y="260350"/>
                </a:lnTo>
                <a:lnTo>
                  <a:pt x="94276" y="265430"/>
                </a:lnTo>
                <a:lnTo>
                  <a:pt x="92740" y="266700"/>
                </a:lnTo>
                <a:lnTo>
                  <a:pt x="94227" y="269240"/>
                </a:lnTo>
                <a:lnTo>
                  <a:pt x="100740" y="274320"/>
                </a:lnTo>
                <a:lnTo>
                  <a:pt x="110635" y="276860"/>
                </a:lnTo>
                <a:lnTo>
                  <a:pt x="114373" y="274320"/>
                </a:lnTo>
                <a:lnTo>
                  <a:pt x="119650" y="270510"/>
                </a:lnTo>
                <a:lnTo>
                  <a:pt x="121849" y="265430"/>
                </a:lnTo>
                <a:lnTo>
                  <a:pt x="164304" y="265430"/>
                </a:lnTo>
                <a:lnTo>
                  <a:pt x="166863" y="264160"/>
                </a:lnTo>
                <a:lnTo>
                  <a:pt x="181240" y="262890"/>
                </a:lnTo>
                <a:lnTo>
                  <a:pt x="182151" y="262890"/>
                </a:lnTo>
                <a:lnTo>
                  <a:pt x="182151" y="261620"/>
                </a:lnTo>
                <a:lnTo>
                  <a:pt x="180422" y="250190"/>
                </a:lnTo>
                <a:lnTo>
                  <a:pt x="177261" y="242570"/>
                </a:lnTo>
                <a:close/>
              </a:path>
              <a:path w="635000" h="525780">
                <a:moveTo>
                  <a:pt x="540356" y="265430"/>
                </a:moveTo>
                <a:lnTo>
                  <a:pt x="512748" y="265430"/>
                </a:lnTo>
                <a:lnTo>
                  <a:pt x="514947" y="270510"/>
                </a:lnTo>
                <a:lnTo>
                  <a:pt x="520214" y="274320"/>
                </a:lnTo>
                <a:lnTo>
                  <a:pt x="523963" y="276860"/>
                </a:lnTo>
                <a:lnTo>
                  <a:pt x="533847" y="274320"/>
                </a:lnTo>
                <a:lnTo>
                  <a:pt x="540360" y="269240"/>
                </a:lnTo>
                <a:lnTo>
                  <a:pt x="541847" y="266700"/>
                </a:lnTo>
                <a:lnTo>
                  <a:pt x="540356" y="265430"/>
                </a:lnTo>
                <a:close/>
              </a:path>
              <a:path w="635000" h="525780">
                <a:moveTo>
                  <a:pt x="44425" y="256540"/>
                </a:moveTo>
                <a:lnTo>
                  <a:pt x="26711" y="256540"/>
                </a:lnTo>
                <a:lnTo>
                  <a:pt x="27203" y="257810"/>
                </a:lnTo>
                <a:lnTo>
                  <a:pt x="22376" y="262890"/>
                </a:lnTo>
                <a:lnTo>
                  <a:pt x="22020" y="273050"/>
                </a:lnTo>
                <a:lnTo>
                  <a:pt x="24261" y="275590"/>
                </a:lnTo>
                <a:lnTo>
                  <a:pt x="24795" y="275590"/>
                </a:lnTo>
                <a:lnTo>
                  <a:pt x="24899" y="274320"/>
                </a:lnTo>
                <a:lnTo>
                  <a:pt x="27919" y="267970"/>
                </a:lnTo>
                <a:lnTo>
                  <a:pt x="33112" y="261620"/>
                </a:lnTo>
                <a:lnTo>
                  <a:pt x="40150" y="257810"/>
                </a:lnTo>
                <a:lnTo>
                  <a:pt x="44425" y="256540"/>
                </a:lnTo>
                <a:close/>
              </a:path>
              <a:path w="635000" h="525780">
                <a:moveTo>
                  <a:pt x="633234" y="255270"/>
                </a:moveTo>
                <a:lnTo>
                  <a:pt x="585887" y="255270"/>
                </a:lnTo>
                <a:lnTo>
                  <a:pt x="594438" y="257810"/>
                </a:lnTo>
                <a:lnTo>
                  <a:pt x="601476" y="261620"/>
                </a:lnTo>
                <a:lnTo>
                  <a:pt x="606673" y="267970"/>
                </a:lnTo>
                <a:lnTo>
                  <a:pt x="609698" y="274320"/>
                </a:lnTo>
                <a:lnTo>
                  <a:pt x="609792" y="275590"/>
                </a:lnTo>
                <a:lnTo>
                  <a:pt x="610337" y="275590"/>
                </a:lnTo>
                <a:lnTo>
                  <a:pt x="612567" y="273050"/>
                </a:lnTo>
                <a:lnTo>
                  <a:pt x="612222" y="262890"/>
                </a:lnTo>
                <a:lnTo>
                  <a:pt x="607384" y="257810"/>
                </a:lnTo>
                <a:lnTo>
                  <a:pt x="607876" y="256540"/>
                </a:lnTo>
                <a:lnTo>
                  <a:pt x="631881" y="256540"/>
                </a:lnTo>
                <a:lnTo>
                  <a:pt x="633234" y="255270"/>
                </a:lnTo>
                <a:close/>
              </a:path>
              <a:path w="635000" h="525780">
                <a:moveTo>
                  <a:pt x="394912" y="267970"/>
                </a:moveTo>
                <a:lnTo>
                  <a:pt x="375862" y="267970"/>
                </a:lnTo>
                <a:lnTo>
                  <a:pt x="383946" y="270510"/>
                </a:lnTo>
                <a:lnTo>
                  <a:pt x="394124" y="270510"/>
                </a:lnTo>
                <a:lnTo>
                  <a:pt x="394912" y="267970"/>
                </a:lnTo>
                <a:close/>
              </a:path>
              <a:path w="635000" h="525780">
                <a:moveTo>
                  <a:pt x="325340" y="248920"/>
                </a:moveTo>
                <a:lnTo>
                  <a:pt x="271541" y="248920"/>
                </a:lnTo>
                <a:lnTo>
                  <a:pt x="285310" y="254000"/>
                </a:lnTo>
                <a:lnTo>
                  <a:pt x="292116" y="255270"/>
                </a:lnTo>
                <a:lnTo>
                  <a:pt x="289478" y="259080"/>
                </a:lnTo>
                <a:lnTo>
                  <a:pt x="287823" y="264160"/>
                </a:lnTo>
                <a:lnTo>
                  <a:pt x="287488" y="267970"/>
                </a:lnTo>
                <a:lnTo>
                  <a:pt x="294825" y="267970"/>
                </a:lnTo>
                <a:lnTo>
                  <a:pt x="296536" y="261620"/>
                </a:lnTo>
                <a:lnTo>
                  <a:pt x="300671" y="255270"/>
                </a:lnTo>
                <a:lnTo>
                  <a:pt x="306910" y="252730"/>
                </a:lnTo>
                <a:lnTo>
                  <a:pt x="315278" y="250190"/>
                </a:lnTo>
                <a:lnTo>
                  <a:pt x="325340" y="248920"/>
                </a:lnTo>
                <a:close/>
              </a:path>
              <a:path w="635000" h="525780">
                <a:moveTo>
                  <a:pt x="396427" y="264160"/>
                </a:moveTo>
                <a:lnTo>
                  <a:pt x="354324" y="264160"/>
                </a:lnTo>
                <a:lnTo>
                  <a:pt x="350680" y="266700"/>
                </a:lnTo>
                <a:lnTo>
                  <a:pt x="395307" y="266700"/>
                </a:lnTo>
                <a:lnTo>
                  <a:pt x="395925" y="265430"/>
                </a:lnTo>
                <a:lnTo>
                  <a:pt x="396427" y="264160"/>
                </a:lnTo>
                <a:close/>
              </a:path>
              <a:path w="635000" h="525780">
                <a:moveTo>
                  <a:pt x="260044" y="252730"/>
                </a:moveTo>
                <a:lnTo>
                  <a:pt x="252107" y="264160"/>
                </a:lnTo>
                <a:lnTo>
                  <a:pt x="280885" y="264160"/>
                </a:lnTo>
                <a:lnTo>
                  <a:pt x="260044" y="252730"/>
                </a:lnTo>
                <a:close/>
              </a:path>
              <a:path w="635000" h="525780">
                <a:moveTo>
                  <a:pt x="1853" y="232410"/>
                </a:moveTo>
                <a:lnTo>
                  <a:pt x="795" y="232410"/>
                </a:lnTo>
                <a:lnTo>
                  <a:pt x="1989" y="236220"/>
                </a:lnTo>
                <a:lnTo>
                  <a:pt x="0" y="238760"/>
                </a:lnTo>
                <a:lnTo>
                  <a:pt x="0" y="254000"/>
                </a:lnTo>
                <a:lnTo>
                  <a:pt x="5413" y="259080"/>
                </a:lnTo>
                <a:lnTo>
                  <a:pt x="20062" y="259080"/>
                </a:lnTo>
                <a:lnTo>
                  <a:pt x="24376" y="257810"/>
                </a:lnTo>
                <a:lnTo>
                  <a:pt x="26711" y="256540"/>
                </a:lnTo>
                <a:lnTo>
                  <a:pt x="44425" y="256540"/>
                </a:lnTo>
                <a:lnTo>
                  <a:pt x="48700" y="255270"/>
                </a:lnTo>
                <a:lnTo>
                  <a:pt x="67046" y="255270"/>
                </a:lnTo>
                <a:lnTo>
                  <a:pt x="57963" y="247650"/>
                </a:lnTo>
                <a:lnTo>
                  <a:pt x="41569" y="243840"/>
                </a:lnTo>
                <a:lnTo>
                  <a:pt x="6439" y="243840"/>
                </a:lnTo>
                <a:lnTo>
                  <a:pt x="3842" y="236220"/>
                </a:lnTo>
                <a:lnTo>
                  <a:pt x="1853" y="232410"/>
                </a:lnTo>
                <a:close/>
              </a:path>
              <a:path w="635000" h="525780">
                <a:moveTo>
                  <a:pt x="631881" y="256540"/>
                </a:moveTo>
                <a:lnTo>
                  <a:pt x="607876" y="256540"/>
                </a:lnTo>
                <a:lnTo>
                  <a:pt x="610211" y="257810"/>
                </a:lnTo>
                <a:lnTo>
                  <a:pt x="614536" y="259080"/>
                </a:lnTo>
                <a:lnTo>
                  <a:pt x="629174" y="259080"/>
                </a:lnTo>
                <a:lnTo>
                  <a:pt x="631881" y="256540"/>
                </a:lnTo>
                <a:close/>
              </a:path>
              <a:path w="635000" h="525780">
                <a:moveTo>
                  <a:pt x="411526" y="213360"/>
                </a:moveTo>
                <a:lnTo>
                  <a:pt x="387496" y="213360"/>
                </a:lnTo>
                <a:lnTo>
                  <a:pt x="387496" y="247650"/>
                </a:lnTo>
                <a:lnTo>
                  <a:pt x="360271" y="247650"/>
                </a:lnTo>
                <a:lnTo>
                  <a:pt x="359622" y="251460"/>
                </a:lnTo>
                <a:lnTo>
                  <a:pt x="353287" y="254000"/>
                </a:lnTo>
                <a:lnTo>
                  <a:pt x="411526" y="254000"/>
                </a:lnTo>
                <a:lnTo>
                  <a:pt x="411526" y="213360"/>
                </a:lnTo>
                <a:close/>
              </a:path>
              <a:path w="635000" h="525780">
                <a:moveTo>
                  <a:pt x="251280" y="248920"/>
                </a:moveTo>
                <a:lnTo>
                  <a:pt x="247133" y="250190"/>
                </a:lnTo>
                <a:lnTo>
                  <a:pt x="245845" y="251460"/>
                </a:lnTo>
                <a:lnTo>
                  <a:pt x="252997" y="251460"/>
                </a:lnTo>
                <a:lnTo>
                  <a:pt x="251280" y="248920"/>
                </a:lnTo>
                <a:close/>
              </a:path>
              <a:path w="635000" h="525780">
                <a:moveTo>
                  <a:pt x="261594" y="246380"/>
                </a:moveTo>
                <a:lnTo>
                  <a:pt x="260410" y="246380"/>
                </a:lnTo>
                <a:lnTo>
                  <a:pt x="261091" y="247650"/>
                </a:lnTo>
                <a:lnTo>
                  <a:pt x="263457" y="251460"/>
                </a:lnTo>
                <a:lnTo>
                  <a:pt x="268567" y="251460"/>
                </a:lnTo>
                <a:lnTo>
                  <a:pt x="270881" y="250190"/>
                </a:lnTo>
                <a:lnTo>
                  <a:pt x="271541" y="248920"/>
                </a:lnTo>
                <a:lnTo>
                  <a:pt x="325340" y="248920"/>
                </a:lnTo>
                <a:lnTo>
                  <a:pt x="325660" y="247650"/>
                </a:lnTo>
                <a:lnTo>
                  <a:pt x="264054" y="247650"/>
                </a:lnTo>
                <a:lnTo>
                  <a:pt x="261594" y="246380"/>
                </a:lnTo>
                <a:close/>
              </a:path>
              <a:path w="635000" h="525780">
                <a:moveTo>
                  <a:pt x="553299" y="242570"/>
                </a:moveTo>
                <a:lnTo>
                  <a:pt x="538193" y="242570"/>
                </a:lnTo>
                <a:lnTo>
                  <a:pt x="542225" y="248920"/>
                </a:lnTo>
                <a:lnTo>
                  <a:pt x="545678" y="251460"/>
                </a:lnTo>
                <a:lnTo>
                  <a:pt x="550448" y="250190"/>
                </a:lnTo>
                <a:lnTo>
                  <a:pt x="558433" y="247650"/>
                </a:lnTo>
                <a:lnTo>
                  <a:pt x="559658" y="246380"/>
                </a:lnTo>
                <a:lnTo>
                  <a:pt x="558569" y="246380"/>
                </a:lnTo>
                <a:lnTo>
                  <a:pt x="553299" y="242570"/>
                </a:lnTo>
                <a:close/>
              </a:path>
              <a:path w="635000" h="525780">
                <a:moveTo>
                  <a:pt x="158293" y="222250"/>
                </a:moveTo>
                <a:lnTo>
                  <a:pt x="81348" y="222250"/>
                </a:lnTo>
                <a:lnTo>
                  <a:pt x="83585" y="226060"/>
                </a:lnTo>
                <a:lnTo>
                  <a:pt x="86031" y="232410"/>
                </a:lnTo>
                <a:lnTo>
                  <a:pt x="84805" y="240030"/>
                </a:lnTo>
                <a:lnTo>
                  <a:pt x="76029" y="246380"/>
                </a:lnTo>
                <a:lnTo>
                  <a:pt x="74929" y="246380"/>
                </a:lnTo>
                <a:lnTo>
                  <a:pt x="76165" y="247650"/>
                </a:lnTo>
                <a:lnTo>
                  <a:pt x="85077" y="248920"/>
                </a:lnTo>
                <a:lnTo>
                  <a:pt x="91392" y="247650"/>
                </a:lnTo>
                <a:lnTo>
                  <a:pt x="96394" y="242570"/>
                </a:lnTo>
                <a:lnTo>
                  <a:pt x="177261" y="242570"/>
                </a:lnTo>
                <a:lnTo>
                  <a:pt x="174626" y="236220"/>
                </a:lnTo>
                <a:lnTo>
                  <a:pt x="163850" y="224790"/>
                </a:lnTo>
                <a:lnTo>
                  <a:pt x="158293" y="222250"/>
                </a:lnTo>
                <a:close/>
              </a:path>
              <a:path w="635000" h="525780">
                <a:moveTo>
                  <a:pt x="411526" y="212090"/>
                </a:moveTo>
                <a:lnTo>
                  <a:pt x="359695" y="212090"/>
                </a:lnTo>
                <a:lnTo>
                  <a:pt x="363915" y="214630"/>
                </a:lnTo>
                <a:lnTo>
                  <a:pt x="360606" y="215900"/>
                </a:lnTo>
                <a:lnTo>
                  <a:pt x="352586" y="218440"/>
                </a:lnTo>
                <a:lnTo>
                  <a:pt x="351266" y="220980"/>
                </a:lnTo>
                <a:lnTo>
                  <a:pt x="355863" y="227330"/>
                </a:lnTo>
                <a:lnTo>
                  <a:pt x="353696" y="237490"/>
                </a:lnTo>
                <a:lnTo>
                  <a:pt x="353696" y="243840"/>
                </a:lnTo>
                <a:lnTo>
                  <a:pt x="355664" y="248920"/>
                </a:lnTo>
                <a:lnTo>
                  <a:pt x="359915" y="247650"/>
                </a:lnTo>
                <a:lnTo>
                  <a:pt x="374752" y="247650"/>
                </a:lnTo>
                <a:lnTo>
                  <a:pt x="374752" y="213360"/>
                </a:lnTo>
                <a:lnTo>
                  <a:pt x="411526" y="213360"/>
                </a:lnTo>
                <a:lnTo>
                  <a:pt x="411526" y="212090"/>
                </a:lnTo>
                <a:close/>
              </a:path>
              <a:path w="635000" h="525780">
                <a:moveTo>
                  <a:pt x="267593" y="242570"/>
                </a:moveTo>
                <a:lnTo>
                  <a:pt x="264808" y="246380"/>
                </a:lnTo>
                <a:lnTo>
                  <a:pt x="264054" y="247650"/>
                </a:lnTo>
                <a:lnTo>
                  <a:pt x="325660" y="247650"/>
                </a:lnTo>
                <a:lnTo>
                  <a:pt x="326298" y="245110"/>
                </a:lnTo>
                <a:lnTo>
                  <a:pt x="273803" y="245110"/>
                </a:lnTo>
                <a:lnTo>
                  <a:pt x="267593" y="242570"/>
                </a:lnTo>
                <a:close/>
              </a:path>
              <a:path w="635000" h="525780">
                <a:moveTo>
                  <a:pt x="255583" y="242570"/>
                </a:moveTo>
                <a:lnTo>
                  <a:pt x="249688" y="243840"/>
                </a:lnTo>
                <a:lnTo>
                  <a:pt x="247971" y="245110"/>
                </a:lnTo>
                <a:lnTo>
                  <a:pt x="249091" y="245110"/>
                </a:lnTo>
                <a:lnTo>
                  <a:pt x="255562" y="246380"/>
                </a:lnTo>
                <a:lnTo>
                  <a:pt x="255583" y="242570"/>
                </a:lnTo>
                <a:close/>
              </a:path>
              <a:path w="635000" h="525780">
                <a:moveTo>
                  <a:pt x="329141" y="196850"/>
                </a:moveTo>
                <a:lnTo>
                  <a:pt x="296566" y="196850"/>
                </a:lnTo>
                <a:lnTo>
                  <a:pt x="296765" y="198120"/>
                </a:lnTo>
                <a:lnTo>
                  <a:pt x="296975" y="204470"/>
                </a:lnTo>
                <a:lnTo>
                  <a:pt x="271447" y="240030"/>
                </a:lnTo>
                <a:lnTo>
                  <a:pt x="276703" y="241300"/>
                </a:lnTo>
                <a:lnTo>
                  <a:pt x="273803" y="245110"/>
                </a:lnTo>
                <a:lnTo>
                  <a:pt x="326298" y="245110"/>
                </a:lnTo>
                <a:lnTo>
                  <a:pt x="326618" y="243840"/>
                </a:lnTo>
                <a:lnTo>
                  <a:pt x="326140" y="242570"/>
                </a:lnTo>
                <a:lnTo>
                  <a:pt x="315508" y="242570"/>
                </a:lnTo>
                <a:lnTo>
                  <a:pt x="314388" y="241300"/>
                </a:lnTo>
                <a:lnTo>
                  <a:pt x="316011" y="238760"/>
                </a:lnTo>
                <a:lnTo>
                  <a:pt x="297006" y="238760"/>
                </a:lnTo>
                <a:lnTo>
                  <a:pt x="293142" y="234950"/>
                </a:lnTo>
                <a:lnTo>
                  <a:pt x="294786" y="228600"/>
                </a:lnTo>
                <a:lnTo>
                  <a:pt x="310147" y="228600"/>
                </a:lnTo>
                <a:lnTo>
                  <a:pt x="308828" y="227330"/>
                </a:lnTo>
                <a:lnTo>
                  <a:pt x="309257" y="224790"/>
                </a:lnTo>
                <a:lnTo>
                  <a:pt x="308472" y="223520"/>
                </a:lnTo>
                <a:lnTo>
                  <a:pt x="307980" y="223520"/>
                </a:lnTo>
                <a:lnTo>
                  <a:pt x="307980" y="220980"/>
                </a:lnTo>
                <a:lnTo>
                  <a:pt x="316314" y="215900"/>
                </a:lnTo>
                <a:lnTo>
                  <a:pt x="318461" y="215900"/>
                </a:lnTo>
                <a:lnTo>
                  <a:pt x="319005" y="213360"/>
                </a:lnTo>
                <a:lnTo>
                  <a:pt x="322042" y="209550"/>
                </a:lnTo>
                <a:lnTo>
                  <a:pt x="331419" y="209550"/>
                </a:lnTo>
                <a:lnTo>
                  <a:pt x="331948" y="208280"/>
                </a:lnTo>
                <a:lnTo>
                  <a:pt x="330230" y="199390"/>
                </a:lnTo>
                <a:lnTo>
                  <a:pt x="329141" y="196850"/>
                </a:lnTo>
                <a:close/>
              </a:path>
              <a:path w="635000" h="525780">
                <a:moveTo>
                  <a:pt x="262138" y="238760"/>
                </a:moveTo>
                <a:lnTo>
                  <a:pt x="254452" y="238760"/>
                </a:lnTo>
                <a:lnTo>
                  <a:pt x="259803" y="242570"/>
                </a:lnTo>
                <a:lnTo>
                  <a:pt x="262138" y="238760"/>
                </a:lnTo>
                <a:close/>
              </a:path>
              <a:path w="635000" h="525780">
                <a:moveTo>
                  <a:pt x="325183" y="240030"/>
                </a:moveTo>
                <a:lnTo>
                  <a:pt x="321759" y="240030"/>
                </a:lnTo>
                <a:lnTo>
                  <a:pt x="315508" y="242570"/>
                </a:lnTo>
                <a:lnTo>
                  <a:pt x="326140" y="242570"/>
                </a:lnTo>
                <a:lnTo>
                  <a:pt x="325183" y="240030"/>
                </a:lnTo>
                <a:close/>
              </a:path>
              <a:path w="635000" h="525780">
                <a:moveTo>
                  <a:pt x="323611" y="232410"/>
                </a:moveTo>
                <a:lnTo>
                  <a:pt x="315634" y="232410"/>
                </a:lnTo>
                <a:lnTo>
                  <a:pt x="315623" y="233680"/>
                </a:lnTo>
                <a:lnTo>
                  <a:pt x="306388" y="234950"/>
                </a:lnTo>
                <a:lnTo>
                  <a:pt x="306001" y="238760"/>
                </a:lnTo>
                <a:lnTo>
                  <a:pt x="315393" y="238760"/>
                </a:lnTo>
                <a:lnTo>
                  <a:pt x="315079" y="236220"/>
                </a:lnTo>
                <a:lnTo>
                  <a:pt x="322115" y="236220"/>
                </a:lnTo>
                <a:lnTo>
                  <a:pt x="323361" y="233680"/>
                </a:lnTo>
                <a:lnTo>
                  <a:pt x="323611" y="232410"/>
                </a:lnTo>
                <a:close/>
              </a:path>
              <a:path w="635000" h="525780">
                <a:moveTo>
                  <a:pt x="220810" y="176530"/>
                </a:moveTo>
                <a:lnTo>
                  <a:pt x="215731" y="189230"/>
                </a:lnTo>
                <a:lnTo>
                  <a:pt x="212223" y="189230"/>
                </a:lnTo>
                <a:lnTo>
                  <a:pt x="207103" y="190500"/>
                </a:lnTo>
                <a:lnTo>
                  <a:pt x="207103" y="194310"/>
                </a:lnTo>
                <a:lnTo>
                  <a:pt x="202138" y="204470"/>
                </a:lnTo>
                <a:lnTo>
                  <a:pt x="190676" y="210820"/>
                </a:lnTo>
                <a:lnTo>
                  <a:pt x="177864" y="214630"/>
                </a:lnTo>
                <a:lnTo>
                  <a:pt x="168853" y="217170"/>
                </a:lnTo>
                <a:lnTo>
                  <a:pt x="177010" y="222250"/>
                </a:lnTo>
                <a:lnTo>
                  <a:pt x="182592" y="229870"/>
                </a:lnTo>
                <a:lnTo>
                  <a:pt x="185797" y="234950"/>
                </a:lnTo>
                <a:lnTo>
                  <a:pt x="186821" y="237490"/>
                </a:lnTo>
                <a:lnTo>
                  <a:pt x="193863" y="231140"/>
                </a:lnTo>
                <a:lnTo>
                  <a:pt x="200558" y="226060"/>
                </a:lnTo>
                <a:lnTo>
                  <a:pt x="205970" y="222250"/>
                </a:lnTo>
                <a:lnTo>
                  <a:pt x="209166" y="220980"/>
                </a:lnTo>
                <a:lnTo>
                  <a:pt x="216953" y="220980"/>
                </a:lnTo>
                <a:lnTo>
                  <a:pt x="218558" y="218440"/>
                </a:lnTo>
                <a:lnTo>
                  <a:pt x="216244" y="217170"/>
                </a:lnTo>
                <a:lnTo>
                  <a:pt x="215543" y="213360"/>
                </a:lnTo>
                <a:lnTo>
                  <a:pt x="216035" y="207010"/>
                </a:lnTo>
                <a:lnTo>
                  <a:pt x="245657" y="207010"/>
                </a:lnTo>
                <a:lnTo>
                  <a:pt x="245657" y="194310"/>
                </a:lnTo>
                <a:lnTo>
                  <a:pt x="223961" y="194310"/>
                </a:lnTo>
                <a:lnTo>
                  <a:pt x="224139" y="189230"/>
                </a:lnTo>
                <a:lnTo>
                  <a:pt x="225930" y="185420"/>
                </a:lnTo>
                <a:lnTo>
                  <a:pt x="230652" y="184150"/>
                </a:lnTo>
                <a:lnTo>
                  <a:pt x="220810" y="176530"/>
                </a:lnTo>
                <a:close/>
              </a:path>
              <a:path w="635000" h="525780">
                <a:moveTo>
                  <a:pt x="456883" y="220980"/>
                </a:moveTo>
                <a:lnTo>
                  <a:pt x="425421" y="220980"/>
                </a:lnTo>
                <a:lnTo>
                  <a:pt x="428618" y="222250"/>
                </a:lnTo>
                <a:lnTo>
                  <a:pt x="434035" y="226060"/>
                </a:lnTo>
                <a:lnTo>
                  <a:pt x="440733" y="231140"/>
                </a:lnTo>
                <a:lnTo>
                  <a:pt x="447776" y="237490"/>
                </a:lnTo>
                <a:lnTo>
                  <a:pt x="451032" y="228600"/>
                </a:lnTo>
                <a:lnTo>
                  <a:pt x="453988" y="223520"/>
                </a:lnTo>
                <a:lnTo>
                  <a:pt x="456883" y="220980"/>
                </a:lnTo>
                <a:close/>
              </a:path>
              <a:path w="635000" h="525780">
                <a:moveTo>
                  <a:pt x="310147" y="228600"/>
                </a:moveTo>
                <a:lnTo>
                  <a:pt x="295320" y="228600"/>
                </a:lnTo>
                <a:lnTo>
                  <a:pt x="296022" y="232410"/>
                </a:lnTo>
                <a:lnTo>
                  <a:pt x="299320" y="234950"/>
                </a:lnTo>
                <a:lnTo>
                  <a:pt x="305959" y="232410"/>
                </a:lnTo>
                <a:lnTo>
                  <a:pt x="323611" y="232410"/>
                </a:lnTo>
                <a:lnTo>
                  <a:pt x="324109" y="229870"/>
                </a:lnTo>
                <a:lnTo>
                  <a:pt x="311466" y="229870"/>
                </a:lnTo>
                <a:lnTo>
                  <a:pt x="310147" y="228600"/>
                </a:lnTo>
                <a:close/>
              </a:path>
              <a:path w="635000" h="525780">
                <a:moveTo>
                  <a:pt x="266460" y="229870"/>
                </a:moveTo>
                <a:lnTo>
                  <a:pt x="260379" y="229870"/>
                </a:lnTo>
                <a:lnTo>
                  <a:pt x="263677" y="233680"/>
                </a:lnTo>
                <a:lnTo>
                  <a:pt x="266460" y="229870"/>
                </a:lnTo>
                <a:close/>
              </a:path>
              <a:path w="635000" h="525780">
                <a:moveTo>
                  <a:pt x="317152" y="226060"/>
                </a:moveTo>
                <a:lnTo>
                  <a:pt x="311466" y="229870"/>
                </a:lnTo>
                <a:lnTo>
                  <a:pt x="324109" y="229870"/>
                </a:lnTo>
                <a:lnTo>
                  <a:pt x="324607" y="227330"/>
                </a:lnTo>
                <a:lnTo>
                  <a:pt x="317152" y="226060"/>
                </a:lnTo>
                <a:close/>
              </a:path>
              <a:path w="635000" h="525780">
                <a:moveTo>
                  <a:pt x="66333" y="214630"/>
                </a:moveTo>
                <a:lnTo>
                  <a:pt x="65516" y="214630"/>
                </a:lnTo>
                <a:lnTo>
                  <a:pt x="65516" y="220980"/>
                </a:lnTo>
                <a:lnTo>
                  <a:pt x="72783" y="227330"/>
                </a:lnTo>
                <a:lnTo>
                  <a:pt x="81348" y="222250"/>
                </a:lnTo>
                <a:lnTo>
                  <a:pt x="158293" y="222250"/>
                </a:lnTo>
                <a:lnTo>
                  <a:pt x="147178" y="217170"/>
                </a:lnTo>
                <a:lnTo>
                  <a:pt x="142447" y="215900"/>
                </a:lnTo>
                <a:lnTo>
                  <a:pt x="71592" y="215900"/>
                </a:lnTo>
                <a:lnTo>
                  <a:pt x="66333" y="214630"/>
                </a:lnTo>
                <a:close/>
              </a:path>
              <a:path w="635000" h="525780">
                <a:moveTo>
                  <a:pt x="567620" y="222250"/>
                </a:moveTo>
                <a:lnTo>
                  <a:pt x="553250" y="222250"/>
                </a:lnTo>
                <a:lnTo>
                  <a:pt x="561815" y="227330"/>
                </a:lnTo>
                <a:lnTo>
                  <a:pt x="567620" y="222250"/>
                </a:lnTo>
                <a:close/>
              </a:path>
              <a:path w="635000" h="525780">
                <a:moveTo>
                  <a:pt x="216953" y="220980"/>
                </a:moveTo>
                <a:lnTo>
                  <a:pt x="211616" y="220980"/>
                </a:lnTo>
                <a:lnTo>
                  <a:pt x="212548" y="223520"/>
                </a:lnTo>
                <a:lnTo>
                  <a:pt x="212799" y="226060"/>
                </a:lnTo>
                <a:lnTo>
                  <a:pt x="213742" y="226060"/>
                </a:lnTo>
                <a:lnTo>
                  <a:pt x="216953" y="220980"/>
                </a:lnTo>
                <a:close/>
              </a:path>
              <a:path w="635000" h="525780">
                <a:moveTo>
                  <a:pt x="437034" y="207010"/>
                </a:moveTo>
                <a:lnTo>
                  <a:pt x="418552" y="207010"/>
                </a:lnTo>
                <a:lnTo>
                  <a:pt x="419055" y="213360"/>
                </a:lnTo>
                <a:lnTo>
                  <a:pt x="418353" y="217170"/>
                </a:lnTo>
                <a:lnTo>
                  <a:pt x="416039" y="218440"/>
                </a:lnTo>
                <a:lnTo>
                  <a:pt x="421222" y="226060"/>
                </a:lnTo>
                <a:lnTo>
                  <a:pt x="421788" y="226060"/>
                </a:lnTo>
                <a:lnTo>
                  <a:pt x="422039" y="223520"/>
                </a:lnTo>
                <a:lnTo>
                  <a:pt x="422971" y="220980"/>
                </a:lnTo>
                <a:lnTo>
                  <a:pt x="456883" y="220980"/>
                </a:lnTo>
                <a:lnTo>
                  <a:pt x="458331" y="219710"/>
                </a:lnTo>
                <a:lnTo>
                  <a:pt x="465744" y="217170"/>
                </a:lnTo>
                <a:lnTo>
                  <a:pt x="456727" y="214630"/>
                </a:lnTo>
                <a:lnTo>
                  <a:pt x="443913" y="210820"/>
                </a:lnTo>
                <a:lnTo>
                  <a:pt x="437034" y="207010"/>
                </a:lnTo>
                <a:close/>
              </a:path>
              <a:path w="635000" h="525780">
                <a:moveTo>
                  <a:pt x="327246" y="218440"/>
                </a:moveTo>
                <a:lnTo>
                  <a:pt x="321477" y="218440"/>
                </a:lnTo>
                <a:lnTo>
                  <a:pt x="317780" y="219710"/>
                </a:lnTo>
                <a:lnTo>
                  <a:pt x="317958" y="220980"/>
                </a:lnTo>
                <a:lnTo>
                  <a:pt x="320765" y="224790"/>
                </a:lnTo>
                <a:lnTo>
                  <a:pt x="324492" y="223520"/>
                </a:lnTo>
                <a:lnTo>
                  <a:pt x="327246" y="218440"/>
                </a:lnTo>
                <a:close/>
              </a:path>
              <a:path w="635000" h="525780">
                <a:moveTo>
                  <a:pt x="317299" y="180340"/>
                </a:moveTo>
                <a:lnTo>
                  <a:pt x="271337" y="184150"/>
                </a:lnTo>
                <a:lnTo>
                  <a:pt x="258400" y="186690"/>
                </a:lnTo>
                <a:lnTo>
                  <a:pt x="258400" y="218440"/>
                </a:lnTo>
                <a:lnTo>
                  <a:pt x="274806" y="218440"/>
                </a:lnTo>
                <a:lnTo>
                  <a:pt x="289645" y="198120"/>
                </a:lnTo>
                <a:lnTo>
                  <a:pt x="294671" y="196850"/>
                </a:lnTo>
                <a:lnTo>
                  <a:pt x="328796" y="196850"/>
                </a:lnTo>
                <a:lnTo>
                  <a:pt x="329298" y="195580"/>
                </a:lnTo>
                <a:lnTo>
                  <a:pt x="428105" y="195580"/>
                </a:lnTo>
                <a:lnTo>
                  <a:pt x="427484" y="194310"/>
                </a:lnTo>
                <a:lnTo>
                  <a:pt x="410626" y="194310"/>
                </a:lnTo>
                <a:lnTo>
                  <a:pt x="398657" y="191770"/>
                </a:lnTo>
                <a:lnTo>
                  <a:pt x="377717" y="186690"/>
                </a:lnTo>
                <a:lnTo>
                  <a:pt x="349900" y="182880"/>
                </a:lnTo>
                <a:lnTo>
                  <a:pt x="317299" y="180340"/>
                </a:lnTo>
                <a:close/>
              </a:path>
              <a:path w="635000" h="525780">
                <a:moveTo>
                  <a:pt x="82133" y="172720"/>
                </a:moveTo>
                <a:lnTo>
                  <a:pt x="76556" y="180340"/>
                </a:lnTo>
                <a:lnTo>
                  <a:pt x="75174" y="187960"/>
                </a:lnTo>
                <a:lnTo>
                  <a:pt x="75048" y="190500"/>
                </a:lnTo>
                <a:lnTo>
                  <a:pt x="75567" y="196850"/>
                </a:lnTo>
                <a:lnTo>
                  <a:pt x="76699" y="201930"/>
                </a:lnTo>
                <a:lnTo>
                  <a:pt x="77023" y="208280"/>
                </a:lnTo>
                <a:lnTo>
                  <a:pt x="75238" y="213360"/>
                </a:lnTo>
                <a:lnTo>
                  <a:pt x="71592" y="215900"/>
                </a:lnTo>
                <a:lnTo>
                  <a:pt x="142447" y="215900"/>
                </a:lnTo>
                <a:lnTo>
                  <a:pt x="132983" y="213360"/>
                </a:lnTo>
                <a:lnTo>
                  <a:pt x="127573" y="208280"/>
                </a:lnTo>
                <a:lnTo>
                  <a:pt x="127128" y="203200"/>
                </a:lnTo>
                <a:lnTo>
                  <a:pt x="127828" y="201930"/>
                </a:lnTo>
                <a:lnTo>
                  <a:pt x="146526" y="201930"/>
                </a:lnTo>
                <a:lnTo>
                  <a:pt x="144613" y="199390"/>
                </a:lnTo>
                <a:lnTo>
                  <a:pt x="145681" y="198120"/>
                </a:lnTo>
                <a:lnTo>
                  <a:pt x="146267" y="193040"/>
                </a:lnTo>
                <a:lnTo>
                  <a:pt x="133692" y="193040"/>
                </a:lnTo>
                <a:lnTo>
                  <a:pt x="130393" y="190500"/>
                </a:lnTo>
                <a:lnTo>
                  <a:pt x="130375" y="185420"/>
                </a:lnTo>
                <a:lnTo>
                  <a:pt x="133625" y="180340"/>
                </a:lnTo>
                <a:lnTo>
                  <a:pt x="140740" y="179070"/>
                </a:lnTo>
                <a:lnTo>
                  <a:pt x="156910" y="179070"/>
                </a:lnTo>
                <a:lnTo>
                  <a:pt x="156633" y="173990"/>
                </a:lnTo>
                <a:lnTo>
                  <a:pt x="89395" y="173990"/>
                </a:lnTo>
                <a:lnTo>
                  <a:pt x="82133" y="172720"/>
                </a:lnTo>
                <a:close/>
              </a:path>
              <a:path w="635000" h="525780">
                <a:moveTo>
                  <a:pt x="569071" y="214630"/>
                </a:moveTo>
                <a:lnTo>
                  <a:pt x="568265" y="214630"/>
                </a:lnTo>
                <a:lnTo>
                  <a:pt x="563001" y="215900"/>
                </a:lnTo>
                <a:lnTo>
                  <a:pt x="569071" y="215900"/>
                </a:lnTo>
                <a:lnTo>
                  <a:pt x="569071" y="214630"/>
                </a:lnTo>
                <a:close/>
              </a:path>
              <a:path w="635000" h="525780">
                <a:moveTo>
                  <a:pt x="430587" y="200660"/>
                </a:moveTo>
                <a:lnTo>
                  <a:pt x="349277" y="200660"/>
                </a:lnTo>
                <a:lnTo>
                  <a:pt x="350690" y="212090"/>
                </a:lnTo>
                <a:lnTo>
                  <a:pt x="352010" y="214630"/>
                </a:lnTo>
                <a:lnTo>
                  <a:pt x="359695" y="212090"/>
                </a:lnTo>
                <a:lnTo>
                  <a:pt x="411526" y="212090"/>
                </a:lnTo>
                <a:lnTo>
                  <a:pt x="411526" y="207010"/>
                </a:lnTo>
                <a:lnTo>
                  <a:pt x="437034" y="207010"/>
                </a:lnTo>
                <a:lnTo>
                  <a:pt x="432449" y="204470"/>
                </a:lnTo>
                <a:lnTo>
                  <a:pt x="430587" y="200660"/>
                </a:lnTo>
                <a:close/>
              </a:path>
              <a:path w="635000" h="525780">
                <a:moveTo>
                  <a:pt x="331419" y="209550"/>
                </a:moveTo>
                <a:lnTo>
                  <a:pt x="322042" y="209550"/>
                </a:lnTo>
                <a:lnTo>
                  <a:pt x="330890" y="210820"/>
                </a:lnTo>
                <a:lnTo>
                  <a:pt x="331419" y="209550"/>
                </a:lnTo>
                <a:close/>
              </a:path>
              <a:path w="635000" h="525780">
                <a:moveTo>
                  <a:pt x="146526" y="201930"/>
                </a:moveTo>
                <a:lnTo>
                  <a:pt x="139001" y="201930"/>
                </a:lnTo>
                <a:lnTo>
                  <a:pt x="145440" y="205740"/>
                </a:lnTo>
                <a:lnTo>
                  <a:pt x="147482" y="203200"/>
                </a:lnTo>
                <a:lnTo>
                  <a:pt x="146526" y="201930"/>
                </a:lnTo>
                <a:close/>
              </a:path>
              <a:path w="635000" h="525780">
                <a:moveTo>
                  <a:pt x="428105" y="195580"/>
                </a:moveTo>
                <a:lnTo>
                  <a:pt x="329298" y="195580"/>
                </a:lnTo>
                <a:lnTo>
                  <a:pt x="333173" y="198120"/>
                </a:lnTo>
                <a:lnTo>
                  <a:pt x="336251" y="205740"/>
                </a:lnTo>
                <a:lnTo>
                  <a:pt x="338356" y="205740"/>
                </a:lnTo>
                <a:lnTo>
                  <a:pt x="348314" y="200660"/>
                </a:lnTo>
                <a:lnTo>
                  <a:pt x="430587" y="200660"/>
                </a:lnTo>
                <a:lnTo>
                  <a:pt x="428105" y="195580"/>
                </a:lnTo>
                <a:close/>
              </a:path>
              <a:path w="635000" h="525780">
                <a:moveTo>
                  <a:pt x="557106" y="179070"/>
                </a:moveTo>
                <a:lnTo>
                  <a:pt x="493847" y="179070"/>
                </a:lnTo>
                <a:lnTo>
                  <a:pt x="500961" y="180340"/>
                </a:lnTo>
                <a:lnTo>
                  <a:pt x="504215" y="185420"/>
                </a:lnTo>
                <a:lnTo>
                  <a:pt x="504204" y="190500"/>
                </a:lnTo>
                <a:lnTo>
                  <a:pt x="500906" y="193040"/>
                </a:lnTo>
                <a:lnTo>
                  <a:pt x="488320" y="193040"/>
                </a:lnTo>
                <a:lnTo>
                  <a:pt x="488917" y="198120"/>
                </a:lnTo>
                <a:lnTo>
                  <a:pt x="489985" y="199390"/>
                </a:lnTo>
                <a:lnTo>
                  <a:pt x="487116" y="203200"/>
                </a:lnTo>
                <a:lnTo>
                  <a:pt x="489147" y="205740"/>
                </a:lnTo>
                <a:lnTo>
                  <a:pt x="495597" y="201930"/>
                </a:lnTo>
                <a:lnTo>
                  <a:pt x="557888" y="201930"/>
                </a:lnTo>
                <a:lnTo>
                  <a:pt x="559026" y="196850"/>
                </a:lnTo>
                <a:lnTo>
                  <a:pt x="559651" y="189230"/>
                </a:lnTo>
                <a:lnTo>
                  <a:pt x="558037" y="180340"/>
                </a:lnTo>
                <a:lnTo>
                  <a:pt x="557106" y="179070"/>
                </a:lnTo>
                <a:close/>
              </a:path>
              <a:path w="635000" h="525780">
                <a:moveTo>
                  <a:pt x="183010" y="181610"/>
                </a:moveTo>
                <a:lnTo>
                  <a:pt x="182099" y="181610"/>
                </a:lnTo>
                <a:lnTo>
                  <a:pt x="181879" y="182880"/>
                </a:lnTo>
                <a:lnTo>
                  <a:pt x="180895" y="186690"/>
                </a:lnTo>
                <a:lnTo>
                  <a:pt x="175732" y="189230"/>
                </a:lnTo>
                <a:lnTo>
                  <a:pt x="147032" y="189230"/>
                </a:lnTo>
                <a:lnTo>
                  <a:pt x="161712" y="191770"/>
                </a:lnTo>
                <a:lnTo>
                  <a:pt x="165733" y="196850"/>
                </a:lnTo>
                <a:lnTo>
                  <a:pt x="179387" y="196850"/>
                </a:lnTo>
                <a:lnTo>
                  <a:pt x="186025" y="193040"/>
                </a:lnTo>
                <a:lnTo>
                  <a:pt x="183010" y="181610"/>
                </a:lnTo>
                <a:close/>
              </a:path>
              <a:path w="635000" h="525780">
                <a:moveTo>
                  <a:pt x="452488" y="181610"/>
                </a:moveTo>
                <a:lnTo>
                  <a:pt x="451577" y="181610"/>
                </a:lnTo>
                <a:lnTo>
                  <a:pt x="451159" y="182880"/>
                </a:lnTo>
                <a:lnTo>
                  <a:pt x="448572" y="193040"/>
                </a:lnTo>
                <a:lnTo>
                  <a:pt x="455211" y="196850"/>
                </a:lnTo>
                <a:lnTo>
                  <a:pt x="468865" y="196850"/>
                </a:lnTo>
                <a:lnTo>
                  <a:pt x="472886" y="191770"/>
                </a:lnTo>
                <a:lnTo>
                  <a:pt x="487555" y="189230"/>
                </a:lnTo>
                <a:lnTo>
                  <a:pt x="458844" y="189230"/>
                </a:lnTo>
                <a:lnTo>
                  <a:pt x="453703" y="186690"/>
                </a:lnTo>
                <a:lnTo>
                  <a:pt x="452708" y="182880"/>
                </a:lnTo>
                <a:lnTo>
                  <a:pt x="452488" y="181610"/>
                </a:lnTo>
                <a:close/>
              </a:path>
              <a:path w="635000" h="525780">
                <a:moveTo>
                  <a:pt x="245657" y="189230"/>
                </a:moveTo>
                <a:lnTo>
                  <a:pt x="235019" y="191770"/>
                </a:lnTo>
                <a:lnTo>
                  <a:pt x="227385" y="193040"/>
                </a:lnTo>
                <a:lnTo>
                  <a:pt x="223961" y="194310"/>
                </a:lnTo>
                <a:lnTo>
                  <a:pt x="245657" y="194310"/>
                </a:lnTo>
                <a:lnTo>
                  <a:pt x="245657" y="189230"/>
                </a:lnTo>
                <a:close/>
              </a:path>
              <a:path w="635000" h="525780">
                <a:moveTo>
                  <a:pt x="413777" y="176530"/>
                </a:moveTo>
                <a:lnTo>
                  <a:pt x="403799" y="184150"/>
                </a:lnTo>
                <a:lnTo>
                  <a:pt x="403935" y="184150"/>
                </a:lnTo>
                <a:lnTo>
                  <a:pt x="408668" y="185420"/>
                </a:lnTo>
                <a:lnTo>
                  <a:pt x="410458" y="189230"/>
                </a:lnTo>
                <a:lnTo>
                  <a:pt x="410626" y="194310"/>
                </a:lnTo>
                <a:lnTo>
                  <a:pt x="427484" y="194310"/>
                </a:lnTo>
                <a:lnTo>
                  <a:pt x="427484" y="190500"/>
                </a:lnTo>
                <a:lnTo>
                  <a:pt x="422364" y="189230"/>
                </a:lnTo>
                <a:lnTo>
                  <a:pt x="419013" y="189230"/>
                </a:lnTo>
                <a:lnTo>
                  <a:pt x="413777" y="176530"/>
                </a:lnTo>
                <a:close/>
              </a:path>
              <a:path w="635000" h="525780">
                <a:moveTo>
                  <a:pt x="162120" y="187960"/>
                </a:moveTo>
                <a:lnTo>
                  <a:pt x="143964" y="187960"/>
                </a:lnTo>
                <a:lnTo>
                  <a:pt x="143964" y="190500"/>
                </a:lnTo>
                <a:lnTo>
                  <a:pt x="147032" y="189230"/>
                </a:lnTo>
                <a:lnTo>
                  <a:pt x="163565" y="189230"/>
                </a:lnTo>
                <a:lnTo>
                  <a:pt x="162120" y="187960"/>
                </a:lnTo>
                <a:close/>
              </a:path>
              <a:path w="635000" h="525780">
                <a:moveTo>
                  <a:pt x="490623" y="187960"/>
                </a:moveTo>
                <a:lnTo>
                  <a:pt x="472467" y="187960"/>
                </a:lnTo>
                <a:lnTo>
                  <a:pt x="471022" y="189230"/>
                </a:lnTo>
                <a:lnTo>
                  <a:pt x="487555" y="189230"/>
                </a:lnTo>
                <a:lnTo>
                  <a:pt x="490623" y="190500"/>
                </a:lnTo>
                <a:lnTo>
                  <a:pt x="490623" y="187960"/>
                </a:lnTo>
                <a:close/>
              </a:path>
              <a:path w="635000" h="525780">
                <a:moveTo>
                  <a:pt x="156910" y="179070"/>
                </a:moveTo>
                <a:lnTo>
                  <a:pt x="140740" y="179070"/>
                </a:lnTo>
                <a:lnTo>
                  <a:pt x="152319" y="184150"/>
                </a:lnTo>
                <a:lnTo>
                  <a:pt x="156979" y="180340"/>
                </a:lnTo>
                <a:lnTo>
                  <a:pt x="156910" y="179070"/>
                </a:lnTo>
                <a:close/>
              </a:path>
              <a:path w="635000" h="525780">
                <a:moveTo>
                  <a:pt x="518738" y="148590"/>
                </a:moveTo>
                <a:lnTo>
                  <a:pt x="507667" y="148590"/>
                </a:lnTo>
                <a:lnTo>
                  <a:pt x="500361" y="149860"/>
                </a:lnTo>
                <a:lnTo>
                  <a:pt x="496174" y="153670"/>
                </a:lnTo>
                <a:lnTo>
                  <a:pt x="494456" y="157480"/>
                </a:lnTo>
                <a:lnTo>
                  <a:pt x="490602" y="158750"/>
                </a:lnTo>
                <a:lnTo>
                  <a:pt x="475681" y="166370"/>
                </a:lnTo>
                <a:lnTo>
                  <a:pt x="475681" y="170180"/>
                </a:lnTo>
                <a:lnTo>
                  <a:pt x="476550" y="172720"/>
                </a:lnTo>
                <a:lnTo>
                  <a:pt x="477964" y="173990"/>
                </a:lnTo>
                <a:lnTo>
                  <a:pt x="477608" y="180340"/>
                </a:lnTo>
                <a:lnTo>
                  <a:pt x="482278" y="184150"/>
                </a:lnTo>
                <a:lnTo>
                  <a:pt x="493847" y="179070"/>
                </a:lnTo>
                <a:lnTo>
                  <a:pt x="557106" y="179070"/>
                </a:lnTo>
                <a:lnTo>
                  <a:pt x="553384" y="173990"/>
                </a:lnTo>
                <a:lnTo>
                  <a:pt x="498529" y="173990"/>
                </a:lnTo>
                <a:lnTo>
                  <a:pt x="493461" y="167640"/>
                </a:lnTo>
                <a:lnTo>
                  <a:pt x="493880" y="163830"/>
                </a:lnTo>
                <a:lnTo>
                  <a:pt x="498361" y="162560"/>
                </a:lnTo>
                <a:lnTo>
                  <a:pt x="520954" y="162560"/>
                </a:lnTo>
                <a:lnTo>
                  <a:pt x="521272" y="157480"/>
                </a:lnTo>
                <a:lnTo>
                  <a:pt x="536580" y="149860"/>
                </a:lnTo>
                <a:lnTo>
                  <a:pt x="527041" y="149860"/>
                </a:lnTo>
                <a:lnTo>
                  <a:pt x="518738" y="148590"/>
                </a:lnTo>
                <a:close/>
              </a:path>
              <a:path w="635000" h="525780">
                <a:moveTo>
                  <a:pt x="108878" y="162560"/>
                </a:moveTo>
                <a:lnTo>
                  <a:pt x="97672" y="162560"/>
                </a:lnTo>
                <a:lnTo>
                  <a:pt x="98154" y="163830"/>
                </a:lnTo>
                <a:lnTo>
                  <a:pt x="97924" y="167640"/>
                </a:lnTo>
                <a:lnTo>
                  <a:pt x="94832" y="171450"/>
                </a:lnTo>
                <a:lnTo>
                  <a:pt x="89395" y="173990"/>
                </a:lnTo>
                <a:lnTo>
                  <a:pt x="136058" y="173990"/>
                </a:lnTo>
                <a:lnTo>
                  <a:pt x="127807" y="172720"/>
                </a:lnTo>
                <a:lnTo>
                  <a:pt x="127065" y="168910"/>
                </a:lnTo>
                <a:lnTo>
                  <a:pt x="111944" y="168910"/>
                </a:lnTo>
                <a:lnTo>
                  <a:pt x="111493" y="166370"/>
                </a:lnTo>
                <a:lnTo>
                  <a:pt x="108878" y="162560"/>
                </a:lnTo>
                <a:close/>
              </a:path>
              <a:path w="635000" h="525780">
                <a:moveTo>
                  <a:pt x="151445" y="162560"/>
                </a:moveTo>
                <a:lnTo>
                  <a:pt x="136236" y="162560"/>
                </a:lnTo>
                <a:lnTo>
                  <a:pt x="140718" y="163830"/>
                </a:lnTo>
                <a:lnTo>
                  <a:pt x="141137" y="167640"/>
                </a:lnTo>
                <a:lnTo>
                  <a:pt x="136058" y="173990"/>
                </a:lnTo>
                <a:lnTo>
                  <a:pt x="156633" y="173990"/>
                </a:lnTo>
                <a:lnTo>
                  <a:pt x="158037" y="172720"/>
                </a:lnTo>
                <a:lnTo>
                  <a:pt x="158916" y="170180"/>
                </a:lnTo>
                <a:lnTo>
                  <a:pt x="158916" y="166370"/>
                </a:lnTo>
                <a:lnTo>
                  <a:pt x="151445" y="162560"/>
                </a:lnTo>
                <a:close/>
              </a:path>
              <a:path w="635000" h="525780">
                <a:moveTo>
                  <a:pt x="520954" y="162560"/>
                </a:moveTo>
                <a:lnTo>
                  <a:pt x="508769" y="162560"/>
                </a:lnTo>
                <a:lnTo>
                  <a:pt x="506780" y="172720"/>
                </a:lnTo>
                <a:lnTo>
                  <a:pt x="498529" y="173990"/>
                </a:lnTo>
                <a:lnTo>
                  <a:pt x="545192" y="173990"/>
                </a:lnTo>
                <a:lnTo>
                  <a:pt x="539755" y="171450"/>
                </a:lnTo>
                <a:lnTo>
                  <a:pt x="537694" y="168910"/>
                </a:lnTo>
                <a:lnTo>
                  <a:pt x="520581" y="168910"/>
                </a:lnTo>
                <a:lnTo>
                  <a:pt x="520954" y="162560"/>
                </a:lnTo>
                <a:close/>
              </a:path>
              <a:path w="635000" h="525780">
                <a:moveTo>
                  <a:pt x="552454" y="172720"/>
                </a:moveTo>
                <a:lnTo>
                  <a:pt x="545192" y="173990"/>
                </a:lnTo>
                <a:lnTo>
                  <a:pt x="553384" y="173990"/>
                </a:lnTo>
                <a:lnTo>
                  <a:pt x="552454" y="172720"/>
                </a:lnTo>
                <a:close/>
              </a:path>
              <a:path w="635000" h="525780">
                <a:moveTo>
                  <a:pt x="97549" y="153670"/>
                </a:moveTo>
                <a:lnTo>
                  <a:pt x="87466" y="153670"/>
                </a:lnTo>
                <a:lnTo>
                  <a:pt x="78123" y="157480"/>
                </a:lnTo>
                <a:lnTo>
                  <a:pt x="78772" y="165100"/>
                </a:lnTo>
                <a:lnTo>
                  <a:pt x="86625" y="170180"/>
                </a:lnTo>
                <a:lnTo>
                  <a:pt x="93400" y="170180"/>
                </a:lnTo>
                <a:lnTo>
                  <a:pt x="96824" y="167640"/>
                </a:lnTo>
                <a:lnTo>
                  <a:pt x="96824" y="162560"/>
                </a:lnTo>
                <a:lnTo>
                  <a:pt x="108878" y="162560"/>
                </a:lnTo>
                <a:lnTo>
                  <a:pt x="106262" y="158750"/>
                </a:lnTo>
                <a:lnTo>
                  <a:pt x="97549" y="153670"/>
                </a:lnTo>
                <a:close/>
              </a:path>
              <a:path w="635000" h="525780">
                <a:moveTo>
                  <a:pt x="556035" y="162560"/>
                </a:moveTo>
                <a:lnTo>
                  <a:pt x="537763" y="162560"/>
                </a:lnTo>
                <a:lnTo>
                  <a:pt x="537763" y="167640"/>
                </a:lnTo>
                <a:lnTo>
                  <a:pt x="541187" y="170180"/>
                </a:lnTo>
                <a:lnTo>
                  <a:pt x="547962" y="170180"/>
                </a:lnTo>
                <a:lnTo>
                  <a:pt x="555815" y="165100"/>
                </a:lnTo>
                <a:lnTo>
                  <a:pt x="556035" y="162560"/>
                </a:lnTo>
                <a:close/>
              </a:path>
              <a:path w="635000" h="525780">
                <a:moveTo>
                  <a:pt x="103358" y="140970"/>
                </a:moveTo>
                <a:lnTo>
                  <a:pt x="100656" y="144780"/>
                </a:lnTo>
                <a:lnTo>
                  <a:pt x="97997" y="149860"/>
                </a:lnTo>
                <a:lnTo>
                  <a:pt x="113315" y="157480"/>
                </a:lnTo>
                <a:lnTo>
                  <a:pt x="113818" y="165100"/>
                </a:lnTo>
                <a:lnTo>
                  <a:pt x="114006" y="168910"/>
                </a:lnTo>
                <a:lnTo>
                  <a:pt x="127065" y="168910"/>
                </a:lnTo>
                <a:lnTo>
                  <a:pt x="125828" y="162560"/>
                </a:lnTo>
                <a:lnTo>
                  <a:pt x="151445" y="162560"/>
                </a:lnTo>
                <a:lnTo>
                  <a:pt x="143974" y="158750"/>
                </a:lnTo>
                <a:lnTo>
                  <a:pt x="140142" y="157480"/>
                </a:lnTo>
                <a:lnTo>
                  <a:pt x="138424" y="153670"/>
                </a:lnTo>
                <a:lnTo>
                  <a:pt x="134236" y="149860"/>
                </a:lnTo>
                <a:lnTo>
                  <a:pt x="107556" y="149860"/>
                </a:lnTo>
                <a:lnTo>
                  <a:pt x="101567" y="147320"/>
                </a:lnTo>
                <a:lnTo>
                  <a:pt x="104844" y="142240"/>
                </a:lnTo>
                <a:lnTo>
                  <a:pt x="103358" y="140970"/>
                </a:lnTo>
                <a:close/>
              </a:path>
              <a:path w="635000" h="525780">
                <a:moveTo>
                  <a:pt x="547126" y="153670"/>
                </a:moveTo>
                <a:lnTo>
                  <a:pt x="537041" y="153670"/>
                </a:lnTo>
                <a:lnTo>
                  <a:pt x="528330" y="158750"/>
                </a:lnTo>
                <a:lnTo>
                  <a:pt x="523104" y="166370"/>
                </a:lnTo>
                <a:lnTo>
                  <a:pt x="522643" y="168910"/>
                </a:lnTo>
                <a:lnTo>
                  <a:pt x="537694" y="168910"/>
                </a:lnTo>
                <a:lnTo>
                  <a:pt x="536663" y="167640"/>
                </a:lnTo>
                <a:lnTo>
                  <a:pt x="536433" y="163830"/>
                </a:lnTo>
                <a:lnTo>
                  <a:pt x="536926" y="162560"/>
                </a:lnTo>
                <a:lnTo>
                  <a:pt x="556035" y="162560"/>
                </a:lnTo>
                <a:lnTo>
                  <a:pt x="556475" y="157480"/>
                </a:lnTo>
                <a:lnTo>
                  <a:pt x="547126" y="153670"/>
                </a:lnTo>
                <a:close/>
              </a:path>
              <a:path w="635000" h="525780">
                <a:moveTo>
                  <a:pt x="246191" y="77470"/>
                </a:moveTo>
                <a:lnTo>
                  <a:pt x="234369" y="77470"/>
                </a:lnTo>
                <a:lnTo>
                  <a:pt x="224307" y="78740"/>
                </a:lnTo>
                <a:lnTo>
                  <a:pt x="224307" y="93980"/>
                </a:lnTo>
                <a:lnTo>
                  <a:pt x="228376" y="106680"/>
                </a:lnTo>
                <a:lnTo>
                  <a:pt x="236863" y="118110"/>
                </a:lnTo>
                <a:lnTo>
                  <a:pt x="244190" y="127000"/>
                </a:lnTo>
                <a:lnTo>
                  <a:pt x="244777" y="138430"/>
                </a:lnTo>
                <a:lnTo>
                  <a:pt x="251308" y="139700"/>
                </a:lnTo>
                <a:lnTo>
                  <a:pt x="254644" y="144780"/>
                </a:lnTo>
                <a:lnTo>
                  <a:pt x="255895" y="153670"/>
                </a:lnTo>
                <a:lnTo>
                  <a:pt x="256170" y="167640"/>
                </a:lnTo>
                <a:lnTo>
                  <a:pt x="269529" y="162560"/>
                </a:lnTo>
                <a:lnTo>
                  <a:pt x="280350" y="161290"/>
                </a:lnTo>
                <a:lnTo>
                  <a:pt x="294363" y="160020"/>
                </a:lnTo>
                <a:lnTo>
                  <a:pt x="378568" y="160020"/>
                </a:lnTo>
                <a:lnTo>
                  <a:pt x="378694" y="153670"/>
                </a:lnTo>
                <a:lnTo>
                  <a:pt x="379949" y="144780"/>
                </a:lnTo>
                <a:lnTo>
                  <a:pt x="383288" y="139700"/>
                </a:lnTo>
                <a:lnTo>
                  <a:pt x="389820" y="138430"/>
                </a:lnTo>
                <a:lnTo>
                  <a:pt x="390147" y="132080"/>
                </a:lnTo>
                <a:lnTo>
                  <a:pt x="265761" y="132080"/>
                </a:lnTo>
                <a:lnTo>
                  <a:pt x="263374" y="130810"/>
                </a:lnTo>
                <a:lnTo>
                  <a:pt x="264107" y="128270"/>
                </a:lnTo>
                <a:lnTo>
                  <a:pt x="264421" y="127000"/>
                </a:lnTo>
                <a:lnTo>
                  <a:pt x="264421" y="119380"/>
                </a:lnTo>
                <a:lnTo>
                  <a:pt x="250023" y="119380"/>
                </a:lnTo>
                <a:lnTo>
                  <a:pt x="244968" y="113030"/>
                </a:lnTo>
                <a:lnTo>
                  <a:pt x="240788" y="105410"/>
                </a:lnTo>
                <a:lnTo>
                  <a:pt x="237943" y="99060"/>
                </a:lnTo>
                <a:lnTo>
                  <a:pt x="236893" y="91440"/>
                </a:lnTo>
                <a:lnTo>
                  <a:pt x="236893" y="87630"/>
                </a:lnTo>
                <a:lnTo>
                  <a:pt x="239029" y="86360"/>
                </a:lnTo>
                <a:lnTo>
                  <a:pt x="254222" y="86360"/>
                </a:lnTo>
                <a:lnTo>
                  <a:pt x="254222" y="83820"/>
                </a:lnTo>
                <a:lnTo>
                  <a:pt x="244798" y="83820"/>
                </a:lnTo>
                <a:lnTo>
                  <a:pt x="246191" y="77470"/>
                </a:lnTo>
                <a:close/>
              </a:path>
              <a:path w="635000" h="525780">
                <a:moveTo>
                  <a:pt x="378568" y="160020"/>
                </a:moveTo>
                <a:lnTo>
                  <a:pt x="317299" y="160020"/>
                </a:lnTo>
                <a:lnTo>
                  <a:pt x="343330" y="161290"/>
                </a:lnTo>
                <a:lnTo>
                  <a:pt x="362508" y="163830"/>
                </a:lnTo>
                <a:lnTo>
                  <a:pt x="374361" y="166370"/>
                </a:lnTo>
                <a:lnTo>
                  <a:pt x="378417" y="167640"/>
                </a:lnTo>
                <a:lnTo>
                  <a:pt x="378568" y="160020"/>
                </a:lnTo>
                <a:close/>
              </a:path>
              <a:path w="635000" h="525780">
                <a:moveTo>
                  <a:pt x="126931" y="148590"/>
                </a:moveTo>
                <a:lnTo>
                  <a:pt x="115860" y="148590"/>
                </a:lnTo>
                <a:lnTo>
                  <a:pt x="107556" y="149860"/>
                </a:lnTo>
                <a:lnTo>
                  <a:pt x="134236" y="149860"/>
                </a:lnTo>
                <a:lnTo>
                  <a:pt x="126931" y="148590"/>
                </a:lnTo>
                <a:close/>
              </a:path>
              <a:path w="635000" h="525780">
                <a:moveTo>
                  <a:pt x="531229" y="140970"/>
                </a:moveTo>
                <a:lnTo>
                  <a:pt x="529743" y="142240"/>
                </a:lnTo>
                <a:lnTo>
                  <a:pt x="533030" y="147320"/>
                </a:lnTo>
                <a:lnTo>
                  <a:pt x="527041" y="149860"/>
                </a:lnTo>
                <a:lnTo>
                  <a:pt x="536580" y="149860"/>
                </a:lnTo>
                <a:lnTo>
                  <a:pt x="533941" y="144780"/>
                </a:lnTo>
                <a:lnTo>
                  <a:pt x="531229" y="140970"/>
                </a:lnTo>
                <a:close/>
              </a:path>
              <a:path w="635000" h="525780">
                <a:moveTo>
                  <a:pt x="276054" y="55880"/>
                </a:moveTo>
                <a:lnTo>
                  <a:pt x="267419" y="57150"/>
                </a:lnTo>
                <a:lnTo>
                  <a:pt x="261315" y="62230"/>
                </a:lnTo>
                <a:lnTo>
                  <a:pt x="257691" y="67310"/>
                </a:lnTo>
                <a:lnTo>
                  <a:pt x="256494" y="74930"/>
                </a:lnTo>
                <a:lnTo>
                  <a:pt x="259775" y="88900"/>
                </a:lnTo>
                <a:lnTo>
                  <a:pt x="266991" y="101600"/>
                </a:lnTo>
                <a:lnTo>
                  <a:pt x="274208" y="113030"/>
                </a:lnTo>
                <a:lnTo>
                  <a:pt x="277488" y="124460"/>
                </a:lnTo>
                <a:lnTo>
                  <a:pt x="277488" y="130810"/>
                </a:lnTo>
                <a:lnTo>
                  <a:pt x="272651" y="132080"/>
                </a:lnTo>
                <a:lnTo>
                  <a:pt x="361947" y="132080"/>
                </a:lnTo>
                <a:lnTo>
                  <a:pt x="357109" y="130810"/>
                </a:lnTo>
                <a:lnTo>
                  <a:pt x="357109" y="127000"/>
                </a:lnTo>
                <a:lnTo>
                  <a:pt x="296901" y="127000"/>
                </a:lnTo>
                <a:lnTo>
                  <a:pt x="293739" y="123190"/>
                </a:lnTo>
                <a:lnTo>
                  <a:pt x="290640" y="119380"/>
                </a:lnTo>
                <a:lnTo>
                  <a:pt x="293247" y="116840"/>
                </a:lnTo>
                <a:lnTo>
                  <a:pt x="294765" y="113030"/>
                </a:lnTo>
                <a:lnTo>
                  <a:pt x="294765" y="102870"/>
                </a:lnTo>
                <a:lnTo>
                  <a:pt x="292875" y="100330"/>
                </a:lnTo>
                <a:lnTo>
                  <a:pt x="279541" y="100330"/>
                </a:lnTo>
                <a:lnTo>
                  <a:pt x="276517" y="93980"/>
                </a:lnTo>
                <a:lnTo>
                  <a:pt x="274153" y="86360"/>
                </a:lnTo>
                <a:lnTo>
                  <a:pt x="272614" y="80010"/>
                </a:lnTo>
                <a:lnTo>
                  <a:pt x="272065" y="74930"/>
                </a:lnTo>
                <a:lnTo>
                  <a:pt x="272065" y="67310"/>
                </a:lnTo>
                <a:lnTo>
                  <a:pt x="275426" y="66040"/>
                </a:lnTo>
                <a:lnTo>
                  <a:pt x="291889" y="66040"/>
                </a:lnTo>
                <a:lnTo>
                  <a:pt x="288674" y="62230"/>
                </a:lnTo>
                <a:lnTo>
                  <a:pt x="284030" y="58420"/>
                </a:lnTo>
                <a:lnTo>
                  <a:pt x="276054" y="55880"/>
                </a:lnTo>
                <a:close/>
              </a:path>
              <a:path w="635000" h="525780">
                <a:moveTo>
                  <a:pt x="380721" y="115570"/>
                </a:moveTo>
                <a:lnTo>
                  <a:pt x="373852" y="115570"/>
                </a:lnTo>
                <a:lnTo>
                  <a:pt x="370156" y="119380"/>
                </a:lnTo>
                <a:lnTo>
                  <a:pt x="370156" y="127000"/>
                </a:lnTo>
                <a:lnTo>
                  <a:pt x="370480" y="128270"/>
                </a:lnTo>
                <a:lnTo>
                  <a:pt x="371213" y="130810"/>
                </a:lnTo>
                <a:lnTo>
                  <a:pt x="368836" y="132080"/>
                </a:lnTo>
                <a:lnTo>
                  <a:pt x="390147" y="132080"/>
                </a:lnTo>
                <a:lnTo>
                  <a:pt x="390408" y="127000"/>
                </a:lnTo>
                <a:lnTo>
                  <a:pt x="396688" y="119380"/>
                </a:lnTo>
                <a:lnTo>
                  <a:pt x="384574" y="119380"/>
                </a:lnTo>
                <a:lnTo>
                  <a:pt x="382941" y="116840"/>
                </a:lnTo>
                <a:lnTo>
                  <a:pt x="380721" y="115570"/>
                </a:lnTo>
                <a:close/>
              </a:path>
              <a:path w="635000" h="525780">
                <a:moveTo>
                  <a:pt x="314796" y="90170"/>
                </a:moveTo>
                <a:lnTo>
                  <a:pt x="306985" y="90170"/>
                </a:lnTo>
                <a:lnTo>
                  <a:pt x="303069" y="93980"/>
                </a:lnTo>
                <a:lnTo>
                  <a:pt x="303069" y="109220"/>
                </a:lnTo>
                <a:lnTo>
                  <a:pt x="313425" y="110490"/>
                </a:lnTo>
                <a:lnTo>
                  <a:pt x="313425" y="121920"/>
                </a:lnTo>
                <a:lnTo>
                  <a:pt x="309686" y="127000"/>
                </a:lnTo>
                <a:lnTo>
                  <a:pt x="324911" y="127000"/>
                </a:lnTo>
                <a:lnTo>
                  <a:pt x="321162" y="121920"/>
                </a:lnTo>
                <a:lnTo>
                  <a:pt x="321162" y="110490"/>
                </a:lnTo>
                <a:lnTo>
                  <a:pt x="331518" y="109220"/>
                </a:lnTo>
                <a:lnTo>
                  <a:pt x="331518" y="93980"/>
                </a:lnTo>
                <a:lnTo>
                  <a:pt x="330213" y="92710"/>
                </a:lnTo>
                <a:lnTo>
                  <a:pt x="316880" y="92710"/>
                </a:lnTo>
                <a:lnTo>
                  <a:pt x="314796" y="90170"/>
                </a:lnTo>
                <a:close/>
              </a:path>
              <a:path w="635000" h="525780">
                <a:moveTo>
                  <a:pt x="351298" y="97790"/>
                </a:moveTo>
                <a:lnTo>
                  <a:pt x="343602" y="97790"/>
                </a:lnTo>
                <a:lnTo>
                  <a:pt x="339822" y="102870"/>
                </a:lnTo>
                <a:lnTo>
                  <a:pt x="339822" y="113030"/>
                </a:lnTo>
                <a:lnTo>
                  <a:pt x="341329" y="116840"/>
                </a:lnTo>
                <a:lnTo>
                  <a:pt x="343947" y="119380"/>
                </a:lnTo>
                <a:lnTo>
                  <a:pt x="340848" y="123190"/>
                </a:lnTo>
                <a:lnTo>
                  <a:pt x="337686" y="127000"/>
                </a:lnTo>
                <a:lnTo>
                  <a:pt x="357109" y="127000"/>
                </a:lnTo>
                <a:lnTo>
                  <a:pt x="357109" y="124460"/>
                </a:lnTo>
                <a:lnTo>
                  <a:pt x="360389" y="113030"/>
                </a:lnTo>
                <a:lnTo>
                  <a:pt x="367606" y="101600"/>
                </a:lnTo>
                <a:lnTo>
                  <a:pt x="368328" y="100330"/>
                </a:lnTo>
                <a:lnTo>
                  <a:pt x="355046" y="100330"/>
                </a:lnTo>
                <a:lnTo>
                  <a:pt x="353455" y="99060"/>
                </a:lnTo>
                <a:lnTo>
                  <a:pt x="351298" y="97790"/>
                </a:lnTo>
                <a:close/>
              </a:path>
              <a:path w="635000" h="525780">
                <a:moveTo>
                  <a:pt x="260735" y="115570"/>
                </a:moveTo>
                <a:lnTo>
                  <a:pt x="253866" y="115570"/>
                </a:lnTo>
                <a:lnTo>
                  <a:pt x="251657" y="116840"/>
                </a:lnTo>
                <a:lnTo>
                  <a:pt x="250023" y="119380"/>
                </a:lnTo>
                <a:lnTo>
                  <a:pt x="264421" y="119380"/>
                </a:lnTo>
                <a:lnTo>
                  <a:pt x="260735" y="115570"/>
                </a:lnTo>
                <a:close/>
              </a:path>
              <a:path w="635000" h="525780">
                <a:moveTo>
                  <a:pt x="410291" y="86360"/>
                </a:moveTo>
                <a:lnTo>
                  <a:pt x="395569" y="86360"/>
                </a:lnTo>
                <a:lnTo>
                  <a:pt x="397705" y="87630"/>
                </a:lnTo>
                <a:lnTo>
                  <a:pt x="397705" y="91440"/>
                </a:lnTo>
                <a:lnTo>
                  <a:pt x="396653" y="99060"/>
                </a:lnTo>
                <a:lnTo>
                  <a:pt x="393806" y="105410"/>
                </a:lnTo>
                <a:lnTo>
                  <a:pt x="389625" y="113030"/>
                </a:lnTo>
                <a:lnTo>
                  <a:pt x="384574" y="119380"/>
                </a:lnTo>
                <a:lnTo>
                  <a:pt x="396688" y="119380"/>
                </a:lnTo>
                <a:lnTo>
                  <a:pt x="397735" y="118110"/>
                </a:lnTo>
                <a:lnTo>
                  <a:pt x="406222" y="106680"/>
                </a:lnTo>
                <a:lnTo>
                  <a:pt x="410291" y="93980"/>
                </a:lnTo>
                <a:lnTo>
                  <a:pt x="410291" y="86360"/>
                </a:lnTo>
                <a:close/>
              </a:path>
              <a:path w="635000" h="525780">
                <a:moveTo>
                  <a:pt x="290985" y="97790"/>
                </a:moveTo>
                <a:lnTo>
                  <a:pt x="283289" y="97790"/>
                </a:lnTo>
                <a:lnTo>
                  <a:pt x="281132" y="99060"/>
                </a:lnTo>
                <a:lnTo>
                  <a:pt x="279541" y="100330"/>
                </a:lnTo>
                <a:lnTo>
                  <a:pt x="292875" y="100330"/>
                </a:lnTo>
                <a:lnTo>
                  <a:pt x="290985" y="97790"/>
                </a:lnTo>
                <a:close/>
              </a:path>
              <a:path w="635000" h="525780">
                <a:moveTo>
                  <a:pt x="376001" y="66040"/>
                </a:moveTo>
                <a:lnTo>
                  <a:pt x="359161" y="66040"/>
                </a:lnTo>
                <a:lnTo>
                  <a:pt x="362522" y="67310"/>
                </a:lnTo>
                <a:lnTo>
                  <a:pt x="362522" y="74930"/>
                </a:lnTo>
                <a:lnTo>
                  <a:pt x="361974" y="80010"/>
                </a:lnTo>
                <a:lnTo>
                  <a:pt x="360437" y="86360"/>
                </a:lnTo>
                <a:lnTo>
                  <a:pt x="358074" y="93980"/>
                </a:lnTo>
                <a:lnTo>
                  <a:pt x="355046" y="100330"/>
                </a:lnTo>
                <a:lnTo>
                  <a:pt x="368328" y="100330"/>
                </a:lnTo>
                <a:lnTo>
                  <a:pt x="374823" y="88900"/>
                </a:lnTo>
                <a:lnTo>
                  <a:pt x="378103" y="74930"/>
                </a:lnTo>
                <a:lnTo>
                  <a:pt x="376907" y="67310"/>
                </a:lnTo>
                <a:lnTo>
                  <a:pt x="376001" y="66040"/>
                </a:lnTo>
                <a:close/>
              </a:path>
              <a:path w="635000" h="525780">
                <a:moveTo>
                  <a:pt x="327602" y="90170"/>
                </a:moveTo>
                <a:lnTo>
                  <a:pt x="319780" y="90170"/>
                </a:lnTo>
                <a:lnTo>
                  <a:pt x="317707" y="92710"/>
                </a:lnTo>
                <a:lnTo>
                  <a:pt x="330213" y="92710"/>
                </a:lnTo>
                <a:lnTo>
                  <a:pt x="327602" y="90170"/>
                </a:lnTo>
                <a:close/>
              </a:path>
              <a:path w="635000" h="525780">
                <a:moveTo>
                  <a:pt x="254222" y="86360"/>
                </a:moveTo>
                <a:lnTo>
                  <a:pt x="243940" y="86360"/>
                </a:lnTo>
                <a:lnTo>
                  <a:pt x="244044" y="90170"/>
                </a:lnTo>
                <a:lnTo>
                  <a:pt x="252107" y="90170"/>
                </a:lnTo>
                <a:lnTo>
                  <a:pt x="254222" y="86360"/>
                </a:lnTo>
                <a:close/>
              </a:path>
              <a:path w="635000" h="525780">
                <a:moveTo>
                  <a:pt x="380354" y="82550"/>
                </a:moveTo>
                <a:lnTo>
                  <a:pt x="380354" y="86360"/>
                </a:lnTo>
                <a:lnTo>
                  <a:pt x="382480" y="90170"/>
                </a:lnTo>
                <a:lnTo>
                  <a:pt x="390553" y="90170"/>
                </a:lnTo>
                <a:lnTo>
                  <a:pt x="390647" y="86360"/>
                </a:lnTo>
                <a:lnTo>
                  <a:pt x="410291" y="86360"/>
                </a:lnTo>
                <a:lnTo>
                  <a:pt x="410291" y="83820"/>
                </a:lnTo>
                <a:lnTo>
                  <a:pt x="381328" y="83820"/>
                </a:lnTo>
                <a:lnTo>
                  <a:pt x="380354" y="82550"/>
                </a:lnTo>
                <a:close/>
              </a:path>
              <a:path w="635000" h="525780">
                <a:moveTo>
                  <a:pt x="322681" y="66040"/>
                </a:moveTo>
                <a:lnTo>
                  <a:pt x="311906" y="66040"/>
                </a:lnTo>
                <a:lnTo>
                  <a:pt x="307540" y="69850"/>
                </a:lnTo>
                <a:lnTo>
                  <a:pt x="307540" y="81280"/>
                </a:lnTo>
                <a:lnTo>
                  <a:pt x="311906" y="85090"/>
                </a:lnTo>
                <a:lnTo>
                  <a:pt x="322681" y="85090"/>
                </a:lnTo>
                <a:lnTo>
                  <a:pt x="327047" y="81280"/>
                </a:lnTo>
                <a:lnTo>
                  <a:pt x="327047" y="69850"/>
                </a:lnTo>
                <a:lnTo>
                  <a:pt x="322681" y="66040"/>
                </a:lnTo>
                <a:close/>
              </a:path>
              <a:path w="635000" h="525780">
                <a:moveTo>
                  <a:pt x="254222" y="82550"/>
                </a:moveTo>
                <a:lnTo>
                  <a:pt x="253269" y="83820"/>
                </a:lnTo>
                <a:lnTo>
                  <a:pt x="254222" y="83820"/>
                </a:lnTo>
                <a:lnTo>
                  <a:pt x="254222" y="82550"/>
                </a:lnTo>
                <a:close/>
              </a:path>
              <a:path w="635000" h="525780">
                <a:moveTo>
                  <a:pt x="400218" y="77470"/>
                </a:moveTo>
                <a:lnTo>
                  <a:pt x="388396" y="77470"/>
                </a:lnTo>
                <a:lnTo>
                  <a:pt x="389789" y="83820"/>
                </a:lnTo>
                <a:lnTo>
                  <a:pt x="410291" y="83820"/>
                </a:lnTo>
                <a:lnTo>
                  <a:pt x="410291" y="78740"/>
                </a:lnTo>
                <a:lnTo>
                  <a:pt x="400218" y="77470"/>
                </a:lnTo>
                <a:close/>
              </a:path>
              <a:path w="635000" h="525780">
                <a:moveTo>
                  <a:pt x="291889" y="66040"/>
                </a:moveTo>
                <a:lnTo>
                  <a:pt x="283687" y="66040"/>
                </a:lnTo>
                <a:lnTo>
                  <a:pt x="285603" y="77470"/>
                </a:lnTo>
                <a:lnTo>
                  <a:pt x="298755" y="77470"/>
                </a:lnTo>
                <a:lnTo>
                  <a:pt x="300880" y="69850"/>
                </a:lnTo>
                <a:lnTo>
                  <a:pt x="300880" y="68580"/>
                </a:lnTo>
                <a:lnTo>
                  <a:pt x="299865" y="68580"/>
                </a:lnTo>
                <a:lnTo>
                  <a:pt x="292961" y="67310"/>
                </a:lnTo>
                <a:lnTo>
                  <a:pt x="291889" y="66040"/>
                </a:lnTo>
                <a:close/>
              </a:path>
              <a:path w="635000" h="525780">
                <a:moveTo>
                  <a:pt x="358544" y="55880"/>
                </a:moveTo>
                <a:lnTo>
                  <a:pt x="350562" y="58420"/>
                </a:lnTo>
                <a:lnTo>
                  <a:pt x="345914" y="62230"/>
                </a:lnTo>
                <a:lnTo>
                  <a:pt x="341626" y="67310"/>
                </a:lnTo>
                <a:lnTo>
                  <a:pt x="334722" y="68580"/>
                </a:lnTo>
                <a:lnTo>
                  <a:pt x="333707" y="68580"/>
                </a:lnTo>
                <a:lnTo>
                  <a:pt x="333707" y="69850"/>
                </a:lnTo>
                <a:lnTo>
                  <a:pt x="335843" y="77470"/>
                </a:lnTo>
                <a:lnTo>
                  <a:pt x="348984" y="77470"/>
                </a:lnTo>
                <a:lnTo>
                  <a:pt x="350900" y="66040"/>
                </a:lnTo>
                <a:lnTo>
                  <a:pt x="376001" y="66040"/>
                </a:lnTo>
                <a:lnTo>
                  <a:pt x="373283" y="62230"/>
                </a:lnTo>
                <a:lnTo>
                  <a:pt x="367179" y="57150"/>
                </a:lnTo>
                <a:lnTo>
                  <a:pt x="358544" y="55880"/>
                </a:lnTo>
                <a:close/>
              </a:path>
              <a:path w="635000" h="525780">
                <a:moveTo>
                  <a:pt x="320524" y="20320"/>
                </a:moveTo>
                <a:lnTo>
                  <a:pt x="314063" y="20320"/>
                </a:lnTo>
                <a:lnTo>
                  <a:pt x="315613" y="21590"/>
                </a:lnTo>
                <a:lnTo>
                  <a:pt x="313571" y="36830"/>
                </a:lnTo>
                <a:lnTo>
                  <a:pt x="306912" y="38100"/>
                </a:lnTo>
                <a:lnTo>
                  <a:pt x="303708" y="43180"/>
                </a:lnTo>
                <a:lnTo>
                  <a:pt x="303708" y="54610"/>
                </a:lnTo>
                <a:lnTo>
                  <a:pt x="312262" y="58420"/>
                </a:lnTo>
                <a:lnTo>
                  <a:pt x="317299" y="62230"/>
                </a:lnTo>
                <a:lnTo>
                  <a:pt x="322314" y="58420"/>
                </a:lnTo>
                <a:lnTo>
                  <a:pt x="330879" y="54610"/>
                </a:lnTo>
                <a:lnTo>
                  <a:pt x="330879" y="43180"/>
                </a:lnTo>
                <a:lnTo>
                  <a:pt x="327665" y="38100"/>
                </a:lnTo>
                <a:lnTo>
                  <a:pt x="321026" y="36830"/>
                </a:lnTo>
                <a:lnTo>
                  <a:pt x="318985" y="21590"/>
                </a:lnTo>
                <a:lnTo>
                  <a:pt x="320524" y="20320"/>
                </a:lnTo>
                <a:close/>
              </a:path>
              <a:path w="635000" h="525780">
                <a:moveTo>
                  <a:pt x="307236" y="13970"/>
                </a:moveTo>
                <a:lnTo>
                  <a:pt x="300870" y="13970"/>
                </a:lnTo>
                <a:lnTo>
                  <a:pt x="298870" y="16510"/>
                </a:lnTo>
                <a:lnTo>
                  <a:pt x="298870" y="21590"/>
                </a:lnTo>
                <a:lnTo>
                  <a:pt x="300870" y="24130"/>
                </a:lnTo>
                <a:lnTo>
                  <a:pt x="307236" y="24130"/>
                </a:lnTo>
                <a:lnTo>
                  <a:pt x="309289" y="22860"/>
                </a:lnTo>
                <a:lnTo>
                  <a:pt x="312775" y="20320"/>
                </a:lnTo>
                <a:lnTo>
                  <a:pt x="335707" y="20320"/>
                </a:lnTo>
                <a:lnTo>
                  <a:pt x="335707" y="17780"/>
                </a:lnTo>
                <a:lnTo>
                  <a:pt x="312775" y="17780"/>
                </a:lnTo>
                <a:lnTo>
                  <a:pt x="310430" y="15240"/>
                </a:lnTo>
                <a:lnTo>
                  <a:pt x="309289" y="15240"/>
                </a:lnTo>
                <a:lnTo>
                  <a:pt x="307236" y="13970"/>
                </a:lnTo>
                <a:close/>
              </a:path>
              <a:path w="635000" h="525780">
                <a:moveTo>
                  <a:pt x="335707" y="20320"/>
                </a:moveTo>
                <a:lnTo>
                  <a:pt x="321812" y="20320"/>
                </a:lnTo>
                <a:lnTo>
                  <a:pt x="325298" y="22860"/>
                </a:lnTo>
                <a:lnTo>
                  <a:pt x="327351" y="24130"/>
                </a:lnTo>
                <a:lnTo>
                  <a:pt x="333717" y="24130"/>
                </a:lnTo>
                <a:lnTo>
                  <a:pt x="335707" y="21590"/>
                </a:lnTo>
                <a:lnTo>
                  <a:pt x="335707" y="20320"/>
                </a:lnTo>
                <a:close/>
              </a:path>
              <a:path w="635000" h="525780">
                <a:moveTo>
                  <a:pt x="319550" y="0"/>
                </a:moveTo>
                <a:lnTo>
                  <a:pt x="315037" y="0"/>
                </a:lnTo>
                <a:lnTo>
                  <a:pt x="312398" y="2540"/>
                </a:lnTo>
                <a:lnTo>
                  <a:pt x="312398" y="8890"/>
                </a:lnTo>
                <a:lnTo>
                  <a:pt x="313414" y="11430"/>
                </a:lnTo>
                <a:lnTo>
                  <a:pt x="315864" y="13970"/>
                </a:lnTo>
                <a:lnTo>
                  <a:pt x="315613" y="15240"/>
                </a:lnTo>
                <a:lnTo>
                  <a:pt x="314063" y="17780"/>
                </a:lnTo>
                <a:lnTo>
                  <a:pt x="320524" y="17780"/>
                </a:lnTo>
                <a:lnTo>
                  <a:pt x="318985" y="15240"/>
                </a:lnTo>
                <a:lnTo>
                  <a:pt x="318723" y="13970"/>
                </a:lnTo>
                <a:lnTo>
                  <a:pt x="321173" y="11430"/>
                </a:lnTo>
                <a:lnTo>
                  <a:pt x="322189" y="8890"/>
                </a:lnTo>
                <a:lnTo>
                  <a:pt x="322189" y="2540"/>
                </a:lnTo>
                <a:lnTo>
                  <a:pt x="319550" y="0"/>
                </a:lnTo>
                <a:close/>
              </a:path>
              <a:path w="635000" h="525780">
                <a:moveTo>
                  <a:pt x="333717" y="13970"/>
                </a:moveTo>
                <a:lnTo>
                  <a:pt x="327351" y="13970"/>
                </a:lnTo>
                <a:lnTo>
                  <a:pt x="325298" y="15240"/>
                </a:lnTo>
                <a:lnTo>
                  <a:pt x="324157" y="15240"/>
                </a:lnTo>
                <a:lnTo>
                  <a:pt x="321812" y="17780"/>
                </a:lnTo>
                <a:lnTo>
                  <a:pt x="335707" y="17780"/>
                </a:lnTo>
                <a:lnTo>
                  <a:pt x="335707" y="16510"/>
                </a:lnTo>
                <a:lnTo>
                  <a:pt x="333717" y="13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11" y="-21178"/>
            <a:ext cx="6600361" cy="687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2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0"/>
            <a:ext cx="12192000" cy="2703443"/>
          </a:xfrm>
          <a:prstGeom prst="rect">
            <a:avLst/>
          </a:prstGeom>
          <a:solidFill>
            <a:srgbClr val="0F5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sp>
        <p:nvSpPr>
          <p:cNvPr id="5" name="Ovaal 4"/>
          <p:cNvSpPr/>
          <p:nvPr/>
        </p:nvSpPr>
        <p:spPr>
          <a:xfrm>
            <a:off x="708660" y="1241397"/>
            <a:ext cx="1116000" cy="1116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nl-NL" sz="4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90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2037792" y="1445454"/>
            <a:ext cx="9759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smtClean="0">
                <a:solidFill>
                  <a:schemeClr val="bg1"/>
                </a:solidFill>
                <a:latin typeface="RijksoverheidSansHeading" panose="020B0503040202060203" pitchFamily="34" charset="0"/>
              </a:rPr>
              <a:t>Afsluiting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1577650" y="3333888"/>
            <a:ext cx="7892921" cy="14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nl-NL" sz="2800" b="1" dirty="0" smtClean="0">
                <a:latin typeface="RijksoverheidSansText" panose="020B0503040202060203" pitchFamily="34" charset="0"/>
              </a:rPr>
              <a:t>Vragen?</a:t>
            </a:r>
            <a:br>
              <a:rPr lang="nl-NL" sz="2800" b="1" dirty="0" smtClean="0">
                <a:latin typeface="RijksoverheidSansText" panose="020B0503040202060203" pitchFamily="34" charset="0"/>
              </a:rPr>
            </a:br>
            <a:endParaRPr lang="nl-NL" sz="2800" dirty="0" smtClean="0">
              <a:latin typeface="RijksoverheidSansText" panose="020B0503040202060203" pitchFamily="34" charset="0"/>
            </a:endParaRPr>
          </a:p>
          <a:p>
            <a:pPr>
              <a:lnSpc>
                <a:spcPct val="114000"/>
              </a:lnSpc>
            </a:pPr>
            <a:endParaRPr lang="nl-NL" sz="2000" b="1" dirty="0">
              <a:latin typeface="RijksoverheidSansText" panose="020B0503040202060203" pitchFamily="34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9" y="1488406"/>
            <a:ext cx="621981" cy="621981"/>
          </a:xfrm>
          <a:prstGeom prst="rect">
            <a:avLst/>
          </a:prstGeom>
        </p:spPr>
      </p:pic>
      <p:pic>
        <p:nvPicPr>
          <p:cNvPr id="8" name="Afbeelding 7" descr="http://www.nvesalaris.nl/wp-content/uploads/2016/03/Logo_Belastingdienst.svg_.pn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-14000"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454" y="0"/>
            <a:ext cx="1509091" cy="815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45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0"/>
            <a:ext cx="12192000" cy="2703443"/>
          </a:xfrm>
          <a:prstGeom prst="rect">
            <a:avLst/>
          </a:prstGeom>
          <a:solidFill>
            <a:srgbClr val="0F5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sp>
        <p:nvSpPr>
          <p:cNvPr id="5" name="Ovaal 4"/>
          <p:cNvSpPr/>
          <p:nvPr/>
        </p:nvSpPr>
        <p:spPr>
          <a:xfrm>
            <a:off x="708660" y="1241397"/>
            <a:ext cx="1116000" cy="1116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nl-NL" sz="4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90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2037792" y="1445454"/>
            <a:ext cx="9759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nl-NL" altLang="nl-NL" sz="4000" b="1" dirty="0" smtClean="0">
                <a:solidFill>
                  <a:schemeClr val="bg1"/>
                </a:solidFill>
              </a:rPr>
              <a:t>HUISREGELS</a:t>
            </a:r>
            <a:endParaRPr lang="nl-NL" altLang="nl-NL" sz="4000" dirty="0">
              <a:solidFill>
                <a:schemeClr val="bg1"/>
              </a:solidFill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1" y="1380218"/>
            <a:ext cx="838358" cy="838358"/>
          </a:xfrm>
          <a:prstGeom prst="rect">
            <a:avLst/>
          </a:prstGeom>
        </p:spPr>
      </p:pic>
      <p:pic>
        <p:nvPicPr>
          <p:cNvPr id="13" name="Afbeelding 12" descr="http://www.nvesalaris.nl/wp-content/uploads/2016/03/Logo_Belastingdienst.svg_.pn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-14000"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454" y="0"/>
            <a:ext cx="1509091" cy="8150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hthoek 5"/>
          <p:cNvSpPr/>
          <p:nvPr/>
        </p:nvSpPr>
        <p:spPr>
          <a:xfrm>
            <a:off x="2144296" y="3598794"/>
            <a:ext cx="89748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nl-NL" altLang="nl-NL" sz="2000" dirty="0" smtClean="0">
                <a:latin typeface="RijksoverheidSansHeading" panose="020B0503040202060203" pitchFamily="34" charset="0"/>
              </a:rPr>
              <a:t>Toegangspas </a:t>
            </a:r>
            <a:r>
              <a:rPr lang="nl-NL" altLang="nl-NL" sz="2000" dirty="0" smtClean="0">
                <a:latin typeface="RijksoverheidSansHeading" panose="020B0503040202060203" pitchFamily="34" charset="0"/>
              </a:rPr>
              <a:t>zichtbaar dragen</a:t>
            </a:r>
            <a:br>
              <a:rPr lang="nl-NL" altLang="nl-NL" sz="2000" dirty="0" smtClean="0">
                <a:latin typeface="RijksoverheidSansHeading" panose="020B0503040202060203" pitchFamily="34" charset="0"/>
              </a:rPr>
            </a:br>
            <a:endParaRPr lang="nl-NL" altLang="nl-NL" sz="2000" dirty="0" smtClean="0">
              <a:latin typeface="RijksoverheidSansHeading" panose="020B0503040202060203" pitchFamily="34" charset="0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nl-NL" altLang="nl-NL" sz="2000" dirty="0" smtClean="0">
                <a:latin typeface="RijksoverheidSansHeading" panose="020B0503040202060203" pitchFamily="34" charset="0"/>
              </a:rPr>
              <a:t>Telefoon uit / op </a:t>
            </a:r>
            <a:r>
              <a:rPr lang="nl-NL" altLang="nl-NL" sz="2000" dirty="0" smtClean="0">
                <a:latin typeface="RijksoverheidSansHeading" panose="020B0503040202060203" pitchFamily="34" charset="0"/>
              </a:rPr>
              <a:t>stil</a:t>
            </a:r>
            <a:r>
              <a:rPr lang="nl-NL" altLang="nl-NL" sz="2000" dirty="0" smtClean="0">
                <a:latin typeface="RijksoverheidSansHeading" panose="020B0503040202060203" pitchFamily="34" charset="0"/>
              </a:rPr>
              <a:t/>
            </a:r>
            <a:br>
              <a:rPr lang="nl-NL" altLang="nl-NL" sz="2000" dirty="0" smtClean="0">
                <a:latin typeface="RijksoverheidSansHeading" panose="020B0503040202060203" pitchFamily="34" charset="0"/>
              </a:rPr>
            </a:br>
            <a:endParaRPr lang="nl-NL" altLang="nl-NL" sz="2000" dirty="0" smtClean="0">
              <a:latin typeface="RijksoverheidSansHeading" panose="020B0503040202060203" pitchFamily="34" charset="0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nl-NL" altLang="nl-NL" sz="2000" dirty="0" smtClean="0">
                <a:latin typeface="RijksoverheidSansHeading" panose="020B0503040202060203" pitchFamily="34" charset="0"/>
              </a:rPr>
              <a:t>Roken buiten op de </a:t>
            </a:r>
            <a:r>
              <a:rPr lang="nl-NL" altLang="nl-NL" sz="2000" dirty="0" smtClean="0">
                <a:latin typeface="RijksoverheidSansHeading" panose="020B0503040202060203" pitchFamily="34" charset="0"/>
              </a:rPr>
              <a:t>daarvoor aangewezen plekken </a:t>
            </a:r>
            <a:r>
              <a:rPr lang="nl-NL" altLang="nl-NL" sz="2000" dirty="0" smtClean="0">
                <a:latin typeface="RijksoverheidSansHeading" panose="020B0503040202060203" pitchFamily="34" charset="0"/>
              </a:rPr>
              <a:t>(</a:t>
            </a:r>
            <a:r>
              <a:rPr lang="nl-NL" altLang="nl-NL" sz="2000" dirty="0" err="1" smtClean="0">
                <a:latin typeface="RijksoverheidSansHeading" panose="020B0503040202060203" pitchFamily="34" charset="0"/>
              </a:rPr>
              <a:t>svp</a:t>
            </a:r>
            <a:r>
              <a:rPr lang="nl-NL" altLang="nl-NL" sz="2000" dirty="0" smtClean="0">
                <a:latin typeface="RijksoverheidSansHeading" panose="020B0503040202060203" pitchFamily="34" charset="0"/>
              </a:rPr>
              <a:t> even melden als je gaat)</a:t>
            </a:r>
            <a:br>
              <a:rPr lang="nl-NL" altLang="nl-NL" sz="2000" dirty="0" smtClean="0">
                <a:latin typeface="RijksoverheidSansHeading" panose="020B0503040202060203" pitchFamily="34" charset="0"/>
              </a:rPr>
            </a:br>
            <a:endParaRPr lang="nl-NL" altLang="nl-NL" sz="2000" dirty="0" smtClean="0">
              <a:latin typeface="RijksoverheidSansHeading" panose="020B0503040202060203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nl-NL" altLang="nl-NL" sz="2000" dirty="0" smtClean="0">
                <a:latin typeface="RijksoverheidSansHeading" panose="020B0503040202060203" pitchFamily="34" charset="0"/>
              </a:rPr>
              <a:t/>
            </a:r>
            <a:br>
              <a:rPr lang="nl-NL" altLang="nl-NL" sz="2000" dirty="0" smtClean="0">
                <a:latin typeface="RijksoverheidSansHeading" panose="020B0503040202060203" pitchFamily="34" charset="0"/>
              </a:rPr>
            </a:br>
            <a:endParaRPr lang="nl-NL" altLang="nl-NL" sz="2000" dirty="0" smtClean="0">
              <a:latin typeface="RijksoverheidSansHeading" panose="020B0503040202060203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nl-NL" altLang="nl-NL" sz="2000" dirty="0" smtClean="0">
                <a:latin typeface="RijksoverheidSansHeading" panose="020B0503040202060203" pitchFamily="34" charset="0"/>
              </a:rPr>
              <a:t/>
            </a:r>
            <a:br>
              <a:rPr lang="nl-NL" altLang="nl-NL" sz="2000" dirty="0" smtClean="0">
                <a:latin typeface="RijksoverheidSansHeading" panose="020B0503040202060203" pitchFamily="34" charset="0"/>
              </a:rPr>
            </a:br>
            <a:r>
              <a:rPr lang="nl-NL" altLang="nl-NL" sz="2000" dirty="0">
                <a:latin typeface="RijksoverheidSansHeading" panose="020B0503040202060203" pitchFamily="34" charset="0"/>
              </a:rPr>
              <a:t/>
            </a:r>
            <a:br>
              <a:rPr lang="nl-NL" altLang="nl-NL" sz="2000" dirty="0">
                <a:latin typeface="RijksoverheidSansHeading" panose="020B0503040202060203" pitchFamily="34" charset="0"/>
              </a:rPr>
            </a:br>
            <a:endParaRPr lang="nl-NL" altLang="nl-NL" sz="2000" dirty="0">
              <a:latin typeface="RijksoverheidSansHeading" panose="020B0503040202060203" pitchFamily="34" charset="0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nl-NL" altLang="en-US" sz="2000" dirty="0">
              <a:latin typeface="RijksoverheidSansHeading" panose="020B050304020206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0"/>
              </a:spcBef>
              <a:defRPr/>
            </a:pPr>
            <a:endParaRPr lang="nl-NL" altLang="en-US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0"/>
              </a:spcBef>
              <a:defRPr/>
            </a:pPr>
            <a:endParaRPr lang="en-US" altLang="en-US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1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0"/>
            <a:ext cx="12192000" cy="2703443"/>
          </a:xfrm>
          <a:prstGeom prst="rect">
            <a:avLst/>
          </a:prstGeom>
          <a:solidFill>
            <a:srgbClr val="0F5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sp>
        <p:nvSpPr>
          <p:cNvPr id="5" name="Ovaal 4"/>
          <p:cNvSpPr/>
          <p:nvPr/>
        </p:nvSpPr>
        <p:spPr>
          <a:xfrm>
            <a:off x="708660" y="1241397"/>
            <a:ext cx="1116000" cy="1116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nl-NL" sz="4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90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2037792" y="1445454"/>
            <a:ext cx="9759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smtClean="0">
                <a:solidFill>
                  <a:schemeClr val="bg1"/>
                </a:solidFill>
                <a:latin typeface="RijksoverheidSansHeading" panose="020B0503040202060203" pitchFamily="34" charset="0"/>
              </a:rPr>
              <a:t>Programma</a:t>
            </a:r>
            <a:endParaRPr lang="nl-NL" sz="2500" dirty="0">
              <a:solidFill>
                <a:schemeClr val="bg1"/>
              </a:solidFill>
              <a:latin typeface="RijksoverheidSansHeading" panose="020B0503040202060203" pitchFamily="34" charset="0"/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708660" y="2357397"/>
            <a:ext cx="16469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nl-NL" sz="1000" dirty="0">
              <a:latin typeface="RijksoverheidSansText" panose="020B0503040202060203" pitchFamily="34" charset="0"/>
            </a:endParaRPr>
          </a:p>
          <a:p>
            <a:pPr>
              <a:lnSpc>
                <a:spcPct val="150000"/>
              </a:lnSpc>
            </a:pPr>
            <a:r>
              <a:rPr lang="nl-NL" sz="2000" dirty="0" smtClean="0">
                <a:latin typeface="RijksoverheidSansText" panose="020B0503040202060203" pitchFamily="34" charset="0"/>
              </a:rPr>
              <a:t/>
            </a:r>
            <a:br>
              <a:rPr lang="nl-NL" sz="2000" dirty="0" smtClean="0">
                <a:latin typeface="RijksoverheidSansText" panose="020B0503040202060203" pitchFamily="34" charset="0"/>
              </a:rPr>
            </a:br>
            <a:r>
              <a:rPr lang="nl-NL" sz="1400" dirty="0" smtClean="0">
                <a:latin typeface="RijksoverheidSansText" panose="020B0503040202060203" pitchFamily="34" charset="0"/>
              </a:rPr>
              <a:t>09.30 – 09.45</a:t>
            </a:r>
          </a:p>
          <a:p>
            <a:pPr>
              <a:lnSpc>
                <a:spcPct val="150000"/>
              </a:lnSpc>
            </a:pPr>
            <a:r>
              <a:rPr lang="nl-NL" sz="1400" dirty="0" smtClean="0">
                <a:latin typeface="RijksoverheidSansText" panose="020B0503040202060203" pitchFamily="34" charset="0"/>
              </a:rPr>
              <a:t>09.45 – 10.30</a:t>
            </a:r>
            <a:br>
              <a:rPr lang="nl-NL" sz="1400" dirty="0" smtClean="0">
                <a:latin typeface="RijksoverheidSansText" panose="020B0503040202060203" pitchFamily="34" charset="0"/>
              </a:rPr>
            </a:br>
            <a:endParaRPr lang="nl-NL" sz="1400" dirty="0" smtClean="0">
              <a:latin typeface="RijksoverheidSansText" panose="020B0503040202060203" pitchFamily="34" charset="0"/>
            </a:endParaRPr>
          </a:p>
          <a:p>
            <a:pPr>
              <a:lnSpc>
                <a:spcPct val="150000"/>
              </a:lnSpc>
            </a:pPr>
            <a:r>
              <a:rPr lang="nl-NL" sz="1400" dirty="0" smtClean="0">
                <a:latin typeface="RijksoverheidSansText" panose="020B0503040202060203" pitchFamily="34" charset="0"/>
              </a:rPr>
              <a:t/>
            </a:r>
            <a:br>
              <a:rPr lang="nl-NL" sz="1400" dirty="0" smtClean="0">
                <a:latin typeface="RijksoverheidSansText" panose="020B0503040202060203" pitchFamily="34" charset="0"/>
              </a:rPr>
            </a:br>
            <a:r>
              <a:rPr lang="nl-NL" sz="1400" dirty="0" smtClean="0">
                <a:latin typeface="RijksoverheidSansText" panose="020B0503040202060203" pitchFamily="34" charset="0"/>
              </a:rPr>
              <a:t>10.30 – 10.45</a:t>
            </a:r>
          </a:p>
          <a:p>
            <a:pPr>
              <a:lnSpc>
                <a:spcPct val="150000"/>
              </a:lnSpc>
            </a:pPr>
            <a:endParaRPr lang="nl-NL" sz="1400" dirty="0" smtClean="0">
              <a:latin typeface="RijksoverheidSansText" panose="020B0503040202060203" pitchFamily="34" charset="0"/>
            </a:endParaRPr>
          </a:p>
          <a:p>
            <a:pPr>
              <a:lnSpc>
                <a:spcPct val="150000"/>
              </a:lnSpc>
            </a:pPr>
            <a:r>
              <a:rPr lang="nl-NL" sz="1400" dirty="0" smtClean="0">
                <a:latin typeface="RijksoverheidSansText" panose="020B0503040202060203" pitchFamily="34" charset="0"/>
              </a:rPr>
              <a:t>10.45 – 11.30	</a:t>
            </a:r>
          </a:p>
          <a:p>
            <a:pPr>
              <a:lnSpc>
                <a:spcPct val="150000"/>
              </a:lnSpc>
            </a:pPr>
            <a:endParaRPr lang="nl-NL" sz="1400" dirty="0" smtClean="0">
              <a:latin typeface="RijksoverheidSansText" panose="020B0503040202060203" pitchFamily="34" charset="0"/>
            </a:endParaRPr>
          </a:p>
          <a:p>
            <a:pPr>
              <a:lnSpc>
                <a:spcPct val="150000"/>
              </a:lnSpc>
            </a:pPr>
            <a:r>
              <a:rPr lang="nl-NL" sz="1400" dirty="0" smtClean="0">
                <a:latin typeface="RijksoverheidSansText" panose="020B0503040202060203" pitchFamily="34" charset="0"/>
              </a:rPr>
              <a:t>11.30 – 12.30</a:t>
            </a:r>
          </a:p>
          <a:p>
            <a:pPr>
              <a:lnSpc>
                <a:spcPct val="150000"/>
              </a:lnSpc>
            </a:pPr>
            <a:endParaRPr lang="nl-NL" sz="1400" dirty="0" smtClean="0">
              <a:latin typeface="RijksoverheidSansText" panose="020B0503040202060203" pitchFamily="34" charset="0"/>
            </a:endParaRPr>
          </a:p>
          <a:p>
            <a:pPr>
              <a:lnSpc>
                <a:spcPct val="150000"/>
              </a:lnSpc>
            </a:pPr>
            <a:r>
              <a:rPr lang="nl-NL" sz="1400" dirty="0" smtClean="0">
                <a:latin typeface="RijksoverheidSansText" panose="020B0503040202060203" pitchFamily="34" charset="0"/>
              </a:rPr>
              <a:t>12.30 – 13.30	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2355574" y="3049894"/>
            <a:ext cx="619152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400" dirty="0" smtClean="0">
                <a:latin typeface="RijksoverheidSansText" panose="020B0503040202060203" pitchFamily="34" charset="0"/>
              </a:rPr>
              <a:t>Welkom en Intro IV-organisatie </a:t>
            </a:r>
            <a:r>
              <a:rPr lang="nl-NL" sz="1400" i="1" dirty="0" smtClean="0">
                <a:latin typeface="RijksoverheidSansText" panose="020B0503040202060203" pitchFamily="34" charset="0"/>
              </a:rPr>
              <a:t>door </a:t>
            </a:r>
            <a:r>
              <a:rPr lang="nl-NL" sz="1400" i="1" dirty="0" smtClean="0">
                <a:latin typeface="RijksoverheidSansText" panose="020B0503040202060203" pitchFamily="34" charset="0"/>
              </a:rPr>
              <a:t>Marleen Hurenkamp</a:t>
            </a:r>
            <a:endParaRPr lang="nl-NL" sz="1400" i="1" dirty="0" smtClean="0">
              <a:latin typeface="RijksoverheidSansText" panose="020B0503040202060203" pitchFamily="34" charset="0"/>
            </a:endParaRPr>
          </a:p>
          <a:p>
            <a:pPr>
              <a:lnSpc>
                <a:spcPct val="150000"/>
              </a:lnSpc>
            </a:pPr>
            <a:r>
              <a:rPr lang="nl-NL" sz="1400" dirty="0" smtClean="0">
                <a:latin typeface="RijksoverheidSansText" panose="020B0503040202060203" pitchFamily="34" charset="0"/>
              </a:rPr>
              <a:t>Groep 1 Presentatie </a:t>
            </a:r>
            <a:r>
              <a:rPr lang="nl-NL" sz="1400" dirty="0" err="1" smtClean="0">
                <a:latin typeface="RijksoverheidSansText" panose="020B0503040202060203" pitchFamily="34" charset="0"/>
              </a:rPr>
              <a:t>Robotic</a:t>
            </a:r>
            <a:r>
              <a:rPr lang="nl-NL" sz="1400" dirty="0" smtClean="0">
                <a:latin typeface="RijksoverheidSansText" panose="020B0503040202060203" pitchFamily="34" charset="0"/>
              </a:rPr>
              <a:t> Proces Automation </a:t>
            </a:r>
            <a:r>
              <a:rPr lang="nl-NL" sz="1400" i="1" dirty="0" smtClean="0">
                <a:latin typeface="RijksoverheidSansText" panose="020B0503040202060203" pitchFamily="34" charset="0"/>
              </a:rPr>
              <a:t>door René Jongsma</a:t>
            </a:r>
          </a:p>
          <a:p>
            <a:pPr>
              <a:lnSpc>
                <a:spcPct val="150000"/>
              </a:lnSpc>
            </a:pPr>
            <a:r>
              <a:rPr lang="nl-NL" sz="1400" dirty="0" smtClean="0">
                <a:latin typeface="RijksoverheidSansText" panose="020B0503040202060203" pitchFamily="34" charset="0"/>
              </a:rPr>
              <a:t>Groep 2 Presentatie Business Proces Management </a:t>
            </a:r>
            <a:r>
              <a:rPr lang="nl-NL" sz="1400" i="1" dirty="0" smtClean="0">
                <a:latin typeface="RijksoverheidSansText" panose="020B0503040202060203" pitchFamily="34" charset="0"/>
              </a:rPr>
              <a:t>door Erik </a:t>
            </a:r>
            <a:r>
              <a:rPr lang="nl-NL" sz="1400" i="1" dirty="0" err="1" smtClean="0">
                <a:latin typeface="RijksoverheidSansText" panose="020B0503040202060203" pitchFamily="34" charset="0"/>
              </a:rPr>
              <a:t>Uitenbroek</a:t>
            </a:r>
            <a:r>
              <a:rPr lang="nl-NL" sz="1400" i="1" dirty="0" smtClean="0">
                <a:latin typeface="RijksoverheidSansText" panose="020B0503040202060203" pitchFamily="34" charset="0"/>
              </a:rPr>
              <a:t/>
            </a:r>
            <a:br>
              <a:rPr lang="nl-NL" sz="1400" i="1" dirty="0" smtClean="0">
                <a:latin typeface="RijksoverheidSansText" panose="020B0503040202060203" pitchFamily="34" charset="0"/>
              </a:rPr>
            </a:br>
            <a:endParaRPr lang="nl-NL" sz="1400" i="1" dirty="0" smtClean="0">
              <a:latin typeface="RijksoverheidSansText" panose="020B0503040202060203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400" i="1" dirty="0" smtClean="0">
                <a:latin typeface="RijksoverheidSansText" panose="020B0503040202060203" pitchFamily="34" charset="0"/>
              </a:rPr>
              <a:t>Pauze</a:t>
            </a:r>
            <a:br>
              <a:rPr lang="nl-NL" sz="1400" i="1" dirty="0" smtClean="0">
                <a:latin typeface="RijksoverheidSansText" panose="020B0503040202060203" pitchFamily="34" charset="0"/>
              </a:rPr>
            </a:br>
            <a:r>
              <a:rPr lang="nl-NL" sz="1400" dirty="0" smtClean="0">
                <a:latin typeface="RijksoverheidSansText" panose="020B0503040202060203" pitchFamily="34" charset="0"/>
              </a:rPr>
              <a:t/>
            </a:r>
            <a:br>
              <a:rPr lang="nl-NL" sz="1400" dirty="0" smtClean="0">
                <a:latin typeface="RijksoverheidSansText" panose="020B0503040202060203" pitchFamily="34" charset="0"/>
              </a:rPr>
            </a:br>
            <a:r>
              <a:rPr lang="nl-NL" sz="1400" dirty="0">
                <a:solidFill>
                  <a:prstClr val="black"/>
                </a:solidFill>
                <a:latin typeface="RijksoverheidSansText" panose="020B0503040202060203" pitchFamily="34" charset="0"/>
              </a:rPr>
              <a:t>Groep </a:t>
            </a:r>
            <a:r>
              <a:rPr lang="nl-NL" sz="1400" dirty="0" smtClean="0">
                <a:solidFill>
                  <a:prstClr val="black"/>
                </a:solidFill>
                <a:latin typeface="RijksoverheidSansText" panose="020B0503040202060203" pitchFamily="34" charset="0"/>
              </a:rPr>
              <a:t>2 </a:t>
            </a:r>
            <a:r>
              <a:rPr lang="nl-NL" sz="1400" dirty="0">
                <a:solidFill>
                  <a:prstClr val="black"/>
                </a:solidFill>
                <a:latin typeface="RijksoverheidSansText" panose="020B0503040202060203" pitchFamily="34" charset="0"/>
              </a:rPr>
              <a:t>Presentatie </a:t>
            </a:r>
            <a:r>
              <a:rPr lang="nl-NL" sz="1400" dirty="0" err="1">
                <a:solidFill>
                  <a:prstClr val="black"/>
                </a:solidFill>
                <a:latin typeface="RijksoverheidSansText" panose="020B0503040202060203" pitchFamily="34" charset="0"/>
              </a:rPr>
              <a:t>Robotic</a:t>
            </a:r>
            <a:r>
              <a:rPr lang="nl-NL" sz="1400" dirty="0">
                <a:solidFill>
                  <a:prstClr val="black"/>
                </a:solidFill>
                <a:latin typeface="RijksoverheidSansText" panose="020B0503040202060203" pitchFamily="34" charset="0"/>
              </a:rPr>
              <a:t> Proces Automation</a:t>
            </a:r>
          </a:p>
          <a:p>
            <a:pPr lvl="0">
              <a:lnSpc>
                <a:spcPct val="150000"/>
              </a:lnSpc>
            </a:pPr>
            <a:r>
              <a:rPr lang="nl-NL" sz="1400" dirty="0">
                <a:solidFill>
                  <a:prstClr val="black"/>
                </a:solidFill>
                <a:latin typeface="RijksoverheidSansText" panose="020B0503040202060203" pitchFamily="34" charset="0"/>
              </a:rPr>
              <a:t>Groep </a:t>
            </a:r>
            <a:r>
              <a:rPr lang="nl-NL" sz="1400" dirty="0" smtClean="0">
                <a:solidFill>
                  <a:prstClr val="black"/>
                </a:solidFill>
                <a:latin typeface="RijksoverheidSansText" panose="020B0503040202060203" pitchFamily="34" charset="0"/>
              </a:rPr>
              <a:t>1 </a:t>
            </a:r>
            <a:r>
              <a:rPr lang="nl-NL" sz="1400" dirty="0">
                <a:solidFill>
                  <a:prstClr val="black"/>
                </a:solidFill>
                <a:latin typeface="RijksoverheidSansText" panose="020B0503040202060203" pitchFamily="34" charset="0"/>
              </a:rPr>
              <a:t>Presentatie Business Proces Management</a:t>
            </a:r>
          </a:p>
          <a:p>
            <a:pPr>
              <a:lnSpc>
                <a:spcPct val="150000"/>
              </a:lnSpc>
            </a:pPr>
            <a:r>
              <a:rPr lang="nl-NL" sz="1400" dirty="0" smtClean="0">
                <a:latin typeface="RijksoverheidSansText" panose="020B0503040202060203" pitchFamily="34" charset="0"/>
              </a:rPr>
              <a:t>Rondleiding Datacenter en Security </a:t>
            </a:r>
            <a:r>
              <a:rPr lang="nl-NL" sz="1400" dirty="0" err="1" smtClean="0">
                <a:latin typeface="RijksoverheidSansText" panose="020B0503040202060203" pitchFamily="34" charset="0"/>
              </a:rPr>
              <a:t>Operation</a:t>
            </a:r>
            <a:r>
              <a:rPr lang="nl-NL" sz="1400" dirty="0" smtClean="0">
                <a:latin typeface="RijksoverheidSansText" panose="020B0503040202060203" pitchFamily="34" charset="0"/>
              </a:rPr>
              <a:t> Center</a:t>
            </a:r>
            <a:br>
              <a:rPr lang="nl-NL" sz="1400" dirty="0" smtClean="0">
                <a:latin typeface="RijksoverheidSansText" panose="020B0503040202060203" pitchFamily="34" charset="0"/>
              </a:rPr>
            </a:br>
            <a:endParaRPr lang="nl-NL" sz="1400" dirty="0" smtClean="0">
              <a:latin typeface="RijksoverheidSansText" panose="020B0503040202060203" pitchFamily="34" charset="0"/>
            </a:endParaRPr>
          </a:p>
          <a:p>
            <a:pPr>
              <a:lnSpc>
                <a:spcPct val="150000"/>
              </a:lnSpc>
            </a:pPr>
            <a:r>
              <a:rPr lang="nl-NL" sz="1400" dirty="0" smtClean="0">
                <a:latin typeface="RijksoverheidSansText" panose="020B0503040202060203" pitchFamily="34" charset="0"/>
              </a:rPr>
              <a:t>Lunch, evaluatie en afsluiting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6677025" y="2703443"/>
            <a:ext cx="1646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000" dirty="0" smtClean="0">
                <a:latin typeface="RijksoverheidSansText" panose="020B0503040202060203" pitchFamily="34" charset="0"/>
              </a:rPr>
              <a:t>	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63" y="1424200"/>
            <a:ext cx="750394" cy="750394"/>
          </a:xfrm>
          <a:prstGeom prst="rect">
            <a:avLst/>
          </a:prstGeom>
        </p:spPr>
      </p:pic>
      <p:pic>
        <p:nvPicPr>
          <p:cNvPr id="11" name="Afbeelding 10" descr="http://www.nvesalaris.nl/wp-content/uploads/2016/03/Logo_Belastingdienst.svg_.png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bright="-14000"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454" y="0"/>
            <a:ext cx="1509091" cy="815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6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00" y="4445571"/>
            <a:ext cx="5121256" cy="2261994"/>
          </a:xfrm>
          <a:prstGeom prst="rect">
            <a:avLst/>
          </a:prstGeom>
          <a:solidFill>
            <a:srgbClr val="B1D6ED"/>
          </a:solidFill>
        </p:spPr>
        <p:txBody>
          <a:bodyPr vert="horz" wrap="square" lIns="0" tIns="207165" rIns="0" bIns="0" rtlCol="0">
            <a:spAutoFit/>
          </a:bodyPr>
          <a:lstStyle/>
          <a:p>
            <a:pPr marL="317293">
              <a:spcBef>
                <a:spcPts val="1631"/>
              </a:spcBef>
            </a:pPr>
            <a:r>
              <a:rPr sz="4002" b="1" spc="-3" dirty="0">
                <a:solidFill>
                  <a:srgbClr val="01689B"/>
                </a:solidFill>
                <a:latin typeface="RijksoverheidSansText"/>
                <a:cs typeface="RijksoverheidSansText"/>
              </a:rPr>
              <a:t>De</a:t>
            </a:r>
            <a:r>
              <a:rPr sz="4002" b="1" spc="-6" dirty="0">
                <a:solidFill>
                  <a:srgbClr val="01689B"/>
                </a:solidFill>
                <a:latin typeface="RijksoverheidSansText"/>
                <a:cs typeface="RijksoverheidSansText"/>
              </a:rPr>
              <a:t> </a:t>
            </a:r>
            <a:r>
              <a:rPr sz="4002" b="1" spc="-3" dirty="0" err="1">
                <a:solidFill>
                  <a:srgbClr val="01689B"/>
                </a:solidFill>
                <a:latin typeface="RijksoverheidSansText"/>
                <a:cs typeface="RijksoverheidSansText"/>
              </a:rPr>
              <a:t>Belastingdienst</a:t>
            </a:r>
            <a:endParaRPr lang="nl-NL" sz="4002" b="1" spc="-3" dirty="0">
              <a:solidFill>
                <a:srgbClr val="01689B"/>
              </a:solidFill>
              <a:latin typeface="RijksoverheidSansText"/>
              <a:cs typeface="RijksoverheidSansText"/>
            </a:endParaRPr>
          </a:p>
          <a:p>
            <a:pPr marL="317293">
              <a:spcBef>
                <a:spcPts val="1631"/>
              </a:spcBef>
            </a:pPr>
            <a:r>
              <a:rPr lang="nl-NL" altLang="nl-NL" sz="4002" b="1" i="1" kern="0" dirty="0">
                <a:solidFill>
                  <a:prstClr val="white"/>
                </a:solidFill>
              </a:rPr>
              <a:t>IV werkt voor jou!</a:t>
            </a:r>
            <a:r>
              <a:rPr lang="nl-NL" altLang="nl-NL" sz="4002" i="1" kern="0" dirty="0">
                <a:solidFill>
                  <a:prstClr val="white"/>
                </a:solidFill>
              </a:rPr>
              <a:t/>
            </a:r>
            <a:br>
              <a:rPr lang="nl-NL" altLang="nl-NL" sz="4002" i="1" kern="0" dirty="0">
                <a:solidFill>
                  <a:prstClr val="white"/>
                </a:solidFill>
              </a:rPr>
            </a:br>
            <a:endParaRPr sz="4002" i="1" dirty="0">
              <a:solidFill>
                <a:prstClr val="black"/>
              </a:solidFill>
              <a:latin typeface="RijksoverheidSansText"/>
              <a:cs typeface="RijksoverheidSans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94395" y="0"/>
            <a:ext cx="603396" cy="1206792"/>
          </a:xfrm>
          <a:custGeom>
            <a:avLst/>
            <a:gdLst/>
            <a:ahLst/>
            <a:cxnLst/>
            <a:rect l="l" t="t" r="r" b="b"/>
            <a:pathLst>
              <a:path w="995045" h="1990089">
                <a:moveTo>
                  <a:pt x="994744" y="0"/>
                </a:moveTo>
                <a:lnTo>
                  <a:pt x="0" y="0"/>
                </a:lnTo>
                <a:lnTo>
                  <a:pt x="0" y="1989468"/>
                </a:lnTo>
                <a:lnTo>
                  <a:pt x="994744" y="1989468"/>
                </a:lnTo>
                <a:lnTo>
                  <a:pt x="994744" y="0"/>
                </a:lnTo>
                <a:close/>
              </a:path>
            </a:pathLst>
          </a:custGeom>
          <a:solidFill>
            <a:srgbClr val="144273"/>
          </a:solidFill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34874" y="600306"/>
            <a:ext cx="522251" cy="432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41389" y="640079"/>
            <a:ext cx="1199151" cy="190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6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03" y="241"/>
            <a:ext cx="9700071" cy="6857519"/>
          </a:xfrm>
          <a:prstGeom prst="rect">
            <a:avLst/>
          </a:prstGeom>
        </p:spPr>
      </p:pic>
      <p:grpSp>
        <p:nvGrpSpPr>
          <p:cNvPr id="5" name="Groeperen 4"/>
          <p:cNvGrpSpPr/>
          <p:nvPr/>
        </p:nvGrpSpPr>
        <p:grpSpPr>
          <a:xfrm>
            <a:off x="5873782" y="241"/>
            <a:ext cx="444719" cy="677666"/>
            <a:chOff x="5873766" y="0"/>
            <a:chExt cx="444750" cy="677714"/>
          </a:xfrm>
        </p:grpSpPr>
        <p:sp>
          <p:nvSpPr>
            <p:cNvPr id="6" name="object 4"/>
            <p:cNvSpPr/>
            <p:nvPr/>
          </p:nvSpPr>
          <p:spPr>
            <a:xfrm>
              <a:off x="5873766" y="0"/>
              <a:ext cx="444750" cy="677714"/>
            </a:xfrm>
            <a:custGeom>
              <a:avLst/>
              <a:gdLst/>
              <a:ahLst/>
              <a:cxnLst/>
              <a:rect l="l" t="t" r="r" b="b"/>
              <a:pathLst>
                <a:path w="733425" h="1117600">
                  <a:moveTo>
                    <a:pt x="732961" y="0"/>
                  </a:moveTo>
                  <a:lnTo>
                    <a:pt x="0" y="0"/>
                  </a:lnTo>
                  <a:lnTo>
                    <a:pt x="0" y="1117138"/>
                  </a:lnTo>
                  <a:lnTo>
                    <a:pt x="732961" y="1117138"/>
                  </a:lnTo>
                  <a:lnTo>
                    <a:pt x="732961" y="0"/>
                  </a:lnTo>
                  <a:close/>
                </a:path>
              </a:pathLst>
            </a:custGeom>
            <a:solidFill>
              <a:srgbClr val="144273"/>
            </a:solidFill>
          </p:spPr>
          <p:txBody>
            <a:bodyPr wrap="square" lIns="0" tIns="0" rIns="0" bIns="0" rtlCol="0"/>
            <a:lstStyle/>
            <a:p>
              <a:pPr defTabSz="554466"/>
              <a:endParaRPr sz="1092">
                <a:solidFill>
                  <a:prstClr val="black"/>
                </a:solidFill>
              </a:endParaRPr>
            </a:p>
          </p:txBody>
        </p:sp>
        <p:sp>
          <p:nvSpPr>
            <p:cNvPr id="7" name="object 5"/>
            <p:cNvSpPr/>
            <p:nvPr/>
          </p:nvSpPr>
          <p:spPr>
            <a:xfrm>
              <a:off x="5903608" y="230910"/>
              <a:ext cx="385065" cy="318833"/>
            </a:xfrm>
            <a:custGeom>
              <a:avLst/>
              <a:gdLst/>
              <a:ahLst/>
              <a:cxnLst/>
              <a:rect l="l" t="t" r="r" b="b"/>
              <a:pathLst>
                <a:path w="635000" h="525780">
                  <a:moveTo>
                    <a:pt x="201051" y="511810"/>
                  </a:moveTo>
                  <a:lnTo>
                    <a:pt x="89574" y="511810"/>
                  </a:lnTo>
                  <a:lnTo>
                    <a:pt x="110970" y="513080"/>
                  </a:lnTo>
                  <a:lnTo>
                    <a:pt x="143713" y="518160"/>
                  </a:lnTo>
                  <a:lnTo>
                    <a:pt x="172604" y="525780"/>
                  </a:lnTo>
                  <a:lnTo>
                    <a:pt x="193198" y="525780"/>
                  </a:lnTo>
                  <a:lnTo>
                    <a:pt x="201051" y="514350"/>
                  </a:lnTo>
                  <a:lnTo>
                    <a:pt x="201051" y="511810"/>
                  </a:lnTo>
                  <a:close/>
                </a:path>
                <a:path w="635000" h="525780">
                  <a:moveTo>
                    <a:pt x="433536" y="497840"/>
                  </a:moveTo>
                  <a:lnTo>
                    <a:pt x="433536" y="514350"/>
                  </a:lnTo>
                  <a:lnTo>
                    <a:pt x="441390" y="525780"/>
                  </a:lnTo>
                  <a:lnTo>
                    <a:pt x="461988" y="525780"/>
                  </a:lnTo>
                  <a:lnTo>
                    <a:pt x="490883" y="518160"/>
                  </a:lnTo>
                  <a:lnTo>
                    <a:pt x="523628" y="513080"/>
                  </a:lnTo>
                  <a:lnTo>
                    <a:pt x="569264" y="513080"/>
                  </a:lnTo>
                  <a:lnTo>
                    <a:pt x="568815" y="510540"/>
                  </a:lnTo>
                  <a:lnTo>
                    <a:pt x="473304" y="510540"/>
                  </a:lnTo>
                  <a:lnTo>
                    <a:pt x="471967" y="508000"/>
                  </a:lnTo>
                  <a:lnTo>
                    <a:pt x="466425" y="504190"/>
                  </a:lnTo>
                  <a:lnTo>
                    <a:pt x="454380" y="500380"/>
                  </a:lnTo>
                  <a:lnTo>
                    <a:pt x="433536" y="497840"/>
                  </a:lnTo>
                  <a:close/>
                </a:path>
                <a:path w="635000" h="525780">
                  <a:moveTo>
                    <a:pt x="104342" y="474980"/>
                  </a:moveTo>
                  <a:lnTo>
                    <a:pt x="63977" y="520700"/>
                  </a:lnTo>
                  <a:lnTo>
                    <a:pt x="70483" y="514350"/>
                  </a:lnTo>
                  <a:lnTo>
                    <a:pt x="77547" y="511810"/>
                  </a:lnTo>
                  <a:lnTo>
                    <a:pt x="201051" y="511810"/>
                  </a:lnTo>
                  <a:lnTo>
                    <a:pt x="201051" y="510540"/>
                  </a:lnTo>
                  <a:lnTo>
                    <a:pt x="161293" y="510540"/>
                  </a:lnTo>
                  <a:lnTo>
                    <a:pt x="157911" y="509270"/>
                  </a:lnTo>
                  <a:lnTo>
                    <a:pt x="155681" y="506730"/>
                  </a:lnTo>
                  <a:lnTo>
                    <a:pt x="155681" y="483870"/>
                  </a:lnTo>
                  <a:lnTo>
                    <a:pt x="149591" y="481330"/>
                  </a:lnTo>
                  <a:lnTo>
                    <a:pt x="139349" y="478790"/>
                  </a:lnTo>
                  <a:lnTo>
                    <a:pt x="124438" y="476250"/>
                  </a:lnTo>
                  <a:lnTo>
                    <a:pt x="104342" y="474980"/>
                  </a:lnTo>
                  <a:close/>
                </a:path>
                <a:path w="635000" h="525780">
                  <a:moveTo>
                    <a:pt x="569264" y="513080"/>
                  </a:moveTo>
                  <a:lnTo>
                    <a:pt x="546465" y="513080"/>
                  </a:lnTo>
                  <a:lnTo>
                    <a:pt x="560893" y="515620"/>
                  </a:lnTo>
                  <a:lnTo>
                    <a:pt x="568435" y="519430"/>
                  </a:lnTo>
                  <a:lnTo>
                    <a:pt x="570610" y="520700"/>
                  </a:lnTo>
                  <a:lnTo>
                    <a:pt x="569264" y="513080"/>
                  </a:lnTo>
                  <a:close/>
                </a:path>
                <a:path w="635000" h="525780">
                  <a:moveTo>
                    <a:pt x="201051" y="497840"/>
                  </a:moveTo>
                  <a:lnTo>
                    <a:pt x="180208" y="500380"/>
                  </a:lnTo>
                  <a:lnTo>
                    <a:pt x="168167" y="504190"/>
                  </a:lnTo>
                  <a:lnTo>
                    <a:pt x="162628" y="508000"/>
                  </a:lnTo>
                  <a:lnTo>
                    <a:pt x="161293" y="510540"/>
                  </a:lnTo>
                  <a:lnTo>
                    <a:pt x="201051" y="510540"/>
                  </a:lnTo>
                  <a:lnTo>
                    <a:pt x="201051" y="497840"/>
                  </a:lnTo>
                  <a:close/>
                </a:path>
                <a:path w="635000" h="525780">
                  <a:moveTo>
                    <a:pt x="530245" y="474980"/>
                  </a:moveTo>
                  <a:lnTo>
                    <a:pt x="510154" y="476250"/>
                  </a:lnTo>
                  <a:lnTo>
                    <a:pt x="495244" y="478790"/>
                  </a:lnTo>
                  <a:lnTo>
                    <a:pt x="485002" y="481330"/>
                  </a:lnTo>
                  <a:lnTo>
                    <a:pt x="478917" y="483870"/>
                  </a:lnTo>
                  <a:lnTo>
                    <a:pt x="478917" y="506730"/>
                  </a:lnTo>
                  <a:lnTo>
                    <a:pt x="476676" y="509270"/>
                  </a:lnTo>
                  <a:lnTo>
                    <a:pt x="473304" y="510540"/>
                  </a:lnTo>
                  <a:lnTo>
                    <a:pt x="568815" y="510540"/>
                  </a:lnTo>
                  <a:lnTo>
                    <a:pt x="563878" y="482600"/>
                  </a:lnTo>
                  <a:lnTo>
                    <a:pt x="562031" y="481330"/>
                  </a:lnTo>
                  <a:lnTo>
                    <a:pt x="556426" y="478790"/>
                  </a:lnTo>
                  <a:lnTo>
                    <a:pt x="546139" y="476250"/>
                  </a:lnTo>
                  <a:lnTo>
                    <a:pt x="530245" y="474980"/>
                  </a:lnTo>
                  <a:close/>
                </a:path>
                <a:path w="635000" h="525780">
                  <a:moveTo>
                    <a:pt x="317299" y="439420"/>
                  </a:moveTo>
                  <a:lnTo>
                    <a:pt x="259673" y="440690"/>
                  </a:lnTo>
                  <a:lnTo>
                    <a:pt x="210413" y="444500"/>
                  </a:lnTo>
                  <a:lnTo>
                    <a:pt x="176061" y="449580"/>
                  </a:lnTo>
                  <a:lnTo>
                    <a:pt x="163157" y="457200"/>
                  </a:lnTo>
                  <a:lnTo>
                    <a:pt x="163178" y="495300"/>
                  </a:lnTo>
                  <a:lnTo>
                    <a:pt x="163492" y="496570"/>
                  </a:lnTo>
                  <a:lnTo>
                    <a:pt x="164246" y="495300"/>
                  </a:lnTo>
                  <a:lnTo>
                    <a:pt x="182135" y="488950"/>
                  </a:lnTo>
                  <a:lnTo>
                    <a:pt x="217605" y="483870"/>
                  </a:lnTo>
                  <a:lnTo>
                    <a:pt x="264659" y="481330"/>
                  </a:lnTo>
                  <a:lnTo>
                    <a:pt x="471427" y="481330"/>
                  </a:lnTo>
                  <a:lnTo>
                    <a:pt x="471441" y="457200"/>
                  </a:lnTo>
                  <a:lnTo>
                    <a:pt x="458535" y="449580"/>
                  </a:lnTo>
                  <a:lnTo>
                    <a:pt x="424180" y="444500"/>
                  </a:lnTo>
                  <a:lnTo>
                    <a:pt x="374920" y="440690"/>
                  </a:lnTo>
                  <a:lnTo>
                    <a:pt x="317299" y="439420"/>
                  </a:lnTo>
                  <a:close/>
                </a:path>
                <a:path w="635000" h="525780">
                  <a:moveTo>
                    <a:pt x="471427" y="481330"/>
                  </a:moveTo>
                  <a:lnTo>
                    <a:pt x="369938" y="481330"/>
                  </a:lnTo>
                  <a:lnTo>
                    <a:pt x="416992" y="483870"/>
                  </a:lnTo>
                  <a:lnTo>
                    <a:pt x="452462" y="488950"/>
                  </a:lnTo>
                  <a:lnTo>
                    <a:pt x="470352" y="495300"/>
                  </a:lnTo>
                  <a:lnTo>
                    <a:pt x="471106" y="496570"/>
                  </a:lnTo>
                  <a:lnTo>
                    <a:pt x="471420" y="495300"/>
                  </a:lnTo>
                  <a:lnTo>
                    <a:pt x="471427" y="481330"/>
                  </a:lnTo>
                  <a:close/>
                </a:path>
                <a:path w="635000" h="525780">
                  <a:moveTo>
                    <a:pt x="99495" y="452120"/>
                  </a:moveTo>
                  <a:lnTo>
                    <a:pt x="95054" y="452120"/>
                  </a:lnTo>
                  <a:lnTo>
                    <a:pt x="96206" y="464820"/>
                  </a:lnTo>
                  <a:lnTo>
                    <a:pt x="96269" y="466090"/>
                  </a:lnTo>
                  <a:lnTo>
                    <a:pt x="96813" y="466090"/>
                  </a:lnTo>
                  <a:lnTo>
                    <a:pt x="97190" y="464820"/>
                  </a:lnTo>
                  <a:lnTo>
                    <a:pt x="100680" y="457200"/>
                  </a:lnTo>
                  <a:lnTo>
                    <a:pt x="99495" y="452120"/>
                  </a:lnTo>
                  <a:close/>
                </a:path>
                <a:path w="635000" h="525780">
                  <a:moveTo>
                    <a:pt x="588381" y="440690"/>
                  </a:moveTo>
                  <a:lnTo>
                    <a:pt x="535805" y="440690"/>
                  </a:lnTo>
                  <a:lnTo>
                    <a:pt x="542758" y="445770"/>
                  </a:lnTo>
                  <a:lnTo>
                    <a:pt x="543187" y="447040"/>
                  </a:lnTo>
                  <a:lnTo>
                    <a:pt x="538884" y="448310"/>
                  </a:lnTo>
                  <a:lnTo>
                    <a:pt x="535101" y="452120"/>
                  </a:lnTo>
                  <a:lnTo>
                    <a:pt x="533914" y="457200"/>
                  </a:lnTo>
                  <a:lnTo>
                    <a:pt x="537397" y="464820"/>
                  </a:lnTo>
                  <a:lnTo>
                    <a:pt x="537774" y="466090"/>
                  </a:lnTo>
                  <a:lnTo>
                    <a:pt x="538308" y="466090"/>
                  </a:lnTo>
                  <a:lnTo>
                    <a:pt x="539522" y="452120"/>
                  </a:lnTo>
                  <a:lnTo>
                    <a:pt x="574055" y="452120"/>
                  </a:lnTo>
                  <a:lnTo>
                    <a:pt x="581982" y="449580"/>
                  </a:lnTo>
                  <a:lnTo>
                    <a:pt x="587772" y="449580"/>
                  </a:lnTo>
                  <a:lnTo>
                    <a:pt x="588381" y="440690"/>
                  </a:lnTo>
                  <a:close/>
                </a:path>
                <a:path w="635000" h="525780">
                  <a:moveTo>
                    <a:pt x="42804" y="370840"/>
                  </a:moveTo>
                  <a:lnTo>
                    <a:pt x="42166" y="370840"/>
                  </a:lnTo>
                  <a:lnTo>
                    <a:pt x="41684" y="372110"/>
                  </a:lnTo>
                  <a:lnTo>
                    <a:pt x="39939" y="378460"/>
                  </a:lnTo>
                  <a:lnTo>
                    <a:pt x="40595" y="384810"/>
                  </a:lnTo>
                  <a:lnTo>
                    <a:pt x="44102" y="388620"/>
                  </a:lnTo>
                  <a:lnTo>
                    <a:pt x="50909" y="392430"/>
                  </a:lnTo>
                  <a:lnTo>
                    <a:pt x="51307" y="392430"/>
                  </a:lnTo>
                  <a:lnTo>
                    <a:pt x="50595" y="393700"/>
                  </a:lnTo>
                  <a:lnTo>
                    <a:pt x="44998" y="401320"/>
                  </a:lnTo>
                  <a:lnTo>
                    <a:pt x="44020" y="412750"/>
                  </a:lnTo>
                  <a:lnTo>
                    <a:pt x="43907" y="416560"/>
                  </a:lnTo>
                  <a:lnTo>
                    <a:pt x="44845" y="427990"/>
                  </a:lnTo>
                  <a:lnTo>
                    <a:pt x="45956" y="436880"/>
                  </a:lnTo>
                  <a:lnTo>
                    <a:pt x="46815" y="449580"/>
                  </a:lnTo>
                  <a:lnTo>
                    <a:pt x="52616" y="449580"/>
                  </a:lnTo>
                  <a:lnTo>
                    <a:pt x="60542" y="452120"/>
                  </a:lnTo>
                  <a:lnTo>
                    <a:pt x="55631" y="458470"/>
                  </a:lnTo>
                  <a:lnTo>
                    <a:pt x="49516" y="462280"/>
                  </a:lnTo>
                  <a:lnTo>
                    <a:pt x="49590" y="463550"/>
                  </a:lnTo>
                  <a:lnTo>
                    <a:pt x="51663" y="463550"/>
                  </a:lnTo>
                  <a:lnTo>
                    <a:pt x="63935" y="464820"/>
                  </a:lnTo>
                  <a:lnTo>
                    <a:pt x="66113" y="454660"/>
                  </a:lnTo>
                  <a:lnTo>
                    <a:pt x="89311" y="454660"/>
                  </a:lnTo>
                  <a:lnTo>
                    <a:pt x="95054" y="452120"/>
                  </a:lnTo>
                  <a:lnTo>
                    <a:pt x="99495" y="452120"/>
                  </a:lnTo>
                  <a:lnTo>
                    <a:pt x="95713" y="448310"/>
                  </a:lnTo>
                  <a:lnTo>
                    <a:pt x="91410" y="447040"/>
                  </a:lnTo>
                  <a:lnTo>
                    <a:pt x="91829" y="445770"/>
                  </a:lnTo>
                  <a:lnTo>
                    <a:pt x="98792" y="440690"/>
                  </a:lnTo>
                  <a:lnTo>
                    <a:pt x="104685" y="440690"/>
                  </a:lnTo>
                  <a:lnTo>
                    <a:pt x="104477" y="439420"/>
                  </a:lnTo>
                  <a:lnTo>
                    <a:pt x="88091" y="439420"/>
                  </a:lnTo>
                  <a:lnTo>
                    <a:pt x="87756" y="436880"/>
                  </a:lnTo>
                  <a:lnTo>
                    <a:pt x="86946" y="434340"/>
                  </a:lnTo>
                  <a:lnTo>
                    <a:pt x="75557" y="434340"/>
                  </a:lnTo>
                  <a:lnTo>
                    <a:pt x="66081" y="433070"/>
                  </a:lnTo>
                  <a:lnTo>
                    <a:pt x="65202" y="433070"/>
                  </a:lnTo>
                  <a:lnTo>
                    <a:pt x="73638" y="407670"/>
                  </a:lnTo>
                  <a:lnTo>
                    <a:pt x="89735" y="396240"/>
                  </a:lnTo>
                  <a:lnTo>
                    <a:pt x="106366" y="389890"/>
                  </a:lnTo>
                  <a:lnTo>
                    <a:pt x="114174" y="381000"/>
                  </a:lnTo>
                  <a:lnTo>
                    <a:pt x="48003" y="381000"/>
                  </a:lnTo>
                  <a:lnTo>
                    <a:pt x="42867" y="372110"/>
                  </a:lnTo>
                  <a:lnTo>
                    <a:pt x="42804" y="370840"/>
                  </a:lnTo>
                  <a:close/>
                </a:path>
                <a:path w="635000" h="525780">
                  <a:moveTo>
                    <a:pt x="576020" y="454660"/>
                  </a:moveTo>
                  <a:lnTo>
                    <a:pt x="568474" y="454660"/>
                  </a:lnTo>
                  <a:lnTo>
                    <a:pt x="570652" y="464820"/>
                  </a:lnTo>
                  <a:lnTo>
                    <a:pt x="582924" y="463550"/>
                  </a:lnTo>
                  <a:lnTo>
                    <a:pt x="584997" y="463550"/>
                  </a:lnTo>
                  <a:lnTo>
                    <a:pt x="585071" y="462280"/>
                  </a:lnTo>
                  <a:lnTo>
                    <a:pt x="584254" y="462280"/>
                  </a:lnTo>
                  <a:lnTo>
                    <a:pt x="578966" y="458470"/>
                  </a:lnTo>
                  <a:lnTo>
                    <a:pt x="576020" y="454660"/>
                  </a:lnTo>
                  <a:close/>
                </a:path>
                <a:path w="635000" h="525780">
                  <a:moveTo>
                    <a:pt x="89311" y="454660"/>
                  </a:moveTo>
                  <a:lnTo>
                    <a:pt x="66113" y="454660"/>
                  </a:lnTo>
                  <a:lnTo>
                    <a:pt x="71547" y="461010"/>
                  </a:lnTo>
                  <a:lnTo>
                    <a:pt x="83568" y="457200"/>
                  </a:lnTo>
                  <a:lnTo>
                    <a:pt x="89311" y="454660"/>
                  </a:lnTo>
                  <a:close/>
                </a:path>
                <a:path w="635000" h="525780">
                  <a:moveTo>
                    <a:pt x="574055" y="452120"/>
                  </a:moveTo>
                  <a:lnTo>
                    <a:pt x="539522" y="452120"/>
                  </a:lnTo>
                  <a:lnTo>
                    <a:pt x="551019" y="457200"/>
                  </a:lnTo>
                  <a:lnTo>
                    <a:pt x="563040" y="461010"/>
                  </a:lnTo>
                  <a:lnTo>
                    <a:pt x="568474" y="454660"/>
                  </a:lnTo>
                  <a:lnTo>
                    <a:pt x="576020" y="454660"/>
                  </a:lnTo>
                  <a:lnTo>
                    <a:pt x="574055" y="452120"/>
                  </a:lnTo>
                  <a:close/>
                </a:path>
                <a:path w="635000" h="525780">
                  <a:moveTo>
                    <a:pt x="601698" y="447040"/>
                  </a:moveTo>
                  <a:lnTo>
                    <a:pt x="601227" y="447040"/>
                  </a:lnTo>
                  <a:lnTo>
                    <a:pt x="599761" y="448310"/>
                  </a:lnTo>
                  <a:lnTo>
                    <a:pt x="587772" y="449580"/>
                  </a:lnTo>
                  <a:lnTo>
                    <a:pt x="581982" y="449580"/>
                  </a:lnTo>
                  <a:lnTo>
                    <a:pt x="588174" y="454660"/>
                  </a:lnTo>
                  <a:lnTo>
                    <a:pt x="592214" y="455930"/>
                  </a:lnTo>
                  <a:lnTo>
                    <a:pt x="595882" y="454660"/>
                  </a:lnTo>
                  <a:lnTo>
                    <a:pt x="600955" y="448310"/>
                  </a:lnTo>
                  <a:lnTo>
                    <a:pt x="601698" y="447040"/>
                  </a:lnTo>
                  <a:close/>
                </a:path>
                <a:path w="635000" h="525780">
                  <a:moveTo>
                    <a:pt x="33360" y="447040"/>
                  </a:moveTo>
                  <a:lnTo>
                    <a:pt x="32878" y="447040"/>
                  </a:lnTo>
                  <a:lnTo>
                    <a:pt x="33642" y="448310"/>
                  </a:lnTo>
                  <a:lnTo>
                    <a:pt x="40190" y="453390"/>
                  </a:lnTo>
                  <a:lnTo>
                    <a:pt x="46314" y="452120"/>
                  </a:lnTo>
                  <a:lnTo>
                    <a:pt x="50845" y="450850"/>
                  </a:lnTo>
                  <a:lnTo>
                    <a:pt x="52616" y="449580"/>
                  </a:lnTo>
                  <a:lnTo>
                    <a:pt x="46815" y="449580"/>
                  </a:lnTo>
                  <a:lnTo>
                    <a:pt x="34836" y="448310"/>
                  </a:lnTo>
                  <a:lnTo>
                    <a:pt x="33360" y="447040"/>
                  </a:lnTo>
                  <a:close/>
                </a:path>
                <a:path w="635000" h="525780">
                  <a:moveTo>
                    <a:pt x="104685" y="440690"/>
                  </a:moveTo>
                  <a:lnTo>
                    <a:pt x="98792" y="440690"/>
                  </a:lnTo>
                  <a:lnTo>
                    <a:pt x="105462" y="448310"/>
                  </a:lnTo>
                  <a:lnTo>
                    <a:pt x="105860" y="449580"/>
                  </a:lnTo>
                  <a:lnTo>
                    <a:pt x="105933" y="448310"/>
                  </a:lnTo>
                  <a:lnTo>
                    <a:pt x="104685" y="440690"/>
                  </a:lnTo>
                  <a:close/>
                </a:path>
                <a:path w="635000" h="525780">
                  <a:moveTo>
                    <a:pt x="540528" y="435610"/>
                  </a:moveTo>
                  <a:lnTo>
                    <a:pt x="534571" y="435610"/>
                  </a:lnTo>
                  <a:lnTo>
                    <a:pt x="530116" y="439420"/>
                  </a:lnTo>
                  <a:lnTo>
                    <a:pt x="528664" y="448310"/>
                  </a:lnTo>
                  <a:lnTo>
                    <a:pt x="528727" y="449580"/>
                  </a:lnTo>
                  <a:lnTo>
                    <a:pt x="529135" y="448310"/>
                  </a:lnTo>
                  <a:lnTo>
                    <a:pt x="535805" y="440690"/>
                  </a:lnTo>
                  <a:lnTo>
                    <a:pt x="588381" y="440690"/>
                  </a:lnTo>
                  <a:lnTo>
                    <a:pt x="588467" y="439420"/>
                  </a:lnTo>
                  <a:lnTo>
                    <a:pt x="546485" y="439420"/>
                  </a:lnTo>
                  <a:lnTo>
                    <a:pt x="540528" y="435610"/>
                  </a:lnTo>
                  <a:close/>
                </a:path>
                <a:path w="635000" h="525780">
                  <a:moveTo>
                    <a:pt x="100020" y="435610"/>
                  </a:moveTo>
                  <a:lnTo>
                    <a:pt x="94059" y="435610"/>
                  </a:lnTo>
                  <a:lnTo>
                    <a:pt x="88091" y="439420"/>
                  </a:lnTo>
                  <a:lnTo>
                    <a:pt x="104477" y="439420"/>
                  </a:lnTo>
                  <a:lnTo>
                    <a:pt x="100020" y="435610"/>
                  </a:lnTo>
                  <a:close/>
                </a:path>
                <a:path w="635000" h="525780">
                  <a:moveTo>
                    <a:pt x="549218" y="425450"/>
                  </a:moveTo>
                  <a:lnTo>
                    <a:pt x="544088" y="425450"/>
                  </a:lnTo>
                  <a:lnTo>
                    <a:pt x="538025" y="429260"/>
                  </a:lnTo>
                  <a:lnTo>
                    <a:pt x="549271" y="429260"/>
                  </a:lnTo>
                  <a:lnTo>
                    <a:pt x="546841" y="436880"/>
                  </a:lnTo>
                  <a:lnTo>
                    <a:pt x="546485" y="439420"/>
                  </a:lnTo>
                  <a:lnTo>
                    <a:pt x="588467" y="439420"/>
                  </a:lnTo>
                  <a:lnTo>
                    <a:pt x="588641" y="436880"/>
                  </a:lnTo>
                  <a:lnTo>
                    <a:pt x="588959" y="434340"/>
                  </a:lnTo>
                  <a:lnTo>
                    <a:pt x="559040" y="434340"/>
                  </a:lnTo>
                  <a:lnTo>
                    <a:pt x="555229" y="430530"/>
                  </a:lnTo>
                  <a:lnTo>
                    <a:pt x="553053" y="427990"/>
                  </a:lnTo>
                  <a:lnTo>
                    <a:pt x="549218" y="425450"/>
                  </a:lnTo>
                  <a:close/>
                </a:path>
                <a:path w="635000" h="525780">
                  <a:moveTo>
                    <a:pt x="90508" y="425450"/>
                  </a:moveTo>
                  <a:lnTo>
                    <a:pt x="85375" y="425450"/>
                  </a:lnTo>
                  <a:lnTo>
                    <a:pt x="81540" y="427990"/>
                  </a:lnTo>
                  <a:lnTo>
                    <a:pt x="79369" y="430530"/>
                  </a:lnTo>
                  <a:lnTo>
                    <a:pt x="75557" y="434340"/>
                  </a:lnTo>
                  <a:lnTo>
                    <a:pt x="86946" y="434340"/>
                  </a:lnTo>
                  <a:lnTo>
                    <a:pt x="85327" y="429260"/>
                  </a:lnTo>
                  <a:lnTo>
                    <a:pt x="96572" y="429260"/>
                  </a:lnTo>
                  <a:lnTo>
                    <a:pt x="90508" y="425450"/>
                  </a:lnTo>
                  <a:close/>
                </a:path>
                <a:path w="635000" h="525780">
                  <a:moveTo>
                    <a:pt x="571588" y="377190"/>
                  </a:moveTo>
                  <a:lnTo>
                    <a:pt x="517921" y="377190"/>
                  </a:lnTo>
                  <a:lnTo>
                    <a:pt x="518193" y="378460"/>
                  </a:lnTo>
                  <a:lnTo>
                    <a:pt x="528231" y="389890"/>
                  </a:lnTo>
                  <a:lnTo>
                    <a:pt x="544861" y="396240"/>
                  </a:lnTo>
                  <a:lnTo>
                    <a:pt x="560955" y="407670"/>
                  </a:lnTo>
                  <a:lnTo>
                    <a:pt x="569385" y="433070"/>
                  </a:lnTo>
                  <a:lnTo>
                    <a:pt x="568516" y="433070"/>
                  </a:lnTo>
                  <a:lnTo>
                    <a:pt x="559040" y="434340"/>
                  </a:lnTo>
                  <a:lnTo>
                    <a:pt x="588959" y="434340"/>
                  </a:lnTo>
                  <a:lnTo>
                    <a:pt x="589753" y="427990"/>
                  </a:lnTo>
                  <a:lnTo>
                    <a:pt x="590690" y="416560"/>
                  </a:lnTo>
                  <a:lnTo>
                    <a:pt x="590577" y="412750"/>
                  </a:lnTo>
                  <a:lnTo>
                    <a:pt x="589600" y="401320"/>
                  </a:lnTo>
                  <a:lnTo>
                    <a:pt x="584003" y="393700"/>
                  </a:lnTo>
                  <a:lnTo>
                    <a:pt x="583280" y="392430"/>
                  </a:lnTo>
                  <a:lnTo>
                    <a:pt x="583689" y="392430"/>
                  </a:lnTo>
                  <a:lnTo>
                    <a:pt x="590496" y="388620"/>
                  </a:lnTo>
                  <a:lnTo>
                    <a:pt x="594002" y="384810"/>
                  </a:lnTo>
                  <a:lnTo>
                    <a:pt x="594396" y="381000"/>
                  </a:lnTo>
                  <a:lnTo>
                    <a:pt x="576092" y="381000"/>
                  </a:lnTo>
                  <a:lnTo>
                    <a:pt x="571588" y="377190"/>
                  </a:lnTo>
                  <a:close/>
                </a:path>
                <a:path w="635000" h="525780">
                  <a:moveTo>
                    <a:pt x="97127" y="429260"/>
                  </a:moveTo>
                  <a:lnTo>
                    <a:pt x="85327" y="429260"/>
                  </a:lnTo>
                  <a:lnTo>
                    <a:pt x="96342" y="430530"/>
                  </a:lnTo>
                  <a:lnTo>
                    <a:pt x="96604" y="430530"/>
                  </a:lnTo>
                  <a:lnTo>
                    <a:pt x="97127" y="429260"/>
                  </a:lnTo>
                  <a:close/>
                </a:path>
                <a:path w="635000" h="525780">
                  <a:moveTo>
                    <a:pt x="226233" y="406400"/>
                  </a:moveTo>
                  <a:lnTo>
                    <a:pt x="175188" y="406400"/>
                  </a:lnTo>
                  <a:lnTo>
                    <a:pt x="186371" y="414020"/>
                  </a:lnTo>
                  <a:lnTo>
                    <a:pt x="186371" y="424180"/>
                  </a:lnTo>
                  <a:lnTo>
                    <a:pt x="183816" y="426720"/>
                  </a:lnTo>
                  <a:lnTo>
                    <a:pt x="180308" y="429260"/>
                  </a:lnTo>
                  <a:lnTo>
                    <a:pt x="183219" y="429260"/>
                  </a:lnTo>
                  <a:lnTo>
                    <a:pt x="193679" y="430530"/>
                  </a:lnTo>
                  <a:lnTo>
                    <a:pt x="195700" y="421640"/>
                  </a:lnTo>
                  <a:lnTo>
                    <a:pt x="226494" y="421640"/>
                  </a:lnTo>
                  <a:lnTo>
                    <a:pt x="225423" y="416560"/>
                  </a:lnTo>
                  <a:lnTo>
                    <a:pt x="221590" y="414020"/>
                  </a:lnTo>
                  <a:lnTo>
                    <a:pt x="217239" y="411480"/>
                  </a:lnTo>
                  <a:lnTo>
                    <a:pt x="218370" y="411480"/>
                  </a:lnTo>
                  <a:lnTo>
                    <a:pt x="226233" y="406400"/>
                  </a:lnTo>
                  <a:close/>
                </a:path>
                <a:path w="635000" h="525780">
                  <a:moveTo>
                    <a:pt x="226494" y="421640"/>
                  </a:moveTo>
                  <a:lnTo>
                    <a:pt x="217700" y="421640"/>
                  </a:lnTo>
                  <a:lnTo>
                    <a:pt x="222097" y="422910"/>
                  </a:lnTo>
                  <a:lnTo>
                    <a:pt x="222967" y="430530"/>
                  </a:lnTo>
                  <a:lnTo>
                    <a:pt x="223626" y="430530"/>
                  </a:lnTo>
                  <a:lnTo>
                    <a:pt x="226761" y="422910"/>
                  </a:lnTo>
                  <a:lnTo>
                    <a:pt x="226494" y="421640"/>
                  </a:lnTo>
                  <a:close/>
                </a:path>
                <a:path w="635000" h="525780">
                  <a:moveTo>
                    <a:pt x="459389" y="406400"/>
                  </a:moveTo>
                  <a:lnTo>
                    <a:pt x="408343" y="406400"/>
                  </a:lnTo>
                  <a:lnTo>
                    <a:pt x="416217" y="411480"/>
                  </a:lnTo>
                  <a:lnTo>
                    <a:pt x="417348" y="411480"/>
                  </a:lnTo>
                  <a:lnTo>
                    <a:pt x="412999" y="414020"/>
                  </a:lnTo>
                  <a:lnTo>
                    <a:pt x="409169" y="416560"/>
                  </a:lnTo>
                  <a:lnTo>
                    <a:pt x="407834" y="422910"/>
                  </a:lnTo>
                  <a:lnTo>
                    <a:pt x="410971" y="430530"/>
                  </a:lnTo>
                  <a:lnTo>
                    <a:pt x="411620" y="430530"/>
                  </a:lnTo>
                  <a:lnTo>
                    <a:pt x="412490" y="422910"/>
                  </a:lnTo>
                  <a:lnTo>
                    <a:pt x="416898" y="421640"/>
                  </a:lnTo>
                  <a:lnTo>
                    <a:pt x="448216" y="421640"/>
                  </a:lnTo>
                  <a:lnTo>
                    <a:pt x="448216" y="414020"/>
                  </a:lnTo>
                  <a:lnTo>
                    <a:pt x="459389" y="406400"/>
                  </a:lnTo>
                  <a:close/>
                </a:path>
                <a:path w="635000" h="525780">
                  <a:moveTo>
                    <a:pt x="448216" y="421640"/>
                  </a:moveTo>
                  <a:lnTo>
                    <a:pt x="438887" y="421640"/>
                  </a:lnTo>
                  <a:lnTo>
                    <a:pt x="440908" y="430530"/>
                  </a:lnTo>
                  <a:lnTo>
                    <a:pt x="451368" y="429260"/>
                  </a:lnTo>
                  <a:lnTo>
                    <a:pt x="454289" y="429260"/>
                  </a:lnTo>
                  <a:lnTo>
                    <a:pt x="450782" y="426720"/>
                  </a:lnTo>
                  <a:lnTo>
                    <a:pt x="448216" y="424180"/>
                  </a:lnTo>
                  <a:lnTo>
                    <a:pt x="448216" y="421640"/>
                  </a:lnTo>
                  <a:close/>
                </a:path>
                <a:path w="635000" h="525780">
                  <a:moveTo>
                    <a:pt x="549271" y="429260"/>
                  </a:moveTo>
                  <a:lnTo>
                    <a:pt x="537460" y="429260"/>
                  </a:lnTo>
                  <a:lnTo>
                    <a:pt x="537983" y="430530"/>
                  </a:lnTo>
                  <a:lnTo>
                    <a:pt x="549271" y="429260"/>
                  </a:lnTo>
                  <a:close/>
                </a:path>
                <a:path w="635000" h="525780">
                  <a:moveTo>
                    <a:pt x="206726" y="421640"/>
                  </a:moveTo>
                  <a:lnTo>
                    <a:pt x="195700" y="421640"/>
                  </a:lnTo>
                  <a:lnTo>
                    <a:pt x="201334" y="427990"/>
                  </a:lnTo>
                  <a:lnTo>
                    <a:pt x="206726" y="421640"/>
                  </a:lnTo>
                  <a:close/>
                </a:path>
                <a:path w="635000" h="525780">
                  <a:moveTo>
                    <a:pt x="438887" y="421640"/>
                  </a:moveTo>
                  <a:lnTo>
                    <a:pt x="427861" y="421640"/>
                  </a:lnTo>
                  <a:lnTo>
                    <a:pt x="433253" y="427990"/>
                  </a:lnTo>
                  <a:lnTo>
                    <a:pt x="438887" y="421640"/>
                  </a:lnTo>
                  <a:close/>
                </a:path>
                <a:path w="635000" h="525780">
                  <a:moveTo>
                    <a:pt x="265196" y="321310"/>
                  </a:moveTo>
                  <a:lnTo>
                    <a:pt x="223061" y="321310"/>
                  </a:lnTo>
                  <a:lnTo>
                    <a:pt x="223061" y="349250"/>
                  </a:lnTo>
                  <a:lnTo>
                    <a:pt x="230852" y="373380"/>
                  </a:lnTo>
                  <a:lnTo>
                    <a:pt x="251689" y="389890"/>
                  </a:lnTo>
                  <a:lnTo>
                    <a:pt x="281772" y="406400"/>
                  </a:lnTo>
                  <a:lnTo>
                    <a:pt x="317299" y="426720"/>
                  </a:lnTo>
                  <a:lnTo>
                    <a:pt x="352819" y="406400"/>
                  </a:lnTo>
                  <a:lnTo>
                    <a:pt x="357447" y="403860"/>
                  </a:lnTo>
                  <a:lnTo>
                    <a:pt x="317299" y="403860"/>
                  </a:lnTo>
                  <a:lnTo>
                    <a:pt x="317299" y="373380"/>
                  </a:lnTo>
                  <a:lnTo>
                    <a:pt x="263374" y="373380"/>
                  </a:lnTo>
                  <a:lnTo>
                    <a:pt x="258882" y="367030"/>
                  </a:lnTo>
                  <a:lnTo>
                    <a:pt x="263897" y="364490"/>
                  </a:lnTo>
                  <a:lnTo>
                    <a:pt x="258683" y="364490"/>
                  </a:lnTo>
                  <a:lnTo>
                    <a:pt x="258547" y="356870"/>
                  </a:lnTo>
                  <a:lnTo>
                    <a:pt x="264588" y="355600"/>
                  </a:lnTo>
                  <a:lnTo>
                    <a:pt x="268358" y="355600"/>
                  </a:lnTo>
                  <a:lnTo>
                    <a:pt x="267426" y="354330"/>
                  </a:lnTo>
                  <a:lnTo>
                    <a:pt x="263751" y="354330"/>
                  </a:lnTo>
                  <a:lnTo>
                    <a:pt x="265258" y="353060"/>
                  </a:lnTo>
                  <a:lnTo>
                    <a:pt x="266567" y="351790"/>
                  </a:lnTo>
                  <a:lnTo>
                    <a:pt x="285467" y="351790"/>
                  </a:lnTo>
                  <a:lnTo>
                    <a:pt x="286033" y="350520"/>
                  </a:lnTo>
                  <a:lnTo>
                    <a:pt x="281949" y="340360"/>
                  </a:lnTo>
                  <a:lnTo>
                    <a:pt x="282638" y="334010"/>
                  </a:lnTo>
                  <a:lnTo>
                    <a:pt x="275342" y="334010"/>
                  </a:lnTo>
                  <a:lnTo>
                    <a:pt x="275342" y="327660"/>
                  </a:lnTo>
                  <a:lnTo>
                    <a:pt x="281624" y="327660"/>
                  </a:lnTo>
                  <a:lnTo>
                    <a:pt x="283436" y="325120"/>
                  </a:lnTo>
                  <a:lnTo>
                    <a:pt x="285424" y="322580"/>
                  </a:lnTo>
                  <a:lnTo>
                    <a:pt x="268944" y="322580"/>
                  </a:lnTo>
                  <a:lnTo>
                    <a:pt x="265196" y="321310"/>
                  </a:lnTo>
                  <a:close/>
                </a:path>
                <a:path w="635000" h="525780">
                  <a:moveTo>
                    <a:pt x="230579" y="406400"/>
                  </a:moveTo>
                  <a:lnTo>
                    <a:pt x="226233" y="406400"/>
                  </a:lnTo>
                  <a:lnTo>
                    <a:pt x="231490" y="414020"/>
                  </a:lnTo>
                  <a:lnTo>
                    <a:pt x="232034" y="414020"/>
                  </a:lnTo>
                  <a:lnTo>
                    <a:pt x="232034" y="412750"/>
                  </a:lnTo>
                  <a:lnTo>
                    <a:pt x="230579" y="406400"/>
                  </a:lnTo>
                  <a:close/>
                </a:path>
                <a:path w="635000" h="525780">
                  <a:moveTo>
                    <a:pt x="414539" y="401320"/>
                  </a:moveTo>
                  <a:lnTo>
                    <a:pt x="408716" y="401320"/>
                  </a:lnTo>
                  <a:lnTo>
                    <a:pt x="404309" y="405130"/>
                  </a:lnTo>
                  <a:lnTo>
                    <a:pt x="402563" y="412750"/>
                  </a:lnTo>
                  <a:lnTo>
                    <a:pt x="402563" y="414020"/>
                  </a:lnTo>
                  <a:lnTo>
                    <a:pt x="403108" y="414020"/>
                  </a:lnTo>
                  <a:lnTo>
                    <a:pt x="408343" y="406400"/>
                  </a:lnTo>
                  <a:lnTo>
                    <a:pt x="476219" y="406400"/>
                  </a:lnTo>
                  <a:lnTo>
                    <a:pt x="475576" y="403860"/>
                  </a:lnTo>
                  <a:lnTo>
                    <a:pt x="420531" y="403860"/>
                  </a:lnTo>
                  <a:lnTo>
                    <a:pt x="414539" y="401320"/>
                  </a:lnTo>
                  <a:close/>
                </a:path>
                <a:path w="635000" h="525780">
                  <a:moveTo>
                    <a:pt x="151136" y="405130"/>
                  </a:moveTo>
                  <a:lnTo>
                    <a:pt x="148100" y="405130"/>
                  </a:lnTo>
                  <a:lnTo>
                    <a:pt x="151377" y="408940"/>
                  </a:lnTo>
                  <a:lnTo>
                    <a:pt x="155084" y="410210"/>
                  </a:lnTo>
                  <a:lnTo>
                    <a:pt x="164382" y="410210"/>
                  </a:lnTo>
                  <a:lnTo>
                    <a:pt x="165911" y="407670"/>
                  </a:lnTo>
                  <a:lnTo>
                    <a:pt x="158037" y="407670"/>
                  </a:lnTo>
                  <a:lnTo>
                    <a:pt x="151136" y="405130"/>
                  </a:lnTo>
                  <a:close/>
                </a:path>
                <a:path w="635000" h="525780">
                  <a:moveTo>
                    <a:pt x="476219" y="406400"/>
                  </a:moveTo>
                  <a:lnTo>
                    <a:pt x="467912" y="406400"/>
                  </a:lnTo>
                  <a:lnTo>
                    <a:pt x="470205" y="410210"/>
                  </a:lnTo>
                  <a:lnTo>
                    <a:pt x="479503" y="410210"/>
                  </a:lnTo>
                  <a:lnTo>
                    <a:pt x="483210" y="408940"/>
                  </a:lnTo>
                  <a:lnTo>
                    <a:pt x="484302" y="407670"/>
                  </a:lnTo>
                  <a:lnTo>
                    <a:pt x="476540" y="407670"/>
                  </a:lnTo>
                  <a:lnTo>
                    <a:pt x="476219" y="406400"/>
                  </a:lnTo>
                  <a:close/>
                </a:path>
                <a:path w="635000" h="525780">
                  <a:moveTo>
                    <a:pt x="149126" y="323850"/>
                  </a:moveTo>
                  <a:lnTo>
                    <a:pt x="143701" y="325120"/>
                  </a:lnTo>
                  <a:lnTo>
                    <a:pt x="137279" y="327660"/>
                  </a:lnTo>
                  <a:lnTo>
                    <a:pt x="130907" y="331470"/>
                  </a:lnTo>
                  <a:lnTo>
                    <a:pt x="125629" y="335280"/>
                  </a:lnTo>
                  <a:lnTo>
                    <a:pt x="128456" y="336550"/>
                  </a:lnTo>
                  <a:lnTo>
                    <a:pt x="128990" y="340360"/>
                  </a:lnTo>
                  <a:lnTo>
                    <a:pt x="128278" y="346710"/>
                  </a:lnTo>
                  <a:lnTo>
                    <a:pt x="125085" y="349250"/>
                  </a:lnTo>
                  <a:lnTo>
                    <a:pt x="121242" y="349250"/>
                  </a:lnTo>
                  <a:lnTo>
                    <a:pt x="121200" y="350520"/>
                  </a:lnTo>
                  <a:lnTo>
                    <a:pt x="132081" y="354330"/>
                  </a:lnTo>
                  <a:lnTo>
                    <a:pt x="143496" y="359410"/>
                  </a:lnTo>
                  <a:lnTo>
                    <a:pt x="153614" y="363220"/>
                  </a:lnTo>
                  <a:lnTo>
                    <a:pt x="159974" y="367030"/>
                  </a:lnTo>
                  <a:lnTo>
                    <a:pt x="163080" y="372110"/>
                  </a:lnTo>
                  <a:lnTo>
                    <a:pt x="163847" y="377190"/>
                  </a:lnTo>
                  <a:lnTo>
                    <a:pt x="163914" y="379730"/>
                  </a:lnTo>
                  <a:lnTo>
                    <a:pt x="163290" y="386080"/>
                  </a:lnTo>
                  <a:lnTo>
                    <a:pt x="161272" y="394970"/>
                  </a:lnTo>
                  <a:lnTo>
                    <a:pt x="158037" y="407670"/>
                  </a:lnTo>
                  <a:lnTo>
                    <a:pt x="165911" y="407670"/>
                  </a:lnTo>
                  <a:lnTo>
                    <a:pt x="166675" y="406400"/>
                  </a:lnTo>
                  <a:lnTo>
                    <a:pt x="230579" y="406400"/>
                  </a:lnTo>
                  <a:lnTo>
                    <a:pt x="230288" y="405130"/>
                  </a:lnTo>
                  <a:lnTo>
                    <a:pt x="228819" y="403860"/>
                  </a:lnTo>
                  <a:lnTo>
                    <a:pt x="214066" y="403860"/>
                  </a:lnTo>
                  <a:lnTo>
                    <a:pt x="213006" y="400050"/>
                  </a:lnTo>
                  <a:lnTo>
                    <a:pt x="200337" y="400050"/>
                  </a:lnTo>
                  <a:lnTo>
                    <a:pt x="194077" y="397510"/>
                  </a:lnTo>
                  <a:lnTo>
                    <a:pt x="187519" y="393700"/>
                  </a:lnTo>
                  <a:lnTo>
                    <a:pt x="182308" y="388620"/>
                  </a:lnTo>
                  <a:lnTo>
                    <a:pt x="189106" y="382270"/>
                  </a:lnTo>
                  <a:lnTo>
                    <a:pt x="192597" y="377190"/>
                  </a:lnTo>
                  <a:lnTo>
                    <a:pt x="193883" y="372110"/>
                  </a:lnTo>
                  <a:lnTo>
                    <a:pt x="193993" y="368300"/>
                  </a:lnTo>
                  <a:lnTo>
                    <a:pt x="193994" y="364490"/>
                  </a:lnTo>
                  <a:lnTo>
                    <a:pt x="193994" y="363220"/>
                  </a:lnTo>
                  <a:lnTo>
                    <a:pt x="206569" y="363220"/>
                  </a:lnTo>
                  <a:lnTo>
                    <a:pt x="206569" y="355600"/>
                  </a:lnTo>
                  <a:lnTo>
                    <a:pt x="201805" y="355600"/>
                  </a:lnTo>
                  <a:lnTo>
                    <a:pt x="192858" y="351790"/>
                  </a:lnTo>
                  <a:lnTo>
                    <a:pt x="180672" y="340360"/>
                  </a:lnTo>
                  <a:lnTo>
                    <a:pt x="165883" y="328930"/>
                  </a:lnTo>
                  <a:lnTo>
                    <a:pt x="149126" y="323850"/>
                  </a:lnTo>
                  <a:close/>
                </a:path>
                <a:path w="635000" h="525780">
                  <a:moveTo>
                    <a:pt x="486487" y="405130"/>
                  </a:moveTo>
                  <a:lnTo>
                    <a:pt x="483461" y="405130"/>
                  </a:lnTo>
                  <a:lnTo>
                    <a:pt x="476540" y="407670"/>
                  </a:lnTo>
                  <a:lnTo>
                    <a:pt x="484302" y="407670"/>
                  </a:lnTo>
                  <a:lnTo>
                    <a:pt x="486487" y="405130"/>
                  </a:lnTo>
                  <a:close/>
                </a:path>
                <a:path w="635000" h="525780">
                  <a:moveTo>
                    <a:pt x="225881" y="401320"/>
                  </a:moveTo>
                  <a:lnTo>
                    <a:pt x="220059" y="401320"/>
                  </a:lnTo>
                  <a:lnTo>
                    <a:pt x="214066" y="403860"/>
                  </a:lnTo>
                  <a:lnTo>
                    <a:pt x="228819" y="403860"/>
                  </a:lnTo>
                  <a:lnTo>
                    <a:pt x="225881" y="401320"/>
                  </a:lnTo>
                  <a:close/>
                </a:path>
                <a:path w="635000" h="525780">
                  <a:moveTo>
                    <a:pt x="346080" y="368300"/>
                  </a:moveTo>
                  <a:lnTo>
                    <a:pt x="330042" y="368300"/>
                  </a:lnTo>
                  <a:lnTo>
                    <a:pt x="330042" y="403860"/>
                  </a:lnTo>
                  <a:lnTo>
                    <a:pt x="357447" y="403860"/>
                  </a:lnTo>
                  <a:lnTo>
                    <a:pt x="382899" y="389890"/>
                  </a:lnTo>
                  <a:lnTo>
                    <a:pt x="392516" y="382270"/>
                  </a:lnTo>
                  <a:lnTo>
                    <a:pt x="356020" y="382270"/>
                  </a:lnTo>
                  <a:lnTo>
                    <a:pt x="349518" y="378460"/>
                  </a:lnTo>
                  <a:lnTo>
                    <a:pt x="351387" y="375920"/>
                  </a:lnTo>
                  <a:lnTo>
                    <a:pt x="348638" y="375920"/>
                  </a:lnTo>
                  <a:lnTo>
                    <a:pt x="346080" y="368300"/>
                  </a:lnTo>
                  <a:close/>
                </a:path>
                <a:path w="635000" h="525780">
                  <a:moveTo>
                    <a:pt x="418571" y="391160"/>
                  </a:moveTo>
                  <a:lnTo>
                    <a:pt x="412081" y="394970"/>
                  </a:lnTo>
                  <a:lnTo>
                    <a:pt x="417840" y="394970"/>
                  </a:lnTo>
                  <a:lnTo>
                    <a:pt x="421934" y="398780"/>
                  </a:lnTo>
                  <a:lnTo>
                    <a:pt x="420531" y="403860"/>
                  </a:lnTo>
                  <a:lnTo>
                    <a:pt x="475576" y="403860"/>
                  </a:lnTo>
                  <a:lnTo>
                    <a:pt x="474611" y="400050"/>
                  </a:lnTo>
                  <a:lnTo>
                    <a:pt x="434246" y="400050"/>
                  </a:lnTo>
                  <a:lnTo>
                    <a:pt x="429934" y="398780"/>
                  </a:lnTo>
                  <a:lnTo>
                    <a:pt x="427785" y="396240"/>
                  </a:lnTo>
                  <a:lnTo>
                    <a:pt x="423902" y="392430"/>
                  </a:lnTo>
                  <a:lnTo>
                    <a:pt x="418571" y="391160"/>
                  </a:lnTo>
                  <a:close/>
                </a:path>
                <a:path w="635000" h="525780">
                  <a:moveTo>
                    <a:pt x="216020" y="391160"/>
                  </a:moveTo>
                  <a:lnTo>
                    <a:pt x="210687" y="392430"/>
                  </a:lnTo>
                  <a:lnTo>
                    <a:pt x="206802" y="396240"/>
                  </a:lnTo>
                  <a:lnTo>
                    <a:pt x="204653" y="398780"/>
                  </a:lnTo>
                  <a:lnTo>
                    <a:pt x="200337" y="400050"/>
                  </a:lnTo>
                  <a:lnTo>
                    <a:pt x="213006" y="400050"/>
                  </a:lnTo>
                  <a:lnTo>
                    <a:pt x="212653" y="398780"/>
                  </a:lnTo>
                  <a:lnTo>
                    <a:pt x="216736" y="394970"/>
                  </a:lnTo>
                  <a:lnTo>
                    <a:pt x="222516" y="394970"/>
                  </a:lnTo>
                  <a:lnTo>
                    <a:pt x="216020" y="391160"/>
                  </a:lnTo>
                  <a:close/>
                </a:path>
                <a:path w="635000" h="525780">
                  <a:moveTo>
                    <a:pt x="480977" y="363220"/>
                  </a:moveTo>
                  <a:lnTo>
                    <a:pt x="440593" y="363220"/>
                  </a:lnTo>
                  <a:lnTo>
                    <a:pt x="440593" y="364490"/>
                  </a:lnTo>
                  <a:lnTo>
                    <a:pt x="440510" y="365760"/>
                  </a:lnTo>
                  <a:lnTo>
                    <a:pt x="442350" y="373380"/>
                  </a:lnTo>
                  <a:lnTo>
                    <a:pt x="446400" y="381000"/>
                  </a:lnTo>
                  <a:lnTo>
                    <a:pt x="450449" y="387350"/>
                  </a:lnTo>
                  <a:lnTo>
                    <a:pt x="452289" y="388620"/>
                  </a:lnTo>
                  <a:lnTo>
                    <a:pt x="447071" y="393700"/>
                  </a:lnTo>
                  <a:lnTo>
                    <a:pt x="440507" y="397510"/>
                  </a:lnTo>
                  <a:lnTo>
                    <a:pt x="434246" y="400050"/>
                  </a:lnTo>
                  <a:lnTo>
                    <a:pt x="474611" y="400050"/>
                  </a:lnTo>
                  <a:lnTo>
                    <a:pt x="473325" y="394970"/>
                  </a:lnTo>
                  <a:lnTo>
                    <a:pt x="471303" y="386080"/>
                  </a:lnTo>
                  <a:lnTo>
                    <a:pt x="470555" y="378460"/>
                  </a:lnTo>
                  <a:lnTo>
                    <a:pt x="471516" y="372110"/>
                  </a:lnTo>
                  <a:lnTo>
                    <a:pt x="474624" y="367030"/>
                  </a:lnTo>
                  <a:lnTo>
                    <a:pt x="480977" y="363220"/>
                  </a:lnTo>
                  <a:close/>
                </a:path>
                <a:path w="635000" h="525780">
                  <a:moveTo>
                    <a:pt x="133705" y="377190"/>
                  </a:moveTo>
                  <a:lnTo>
                    <a:pt x="117232" y="377190"/>
                  </a:lnTo>
                  <a:lnTo>
                    <a:pt x="117347" y="378460"/>
                  </a:lnTo>
                  <a:lnTo>
                    <a:pt x="120564" y="381000"/>
                  </a:lnTo>
                  <a:lnTo>
                    <a:pt x="126277" y="382270"/>
                  </a:lnTo>
                  <a:lnTo>
                    <a:pt x="132185" y="379730"/>
                  </a:lnTo>
                  <a:lnTo>
                    <a:pt x="133705" y="377190"/>
                  </a:lnTo>
                  <a:close/>
                </a:path>
                <a:path w="635000" h="525780">
                  <a:moveTo>
                    <a:pt x="373894" y="367030"/>
                  </a:moveTo>
                  <a:lnTo>
                    <a:pt x="370166" y="369570"/>
                  </a:lnTo>
                  <a:lnTo>
                    <a:pt x="374679" y="372110"/>
                  </a:lnTo>
                  <a:lnTo>
                    <a:pt x="378051" y="372110"/>
                  </a:lnTo>
                  <a:lnTo>
                    <a:pt x="378564" y="373380"/>
                  </a:lnTo>
                  <a:lnTo>
                    <a:pt x="375632" y="374650"/>
                  </a:lnTo>
                  <a:lnTo>
                    <a:pt x="370302" y="375920"/>
                  </a:lnTo>
                  <a:lnTo>
                    <a:pt x="357612" y="375920"/>
                  </a:lnTo>
                  <a:lnTo>
                    <a:pt x="355800" y="378460"/>
                  </a:lnTo>
                  <a:lnTo>
                    <a:pt x="356491" y="382270"/>
                  </a:lnTo>
                  <a:lnTo>
                    <a:pt x="392516" y="382270"/>
                  </a:lnTo>
                  <a:lnTo>
                    <a:pt x="403736" y="373380"/>
                  </a:lnTo>
                  <a:lnTo>
                    <a:pt x="404966" y="369570"/>
                  </a:lnTo>
                  <a:lnTo>
                    <a:pt x="381014" y="369570"/>
                  </a:lnTo>
                  <a:lnTo>
                    <a:pt x="373894" y="367030"/>
                  </a:lnTo>
                  <a:close/>
                </a:path>
                <a:path w="635000" h="525780">
                  <a:moveTo>
                    <a:pt x="499052" y="372110"/>
                  </a:moveTo>
                  <a:lnTo>
                    <a:pt x="498466" y="372110"/>
                  </a:lnTo>
                  <a:lnTo>
                    <a:pt x="498613" y="373380"/>
                  </a:lnTo>
                  <a:lnTo>
                    <a:pt x="502413" y="379730"/>
                  </a:lnTo>
                  <a:lnTo>
                    <a:pt x="508319" y="382270"/>
                  </a:lnTo>
                  <a:lnTo>
                    <a:pt x="514029" y="381000"/>
                  </a:lnTo>
                  <a:lnTo>
                    <a:pt x="517240" y="378460"/>
                  </a:lnTo>
                  <a:lnTo>
                    <a:pt x="517355" y="377190"/>
                  </a:lnTo>
                  <a:lnTo>
                    <a:pt x="571588" y="377190"/>
                  </a:lnTo>
                  <a:lnTo>
                    <a:pt x="567083" y="373380"/>
                  </a:lnTo>
                  <a:lnTo>
                    <a:pt x="509878" y="373380"/>
                  </a:lnTo>
                  <a:lnTo>
                    <a:pt x="499052" y="372110"/>
                  </a:lnTo>
                  <a:close/>
                </a:path>
                <a:path w="635000" h="525780">
                  <a:moveTo>
                    <a:pt x="115775" y="355600"/>
                  </a:moveTo>
                  <a:lnTo>
                    <a:pt x="74165" y="355600"/>
                  </a:lnTo>
                  <a:lnTo>
                    <a:pt x="69011" y="372110"/>
                  </a:lnTo>
                  <a:lnTo>
                    <a:pt x="58504" y="381000"/>
                  </a:lnTo>
                  <a:lnTo>
                    <a:pt x="114174" y="381000"/>
                  </a:lnTo>
                  <a:lnTo>
                    <a:pt x="116404" y="378460"/>
                  </a:lnTo>
                  <a:lnTo>
                    <a:pt x="116677" y="377190"/>
                  </a:lnTo>
                  <a:lnTo>
                    <a:pt x="133705" y="377190"/>
                  </a:lnTo>
                  <a:lnTo>
                    <a:pt x="135985" y="373380"/>
                  </a:lnTo>
                  <a:lnTo>
                    <a:pt x="124710" y="373380"/>
                  </a:lnTo>
                  <a:lnTo>
                    <a:pt x="115691" y="360680"/>
                  </a:lnTo>
                  <a:lnTo>
                    <a:pt x="115775" y="355600"/>
                  </a:lnTo>
                  <a:close/>
                </a:path>
                <a:path w="635000" h="525780">
                  <a:moveTo>
                    <a:pt x="592432" y="370840"/>
                  </a:moveTo>
                  <a:lnTo>
                    <a:pt x="591783" y="370840"/>
                  </a:lnTo>
                  <a:lnTo>
                    <a:pt x="591730" y="372110"/>
                  </a:lnTo>
                  <a:lnTo>
                    <a:pt x="586594" y="381000"/>
                  </a:lnTo>
                  <a:lnTo>
                    <a:pt x="594396" y="381000"/>
                  </a:lnTo>
                  <a:lnTo>
                    <a:pt x="594658" y="378460"/>
                  </a:lnTo>
                  <a:lnTo>
                    <a:pt x="592913" y="372110"/>
                  </a:lnTo>
                  <a:lnTo>
                    <a:pt x="592432" y="370840"/>
                  </a:lnTo>
                  <a:close/>
                </a:path>
                <a:path w="635000" h="525780">
                  <a:moveTo>
                    <a:pt x="350942" y="369570"/>
                  </a:moveTo>
                  <a:lnTo>
                    <a:pt x="348889" y="375920"/>
                  </a:lnTo>
                  <a:lnTo>
                    <a:pt x="351387" y="375920"/>
                  </a:lnTo>
                  <a:lnTo>
                    <a:pt x="353256" y="373380"/>
                  </a:lnTo>
                  <a:lnTo>
                    <a:pt x="355873" y="372110"/>
                  </a:lnTo>
                  <a:lnTo>
                    <a:pt x="355413" y="372110"/>
                  </a:lnTo>
                  <a:lnTo>
                    <a:pt x="350942" y="369570"/>
                  </a:lnTo>
                  <a:close/>
                </a:path>
                <a:path w="635000" h="525780">
                  <a:moveTo>
                    <a:pt x="367727" y="370840"/>
                  </a:moveTo>
                  <a:lnTo>
                    <a:pt x="365810" y="375920"/>
                  </a:lnTo>
                  <a:lnTo>
                    <a:pt x="370302" y="375920"/>
                  </a:lnTo>
                  <a:lnTo>
                    <a:pt x="367727" y="370840"/>
                  </a:lnTo>
                  <a:close/>
                </a:path>
                <a:path w="635000" h="525780">
                  <a:moveTo>
                    <a:pt x="136131" y="372110"/>
                  </a:moveTo>
                  <a:lnTo>
                    <a:pt x="135535" y="372110"/>
                  </a:lnTo>
                  <a:lnTo>
                    <a:pt x="124710" y="373380"/>
                  </a:lnTo>
                  <a:lnTo>
                    <a:pt x="135985" y="373380"/>
                  </a:lnTo>
                  <a:lnTo>
                    <a:pt x="136131" y="372110"/>
                  </a:lnTo>
                  <a:close/>
                </a:path>
                <a:path w="635000" h="525780">
                  <a:moveTo>
                    <a:pt x="272640" y="368300"/>
                  </a:moveTo>
                  <a:lnTo>
                    <a:pt x="264452" y="368300"/>
                  </a:lnTo>
                  <a:lnTo>
                    <a:pt x="263793" y="372110"/>
                  </a:lnTo>
                  <a:lnTo>
                    <a:pt x="263677" y="373380"/>
                  </a:lnTo>
                  <a:lnTo>
                    <a:pt x="279939" y="373380"/>
                  </a:lnTo>
                  <a:lnTo>
                    <a:pt x="279622" y="372110"/>
                  </a:lnTo>
                  <a:lnTo>
                    <a:pt x="275457" y="372110"/>
                  </a:lnTo>
                  <a:lnTo>
                    <a:pt x="272640" y="368300"/>
                  </a:lnTo>
                  <a:close/>
                </a:path>
                <a:path w="635000" h="525780">
                  <a:moveTo>
                    <a:pt x="294807" y="360680"/>
                  </a:moveTo>
                  <a:lnTo>
                    <a:pt x="290629" y="360680"/>
                  </a:lnTo>
                  <a:lnTo>
                    <a:pt x="283760" y="364490"/>
                  </a:lnTo>
                  <a:lnTo>
                    <a:pt x="283760" y="369570"/>
                  </a:lnTo>
                  <a:lnTo>
                    <a:pt x="284567" y="370840"/>
                  </a:lnTo>
                  <a:lnTo>
                    <a:pt x="287153" y="373380"/>
                  </a:lnTo>
                  <a:lnTo>
                    <a:pt x="317299" y="373380"/>
                  </a:lnTo>
                  <a:lnTo>
                    <a:pt x="317299" y="368300"/>
                  </a:lnTo>
                  <a:lnTo>
                    <a:pt x="346080" y="368300"/>
                  </a:lnTo>
                  <a:lnTo>
                    <a:pt x="345654" y="367030"/>
                  </a:lnTo>
                  <a:lnTo>
                    <a:pt x="351853" y="365760"/>
                  </a:lnTo>
                  <a:lnTo>
                    <a:pt x="356010" y="365760"/>
                  </a:lnTo>
                  <a:lnTo>
                    <a:pt x="353664" y="363220"/>
                  </a:lnTo>
                  <a:lnTo>
                    <a:pt x="295498" y="363220"/>
                  </a:lnTo>
                  <a:lnTo>
                    <a:pt x="294807" y="360680"/>
                  </a:lnTo>
                  <a:close/>
                </a:path>
                <a:path w="635000" h="525780">
                  <a:moveTo>
                    <a:pt x="549293" y="300990"/>
                  </a:moveTo>
                  <a:lnTo>
                    <a:pt x="457268" y="300990"/>
                  </a:lnTo>
                  <a:lnTo>
                    <a:pt x="477950" y="302260"/>
                  </a:lnTo>
                  <a:lnTo>
                    <a:pt x="501251" y="314960"/>
                  </a:lnTo>
                  <a:lnTo>
                    <a:pt x="518549" y="339090"/>
                  </a:lnTo>
                  <a:lnTo>
                    <a:pt x="518901" y="360680"/>
                  </a:lnTo>
                  <a:lnTo>
                    <a:pt x="509878" y="373380"/>
                  </a:lnTo>
                  <a:lnTo>
                    <a:pt x="567083" y="373380"/>
                  </a:lnTo>
                  <a:lnTo>
                    <a:pt x="565582" y="372110"/>
                  </a:lnTo>
                  <a:lnTo>
                    <a:pt x="560422" y="355600"/>
                  </a:lnTo>
                  <a:lnTo>
                    <a:pt x="580784" y="355600"/>
                  </a:lnTo>
                  <a:lnTo>
                    <a:pt x="587793" y="354330"/>
                  </a:lnTo>
                  <a:lnTo>
                    <a:pt x="598860" y="344170"/>
                  </a:lnTo>
                  <a:lnTo>
                    <a:pt x="599608" y="341630"/>
                  </a:lnTo>
                  <a:lnTo>
                    <a:pt x="567867" y="341630"/>
                  </a:lnTo>
                  <a:lnTo>
                    <a:pt x="561417" y="339090"/>
                  </a:lnTo>
                  <a:lnTo>
                    <a:pt x="557543" y="337820"/>
                  </a:lnTo>
                  <a:lnTo>
                    <a:pt x="553400" y="314960"/>
                  </a:lnTo>
                  <a:lnTo>
                    <a:pt x="549293" y="300990"/>
                  </a:lnTo>
                  <a:close/>
                </a:path>
                <a:path w="635000" h="525780">
                  <a:moveTo>
                    <a:pt x="278672" y="368300"/>
                  </a:moveTo>
                  <a:lnTo>
                    <a:pt x="275457" y="372110"/>
                  </a:lnTo>
                  <a:lnTo>
                    <a:pt x="279622" y="372110"/>
                  </a:lnTo>
                  <a:lnTo>
                    <a:pt x="278672" y="368300"/>
                  </a:lnTo>
                  <a:close/>
                </a:path>
                <a:path w="635000" h="525780">
                  <a:moveTo>
                    <a:pt x="407426" y="361950"/>
                  </a:moveTo>
                  <a:lnTo>
                    <a:pt x="383841" y="361950"/>
                  </a:lnTo>
                  <a:lnTo>
                    <a:pt x="381014" y="369570"/>
                  </a:lnTo>
                  <a:lnTo>
                    <a:pt x="404966" y="369570"/>
                  </a:lnTo>
                  <a:lnTo>
                    <a:pt x="407426" y="361950"/>
                  </a:lnTo>
                  <a:close/>
                </a:path>
                <a:path w="635000" h="525780">
                  <a:moveTo>
                    <a:pt x="356010" y="365760"/>
                  </a:moveTo>
                  <a:lnTo>
                    <a:pt x="351853" y="365760"/>
                  </a:lnTo>
                  <a:lnTo>
                    <a:pt x="356324" y="367030"/>
                  </a:lnTo>
                  <a:lnTo>
                    <a:pt x="356010" y="365760"/>
                  </a:lnTo>
                  <a:close/>
                </a:path>
                <a:path w="635000" h="525780">
                  <a:moveTo>
                    <a:pt x="411526" y="335280"/>
                  </a:moveTo>
                  <a:lnTo>
                    <a:pt x="370554" y="335280"/>
                  </a:lnTo>
                  <a:lnTo>
                    <a:pt x="370931" y="336550"/>
                  </a:lnTo>
                  <a:lnTo>
                    <a:pt x="374292" y="340360"/>
                  </a:lnTo>
                  <a:lnTo>
                    <a:pt x="372847" y="344170"/>
                  </a:lnTo>
                  <a:lnTo>
                    <a:pt x="368847" y="345440"/>
                  </a:lnTo>
                  <a:lnTo>
                    <a:pt x="372543" y="346710"/>
                  </a:lnTo>
                  <a:lnTo>
                    <a:pt x="373203" y="354330"/>
                  </a:lnTo>
                  <a:lnTo>
                    <a:pt x="375904" y="365760"/>
                  </a:lnTo>
                  <a:lnTo>
                    <a:pt x="382983" y="361950"/>
                  </a:lnTo>
                  <a:lnTo>
                    <a:pt x="407426" y="361950"/>
                  </a:lnTo>
                  <a:lnTo>
                    <a:pt x="411526" y="349250"/>
                  </a:lnTo>
                  <a:lnTo>
                    <a:pt x="411526" y="335280"/>
                  </a:lnTo>
                  <a:close/>
                </a:path>
                <a:path w="635000" h="525780">
                  <a:moveTo>
                    <a:pt x="206569" y="363220"/>
                  </a:moveTo>
                  <a:lnTo>
                    <a:pt x="195638" y="363220"/>
                  </a:lnTo>
                  <a:lnTo>
                    <a:pt x="197281" y="364490"/>
                  </a:lnTo>
                  <a:lnTo>
                    <a:pt x="201491" y="364490"/>
                  </a:lnTo>
                  <a:lnTo>
                    <a:pt x="206569" y="363220"/>
                  </a:lnTo>
                  <a:close/>
                </a:path>
                <a:path w="635000" h="525780">
                  <a:moveTo>
                    <a:pt x="261992" y="360680"/>
                  </a:moveTo>
                  <a:lnTo>
                    <a:pt x="259175" y="364490"/>
                  </a:lnTo>
                  <a:lnTo>
                    <a:pt x="263897" y="364490"/>
                  </a:lnTo>
                  <a:lnTo>
                    <a:pt x="266829" y="363220"/>
                  </a:lnTo>
                  <a:lnTo>
                    <a:pt x="266410" y="363220"/>
                  </a:lnTo>
                  <a:lnTo>
                    <a:pt x="261992" y="360680"/>
                  </a:lnTo>
                  <a:close/>
                </a:path>
                <a:path w="635000" h="525780">
                  <a:moveTo>
                    <a:pt x="428667" y="353060"/>
                  </a:moveTo>
                  <a:lnTo>
                    <a:pt x="428028" y="353060"/>
                  </a:lnTo>
                  <a:lnTo>
                    <a:pt x="428028" y="363220"/>
                  </a:lnTo>
                  <a:lnTo>
                    <a:pt x="433096" y="364490"/>
                  </a:lnTo>
                  <a:lnTo>
                    <a:pt x="437306" y="364490"/>
                  </a:lnTo>
                  <a:lnTo>
                    <a:pt x="438949" y="363220"/>
                  </a:lnTo>
                  <a:lnTo>
                    <a:pt x="480977" y="363220"/>
                  </a:lnTo>
                  <a:lnTo>
                    <a:pt x="491093" y="359410"/>
                  </a:lnTo>
                  <a:lnTo>
                    <a:pt x="499656" y="355600"/>
                  </a:lnTo>
                  <a:lnTo>
                    <a:pt x="430049" y="355600"/>
                  </a:lnTo>
                  <a:lnTo>
                    <a:pt x="428667" y="353060"/>
                  </a:lnTo>
                  <a:close/>
                </a:path>
                <a:path w="635000" h="525780">
                  <a:moveTo>
                    <a:pt x="349936" y="359410"/>
                  </a:moveTo>
                  <a:lnTo>
                    <a:pt x="304901" y="359410"/>
                  </a:lnTo>
                  <a:lnTo>
                    <a:pt x="304650" y="360680"/>
                  </a:lnTo>
                  <a:lnTo>
                    <a:pt x="302943" y="361950"/>
                  </a:lnTo>
                  <a:lnTo>
                    <a:pt x="300964" y="363220"/>
                  </a:lnTo>
                  <a:lnTo>
                    <a:pt x="347361" y="363220"/>
                  </a:lnTo>
                  <a:lnTo>
                    <a:pt x="348481" y="360680"/>
                  </a:lnTo>
                  <a:lnTo>
                    <a:pt x="349936" y="359410"/>
                  </a:lnTo>
                  <a:close/>
                </a:path>
                <a:path w="635000" h="525780">
                  <a:moveTo>
                    <a:pt x="362169" y="358140"/>
                  </a:moveTo>
                  <a:lnTo>
                    <a:pt x="351392" y="358140"/>
                  </a:lnTo>
                  <a:lnTo>
                    <a:pt x="356732" y="360680"/>
                  </a:lnTo>
                  <a:lnTo>
                    <a:pt x="359444" y="363220"/>
                  </a:lnTo>
                  <a:lnTo>
                    <a:pt x="364575" y="360680"/>
                  </a:lnTo>
                  <a:lnTo>
                    <a:pt x="362169" y="358140"/>
                  </a:lnTo>
                  <a:close/>
                </a:path>
                <a:path w="635000" h="525780">
                  <a:moveTo>
                    <a:pt x="330400" y="322580"/>
                  </a:moveTo>
                  <a:lnTo>
                    <a:pt x="324052" y="322580"/>
                  </a:lnTo>
                  <a:lnTo>
                    <a:pt x="323655" y="323850"/>
                  </a:lnTo>
                  <a:lnTo>
                    <a:pt x="311701" y="327660"/>
                  </a:lnTo>
                  <a:lnTo>
                    <a:pt x="303391" y="332740"/>
                  </a:lnTo>
                  <a:lnTo>
                    <a:pt x="298540" y="339090"/>
                  </a:lnTo>
                  <a:lnTo>
                    <a:pt x="296964" y="347980"/>
                  </a:lnTo>
                  <a:lnTo>
                    <a:pt x="296964" y="356870"/>
                  </a:lnTo>
                  <a:lnTo>
                    <a:pt x="299718" y="360680"/>
                  </a:lnTo>
                  <a:lnTo>
                    <a:pt x="304451" y="359410"/>
                  </a:lnTo>
                  <a:lnTo>
                    <a:pt x="349936" y="359410"/>
                  </a:lnTo>
                  <a:lnTo>
                    <a:pt x="351392" y="358140"/>
                  </a:lnTo>
                  <a:lnTo>
                    <a:pt x="362169" y="358140"/>
                  </a:lnTo>
                  <a:lnTo>
                    <a:pt x="356154" y="351790"/>
                  </a:lnTo>
                  <a:lnTo>
                    <a:pt x="346560" y="349250"/>
                  </a:lnTo>
                  <a:lnTo>
                    <a:pt x="337970" y="349250"/>
                  </a:lnTo>
                  <a:lnTo>
                    <a:pt x="335268" y="345440"/>
                  </a:lnTo>
                  <a:lnTo>
                    <a:pt x="322848" y="345440"/>
                  </a:lnTo>
                  <a:lnTo>
                    <a:pt x="321257" y="339090"/>
                  </a:lnTo>
                  <a:lnTo>
                    <a:pt x="327295" y="339090"/>
                  </a:lnTo>
                  <a:lnTo>
                    <a:pt x="330974" y="334010"/>
                  </a:lnTo>
                  <a:lnTo>
                    <a:pt x="331209" y="330200"/>
                  </a:lnTo>
                  <a:lnTo>
                    <a:pt x="331288" y="326390"/>
                  </a:lnTo>
                  <a:lnTo>
                    <a:pt x="330400" y="322580"/>
                  </a:lnTo>
                  <a:close/>
                </a:path>
                <a:path w="635000" h="525780">
                  <a:moveTo>
                    <a:pt x="268358" y="355600"/>
                  </a:moveTo>
                  <a:lnTo>
                    <a:pt x="264588" y="355600"/>
                  </a:lnTo>
                  <a:lnTo>
                    <a:pt x="268567" y="359410"/>
                  </a:lnTo>
                  <a:lnTo>
                    <a:pt x="269290" y="356870"/>
                  </a:lnTo>
                  <a:lnTo>
                    <a:pt x="268358" y="355600"/>
                  </a:lnTo>
                  <a:close/>
                </a:path>
                <a:path w="635000" h="525780">
                  <a:moveTo>
                    <a:pt x="67046" y="255270"/>
                  </a:moveTo>
                  <a:lnTo>
                    <a:pt x="63715" y="255270"/>
                  </a:lnTo>
                  <a:lnTo>
                    <a:pt x="63642" y="271780"/>
                  </a:lnTo>
                  <a:lnTo>
                    <a:pt x="58578" y="284480"/>
                  </a:lnTo>
                  <a:lnTo>
                    <a:pt x="47438" y="297180"/>
                  </a:lnTo>
                  <a:lnTo>
                    <a:pt x="36298" y="312420"/>
                  </a:lnTo>
                  <a:lnTo>
                    <a:pt x="31234" y="328930"/>
                  </a:lnTo>
                  <a:lnTo>
                    <a:pt x="35727" y="344170"/>
                  </a:lnTo>
                  <a:lnTo>
                    <a:pt x="46794" y="354330"/>
                  </a:lnTo>
                  <a:lnTo>
                    <a:pt x="60813" y="356870"/>
                  </a:lnTo>
                  <a:lnTo>
                    <a:pt x="74165" y="355600"/>
                  </a:lnTo>
                  <a:lnTo>
                    <a:pt x="115775" y="355600"/>
                  </a:lnTo>
                  <a:lnTo>
                    <a:pt x="116005" y="341630"/>
                  </a:lnTo>
                  <a:lnTo>
                    <a:pt x="45715" y="341630"/>
                  </a:lnTo>
                  <a:lnTo>
                    <a:pt x="42972" y="332740"/>
                  </a:lnTo>
                  <a:lnTo>
                    <a:pt x="42972" y="327660"/>
                  </a:lnTo>
                  <a:lnTo>
                    <a:pt x="47471" y="312420"/>
                  </a:lnTo>
                  <a:lnTo>
                    <a:pt x="67268" y="287020"/>
                  </a:lnTo>
                  <a:lnTo>
                    <a:pt x="71767" y="271780"/>
                  </a:lnTo>
                  <a:lnTo>
                    <a:pt x="70940" y="265430"/>
                  </a:lnTo>
                  <a:lnTo>
                    <a:pt x="67046" y="255270"/>
                  </a:lnTo>
                  <a:close/>
                </a:path>
                <a:path w="635000" h="525780">
                  <a:moveTo>
                    <a:pt x="285467" y="351790"/>
                  </a:moveTo>
                  <a:lnTo>
                    <a:pt x="272138" y="351790"/>
                  </a:lnTo>
                  <a:lnTo>
                    <a:pt x="272672" y="356870"/>
                  </a:lnTo>
                  <a:lnTo>
                    <a:pt x="279593" y="356870"/>
                  </a:lnTo>
                  <a:lnTo>
                    <a:pt x="285467" y="351790"/>
                  </a:lnTo>
                  <a:close/>
                </a:path>
                <a:path w="635000" h="525780">
                  <a:moveTo>
                    <a:pt x="580784" y="355600"/>
                  </a:moveTo>
                  <a:lnTo>
                    <a:pt x="560422" y="355600"/>
                  </a:lnTo>
                  <a:lnTo>
                    <a:pt x="573774" y="356870"/>
                  </a:lnTo>
                  <a:lnTo>
                    <a:pt x="580784" y="355600"/>
                  </a:lnTo>
                  <a:close/>
                </a:path>
                <a:path w="635000" h="525780">
                  <a:moveTo>
                    <a:pt x="206569" y="353060"/>
                  </a:moveTo>
                  <a:lnTo>
                    <a:pt x="205930" y="353060"/>
                  </a:lnTo>
                  <a:lnTo>
                    <a:pt x="204527" y="355600"/>
                  </a:lnTo>
                  <a:lnTo>
                    <a:pt x="206569" y="355600"/>
                  </a:lnTo>
                  <a:lnTo>
                    <a:pt x="206569" y="353060"/>
                  </a:lnTo>
                  <a:close/>
                </a:path>
                <a:path w="635000" h="525780">
                  <a:moveTo>
                    <a:pt x="485461" y="323850"/>
                  </a:moveTo>
                  <a:lnTo>
                    <a:pt x="468704" y="328930"/>
                  </a:lnTo>
                  <a:lnTo>
                    <a:pt x="453915" y="340360"/>
                  </a:lnTo>
                  <a:lnTo>
                    <a:pt x="441729" y="351790"/>
                  </a:lnTo>
                  <a:lnTo>
                    <a:pt x="432782" y="355600"/>
                  </a:lnTo>
                  <a:lnTo>
                    <a:pt x="499656" y="355600"/>
                  </a:lnTo>
                  <a:lnTo>
                    <a:pt x="502511" y="354330"/>
                  </a:lnTo>
                  <a:lnTo>
                    <a:pt x="513397" y="350520"/>
                  </a:lnTo>
                  <a:lnTo>
                    <a:pt x="513356" y="349250"/>
                  </a:lnTo>
                  <a:lnTo>
                    <a:pt x="509502" y="349250"/>
                  </a:lnTo>
                  <a:lnTo>
                    <a:pt x="506319" y="346710"/>
                  </a:lnTo>
                  <a:lnTo>
                    <a:pt x="505607" y="340360"/>
                  </a:lnTo>
                  <a:lnTo>
                    <a:pt x="506131" y="336550"/>
                  </a:lnTo>
                  <a:lnTo>
                    <a:pt x="508968" y="335280"/>
                  </a:lnTo>
                  <a:lnTo>
                    <a:pt x="503689" y="331470"/>
                  </a:lnTo>
                  <a:lnTo>
                    <a:pt x="497313" y="327660"/>
                  </a:lnTo>
                  <a:lnTo>
                    <a:pt x="490888" y="325120"/>
                  </a:lnTo>
                  <a:lnTo>
                    <a:pt x="485461" y="323850"/>
                  </a:lnTo>
                  <a:close/>
                </a:path>
                <a:path w="635000" h="525780">
                  <a:moveTo>
                    <a:pt x="332565" y="341630"/>
                  </a:moveTo>
                  <a:lnTo>
                    <a:pt x="332115" y="341630"/>
                  </a:lnTo>
                  <a:lnTo>
                    <a:pt x="330879" y="345440"/>
                  </a:lnTo>
                  <a:lnTo>
                    <a:pt x="335268" y="345440"/>
                  </a:lnTo>
                  <a:lnTo>
                    <a:pt x="332565" y="341630"/>
                  </a:lnTo>
                  <a:close/>
                </a:path>
                <a:path w="635000" h="525780">
                  <a:moveTo>
                    <a:pt x="103211" y="283210"/>
                  </a:moveTo>
                  <a:lnTo>
                    <a:pt x="90890" y="298450"/>
                  </a:lnTo>
                  <a:lnTo>
                    <a:pt x="82814" y="316230"/>
                  </a:lnTo>
                  <a:lnTo>
                    <a:pt x="78397" y="331470"/>
                  </a:lnTo>
                  <a:lnTo>
                    <a:pt x="77055" y="337820"/>
                  </a:lnTo>
                  <a:lnTo>
                    <a:pt x="73170" y="339090"/>
                  </a:lnTo>
                  <a:lnTo>
                    <a:pt x="66720" y="341630"/>
                  </a:lnTo>
                  <a:lnTo>
                    <a:pt x="116005" y="341630"/>
                  </a:lnTo>
                  <a:lnTo>
                    <a:pt x="116047" y="339090"/>
                  </a:lnTo>
                  <a:lnTo>
                    <a:pt x="133346" y="314960"/>
                  </a:lnTo>
                  <a:lnTo>
                    <a:pt x="156643" y="302260"/>
                  </a:lnTo>
                  <a:lnTo>
                    <a:pt x="177325" y="300990"/>
                  </a:lnTo>
                  <a:lnTo>
                    <a:pt x="243154" y="300990"/>
                  </a:lnTo>
                  <a:lnTo>
                    <a:pt x="237584" y="298450"/>
                  </a:lnTo>
                  <a:lnTo>
                    <a:pt x="219448" y="298450"/>
                  </a:lnTo>
                  <a:lnTo>
                    <a:pt x="216184" y="297180"/>
                  </a:lnTo>
                  <a:lnTo>
                    <a:pt x="209477" y="292100"/>
                  </a:lnTo>
                  <a:lnTo>
                    <a:pt x="203934" y="288290"/>
                  </a:lnTo>
                  <a:lnTo>
                    <a:pt x="117495" y="288290"/>
                  </a:lnTo>
                  <a:lnTo>
                    <a:pt x="107144" y="285750"/>
                  </a:lnTo>
                  <a:lnTo>
                    <a:pt x="103211" y="283210"/>
                  </a:lnTo>
                  <a:close/>
                </a:path>
                <a:path w="635000" h="525780">
                  <a:moveTo>
                    <a:pt x="327295" y="339090"/>
                  </a:moveTo>
                  <a:lnTo>
                    <a:pt x="321445" y="339090"/>
                  </a:lnTo>
                  <a:lnTo>
                    <a:pt x="322932" y="340360"/>
                  </a:lnTo>
                  <a:lnTo>
                    <a:pt x="325456" y="341630"/>
                  </a:lnTo>
                  <a:lnTo>
                    <a:pt x="327295" y="339090"/>
                  </a:lnTo>
                  <a:close/>
                </a:path>
                <a:path w="635000" h="525780">
                  <a:moveTo>
                    <a:pt x="633802" y="232410"/>
                  </a:moveTo>
                  <a:lnTo>
                    <a:pt x="632734" y="232410"/>
                  </a:lnTo>
                  <a:lnTo>
                    <a:pt x="630745" y="236220"/>
                  </a:lnTo>
                  <a:lnTo>
                    <a:pt x="628148" y="243840"/>
                  </a:lnTo>
                  <a:lnTo>
                    <a:pt x="593018" y="243840"/>
                  </a:lnTo>
                  <a:lnTo>
                    <a:pt x="576629" y="247650"/>
                  </a:lnTo>
                  <a:lnTo>
                    <a:pt x="567545" y="255270"/>
                  </a:lnTo>
                  <a:lnTo>
                    <a:pt x="563648" y="265430"/>
                  </a:lnTo>
                  <a:lnTo>
                    <a:pt x="562820" y="271780"/>
                  </a:lnTo>
                  <a:lnTo>
                    <a:pt x="567319" y="287020"/>
                  </a:lnTo>
                  <a:lnTo>
                    <a:pt x="587116" y="312420"/>
                  </a:lnTo>
                  <a:lnTo>
                    <a:pt x="591615" y="327660"/>
                  </a:lnTo>
                  <a:lnTo>
                    <a:pt x="591615" y="332740"/>
                  </a:lnTo>
                  <a:lnTo>
                    <a:pt x="588882" y="341630"/>
                  </a:lnTo>
                  <a:lnTo>
                    <a:pt x="599608" y="341630"/>
                  </a:lnTo>
                  <a:lnTo>
                    <a:pt x="603353" y="328930"/>
                  </a:lnTo>
                  <a:lnTo>
                    <a:pt x="598289" y="312420"/>
                  </a:lnTo>
                  <a:lnTo>
                    <a:pt x="587149" y="297180"/>
                  </a:lnTo>
                  <a:lnTo>
                    <a:pt x="576009" y="284480"/>
                  </a:lnTo>
                  <a:lnTo>
                    <a:pt x="570945" y="271780"/>
                  </a:lnTo>
                  <a:lnTo>
                    <a:pt x="570872" y="255270"/>
                  </a:lnTo>
                  <a:lnTo>
                    <a:pt x="633234" y="255270"/>
                  </a:lnTo>
                  <a:lnTo>
                    <a:pt x="634588" y="254000"/>
                  </a:lnTo>
                  <a:lnTo>
                    <a:pt x="634588" y="238760"/>
                  </a:lnTo>
                  <a:lnTo>
                    <a:pt x="632609" y="236220"/>
                  </a:lnTo>
                  <a:lnTo>
                    <a:pt x="633802" y="232410"/>
                  </a:lnTo>
                  <a:close/>
                </a:path>
                <a:path w="635000" h="525780">
                  <a:moveTo>
                    <a:pt x="348334" y="323850"/>
                  </a:moveTo>
                  <a:lnTo>
                    <a:pt x="351946" y="332740"/>
                  </a:lnTo>
                  <a:lnTo>
                    <a:pt x="359428" y="339090"/>
                  </a:lnTo>
                  <a:lnTo>
                    <a:pt x="366911" y="340360"/>
                  </a:lnTo>
                  <a:lnTo>
                    <a:pt x="370522" y="336550"/>
                  </a:lnTo>
                  <a:lnTo>
                    <a:pt x="370554" y="335280"/>
                  </a:lnTo>
                  <a:lnTo>
                    <a:pt x="411526" y="335280"/>
                  </a:lnTo>
                  <a:lnTo>
                    <a:pt x="411526" y="325120"/>
                  </a:lnTo>
                  <a:lnTo>
                    <a:pt x="359279" y="325120"/>
                  </a:lnTo>
                  <a:lnTo>
                    <a:pt x="348334" y="323850"/>
                  </a:lnTo>
                  <a:close/>
                </a:path>
                <a:path w="635000" h="525780">
                  <a:moveTo>
                    <a:pt x="282776" y="332740"/>
                  </a:moveTo>
                  <a:lnTo>
                    <a:pt x="282630" y="332740"/>
                  </a:lnTo>
                  <a:lnTo>
                    <a:pt x="280441" y="334010"/>
                  </a:lnTo>
                  <a:lnTo>
                    <a:pt x="282638" y="334010"/>
                  </a:lnTo>
                  <a:lnTo>
                    <a:pt x="282776" y="332740"/>
                  </a:lnTo>
                  <a:close/>
                </a:path>
                <a:path w="635000" h="525780">
                  <a:moveTo>
                    <a:pt x="261934" y="316230"/>
                  </a:moveTo>
                  <a:lnTo>
                    <a:pt x="211773" y="316230"/>
                  </a:lnTo>
                  <a:lnTo>
                    <a:pt x="218694" y="321310"/>
                  </a:lnTo>
                  <a:lnTo>
                    <a:pt x="212768" y="327660"/>
                  </a:lnTo>
                  <a:lnTo>
                    <a:pt x="209972" y="328930"/>
                  </a:lnTo>
                  <a:lnTo>
                    <a:pt x="209260" y="330200"/>
                  </a:lnTo>
                  <a:lnTo>
                    <a:pt x="209574" y="330200"/>
                  </a:lnTo>
                  <a:lnTo>
                    <a:pt x="216516" y="331470"/>
                  </a:lnTo>
                  <a:lnTo>
                    <a:pt x="221741" y="325120"/>
                  </a:lnTo>
                  <a:lnTo>
                    <a:pt x="221993" y="321310"/>
                  </a:lnTo>
                  <a:lnTo>
                    <a:pt x="265196" y="321310"/>
                  </a:lnTo>
                  <a:lnTo>
                    <a:pt x="261447" y="320040"/>
                  </a:lnTo>
                  <a:lnTo>
                    <a:pt x="261934" y="316230"/>
                  </a:lnTo>
                  <a:close/>
                </a:path>
                <a:path w="635000" h="525780">
                  <a:moveTo>
                    <a:pt x="281624" y="327660"/>
                  </a:moveTo>
                  <a:lnTo>
                    <a:pt x="275488" y="327660"/>
                  </a:lnTo>
                  <a:lnTo>
                    <a:pt x="278002" y="331470"/>
                  </a:lnTo>
                  <a:lnTo>
                    <a:pt x="281624" y="327660"/>
                  </a:lnTo>
                  <a:close/>
                </a:path>
                <a:path w="635000" h="525780">
                  <a:moveTo>
                    <a:pt x="415903" y="321310"/>
                  </a:moveTo>
                  <a:lnTo>
                    <a:pt x="412605" y="321310"/>
                  </a:lnTo>
                  <a:lnTo>
                    <a:pt x="412856" y="325120"/>
                  </a:lnTo>
                  <a:lnTo>
                    <a:pt x="418081" y="331470"/>
                  </a:lnTo>
                  <a:lnTo>
                    <a:pt x="425023" y="330200"/>
                  </a:lnTo>
                  <a:lnTo>
                    <a:pt x="425327" y="330200"/>
                  </a:lnTo>
                  <a:lnTo>
                    <a:pt x="424625" y="328930"/>
                  </a:lnTo>
                  <a:lnTo>
                    <a:pt x="421830" y="327660"/>
                  </a:lnTo>
                  <a:lnTo>
                    <a:pt x="415903" y="321310"/>
                  </a:lnTo>
                  <a:close/>
                </a:path>
                <a:path w="635000" h="525780">
                  <a:moveTo>
                    <a:pt x="376177" y="275590"/>
                  </a:moveTo>
                  <a:lnTo>
                    <a:pt x="368355" y="275590"/>
                  </a:lnTo>
                  <a:lnTo>
                    <a:pt x="364166" y="276860"/>
                  </a:lnTo>
                  <a:lnTo>
                    <a:pt x="364166" y="280670"/>
                  </a:lnTo>
                  <a:lnTo>
                    <a:pt x="366342" y="287020"/>
                  </a:lnTo>
                  <a:lnTo>
                    <a:pt x="371130" y="292100"/>
                  </a:lnTo>
                  <a:lnTo>
                    <a:pt x="375917" y="299720"/>
                  </a:lnTo>
                  <a:lnTo>
                    <a:pt x="378093" y="308610"/>
                  </a:lnTo>
                  <a:lnTo>
                    <a:pt x="375541" y="318770"/>
                  </a:lnTo>
                  <a:lnTo>
                    <a:pt x="368809" y="323850"/>
                  </a:lnTo>
                  <a:lnTo>
                    <a:pt x="359279" y="325120"/>
                  </a:lnTo>
                  <a:lnTo>
                    <a:pt x="411526" y="325120"/>
                  </a:lnTo>
                  <a:lnTo>
                    <a:pt x="411526" y="321310"/>
                  </a:lnTo>
                  <a:lnTo>
                    <a:pt x="415903" y="321310"/>
                  </a:lnTo>
                  <a:lnTo>
                    <a:pt x="422814" y="316230"/>
                  </a:lnTo>
                  <a:lnTo>
                    <a:pt x="428625" y="316230"/>
                  </a:lnTo>
                  <a:lnTo>
                    <a:pt x="429212" y="312420"/>
                  </a:lnTo>
                  <a:lnTo>
                    <a:pt x="440568" y="304800"/>
                  </a:lnTo>
                  <a:lnTo>
                    <a:pt x="457268" y="300990"/>
                  </a:lnTo>
                  <a:lnTo>
                    <a:pt x="549293" y="300990"/>
                  </a:lnTo>
                  <a:lnTo>
                    <a:pt x="547429" y="298450"/>
                  </a:lnTo>
                  <a:lnTo>
                    <a:pt x="411526" y="298450"/>
                  </a:lnTo>
                  <a:lnTo>
                    <a:pt x="411526" y="288290"/>
                  </a:lnTo>
                  <a:lnTo>
                    <a:pt x="383946" y="288290"/>
                  </a:lnTo>
                  <a:lnTo>
                    <a:pt x="382679" y="281940"/>
                  </a:lnTo>
                  <a:lnTo>
                    <a:pt x="376177" y="275590"/>
                  </a:lnTo>
                  <a:close/>
                </a:path>
                <a:path w="635000" h="525780">
                  <a:moveTo>
                    <a:pt x="324058" y="308610"/>
                  </a:moveTo>
                  <a:lnTo>
                    <a:pt x="312870" y="308610"/>
                  </a:lnTo>
                  <a:lnTo>
                    <a:pt x="316828" y="309880"/>
                  </a:lnTo>
                  <a:lnTo>
                    <a:pt x="320021" y="312420"/>
                  </a:lnTo>
                  <a:lnTo>
                    <a:pt x="315205" y="317500"/>
                  </a:lnTo>
                  <a:lnTo>
                    <a:pt x="319979" y="323850"/>
                  </a:lnTo>
                  <a:lnTo>
                    <a:pt x="323969" y="322580"/>
                  </a:lnTo>
                  <a:lnTo>
                    <a:pt x="330400" y="322580"/>
                  </a:lnTo>
                  <a:lnTo>
                    <a:pt x="329217" y="317500"/>
                  </a:lnTo>
                  <a:lnTo>
                    <a:pt x="324058" y="308610"/>
                  </a:lnTo>
                  <a:close/>
                </a:path>
                <a:path w="635000" h="525780">
                  <a:moveTo>
                    <a:pt x="301948" y="295910"/>
                  </a:moveTo>
                  <a:lnTo>
                    <a:pt x="284873" y="298450"/>
                  </a:lnTo>
                  <a:lnTo>
                    <a:pt x="276790" y="302260"/>
                  </a:lnTo>
                  <a:lnTo>
                    <a:pt x="269510" y="307340"/>
                  </a:lnTo>
                  <a:lnTo>
                    <a:pt x="277897" y="308610"/>
                  </a:lnTo>
                  <a:lnTo>
                    <a:pt x="277101" y="317500"/>
                  </a:lnTo>
                  <a:lnTo>
                    <a:pt x="268944" y="322580"/>
                  </a:lnTo>
                  <a:lnTo>
                    <a:pt x="285424" y="322580"/>
                  </a:lnTo>
                  <a:lnTo>
                    <a:pt x="286419" y="321310"/>
                  </a:lnTo>
                  <a:lnTo>
                    <a:pt x="292119" y="316230"/>
                  </a:lnTo>
                  <a:lnTo>
                    <a:pt x="300069" y="311150"/>
                  </a:lnTo>
                  <a:lnTo>
                    <a:pt x="309802" y="308610"/>
                  </a:lnTo>
                  <a:lnTo>
                    <a:pt x="324058" y="308610"/>
                  </a:lnTo>
                  <a:lnTo>
                    <a:pt x="323321" y="307340"/>
                  </a:lnTo>
                  <a:lnTo>
                    <a:pt x="314073" y="298450"/>
                  </a:lnTo>
                  <a:lnTo>
                    <a:pt x="301948" y="295910"/>
                  </a:lnTo>
                  <a:close/>
                </a:path>
                <a:path w="635000" h="525780">
                  <a:moveTo>
                    <a:pt x="243154" y="300990"/>
                  </a:moveTo>
                  <a:lnTo>
                    <a:pt x="177325" y="300990"/>
                  </a:lnTo>
                  <a:lnTo>
                    <a:pt x="194028" y="304800"/>
                  </a:lnTo>
                  <a:lnTo>
                    <a:pt x="205386" y="312420"/>
                  </a:lnTo>
                  <a:lnTo>
                    <a:pt x="205972" y="316230"/>
                  </a:lnTo>
                  <a:lnTo>
                    <a:pt x="203679" y="317500"/>
                  </a:lnTo>
                  <a:lnTo>
                    <a:pt x="201690" y="317500"/>
                  </a:lnTo>
                  <a:lnTo>
                    <a:pt x="201522" y="318770"/>
                  </a:lnTo>
                  <a:lnTo>
                    <a:pt x="202360" y="318770"/>
                  </a:lnTo>
                  <a:lnTo>
                    <a:pt x="205428" y="320040"/>
                  </a:lnTo>
                  <a:lnTo>
                    <a:pt x="209752" y="320040"/>
                  </a:lnTo>
                  <a:lnTo>
                    <a:pt x="211773" y="316230"/>
                  </a:lnTo>
                  <a:lnTo>
                    <a:pt x="261934" y="316230"/>
                  </a:lnTo>
                  <a:lnTo>
                    <a:pt x="262096" y="314960"/>
                  </a:lnTo>
                  <a:lnTo>
                    <a:pt x="256002" y="314960"/>
                  </a:lnTo>
                  <a:lnTo>
                    <a:pt x="254411" y="308610"/>
                  </a:lnTo>
                  <a:lnTo>
                    <a:pt x="252568" y="308610"/>
                  </a:lnTo>
                  <a:lnTo>
                    <a:pt x="251845" y="304800"/>
                  </a:lnTo>
                  <a:lnTo>
                    <a:pt x="253751" y="303530"/>
                  </a:lnTo>
                  <a:lnTo>
                    <a:pt x="250149" y="302260"/>
                  </a:lnTo>
                  <a:lnTo>
                    <a:pt x="245940" y="302260"/>
                  </a:lnTo>
                  <a:lnTo>
                    <a:pt x="243154" y="300990"/>
                  </a:lnTo>
                  <a:close/>
                </a:path>
                <a:path w="635000" h="525780">
                  <a:moveTo>
                    <a:pt x="428625" y="316230"/>
                  </a:moveTo>
                  <a:lnTo>
                    <a:pt x="422814" y="316230"/>
                  </a:lnTo>
                  <a:lnTo>
                    <a:pt x="424835" y="320040"/>
                  </a:lnTo>
                  <a:lnTo>
                    <a:pt x="429170" y="320040"/>
                  </a:lnTo>
                  <a:lnTo>
                    <a:pt x="432238" y="318770"/>
                  </a:lnTo>
                  <a:lnTo>
                    <a:pt x="433065" y="318770"/>
                  </a:lnTo>
                  <a:lnTo>
                    <a:pt x="432908" y="317500"/>
                  </a:lnTo>
                  <a:lnTo>
                    <a:pt x="430918" y="317500"/>
                  </a:lnTo>
                  <a:lnTo>
                    <a:pt x="428625" y="316230"/>
                  </a:lnTo>
                  <a:close/>
                </a:path>
                <a:path w="635000" h="525780">
                  <a:moveTo>
                    <a:pt x="356748" y="284480"/>
                  </a:moveTo>
                  <a:lnTo>
                    <a:pt x="337968" y="284480"/>
                  </a:lnTo>
                  <a:lnTo>
                    <a:pt x="341608" y="290830"/>
                  </a:lnTo>
                  <a:lnTo>
                    <a:pt x="344229" y="297180"/>
                  </a:lnTo>
                  <a:lnTo>
                    <a:pt x="346195" y="303530"/>
                  </a:lnTo>
                  <a:lnTo>
                    <a:pt x="347874" y="311150"/>
                  </a:lnTo>
                  <a:lnTo>
                    <a:pt x="354832" y="314960"/>
                  </a:lnTo>
                  <a:lnTo>
                    <a:pt x="361636" y="316230"/>
                  </a:lnTo>
                  <a:lnTo>
                    <a:pt x="366805" y="312420"/>
                  </a:lnTo>
                  <a:lnTo>
                    <a:pt x="368857" y="307340"/>
                  </a:lnTo>
                  <a:lnTo>
                    <a:pt x="366861" y="299720"/>
                  </a:lnTo>
                  <a:lnTo>
                    <a:pt x="358079" y="289560"/>
                  </a:lnTo>
                  <a:lnTo>
                    <a:pt x="356748" y="284480"/>
                  </a:lnTo>
                  <a:close/>
                </a:path>
                <a:path w="635000" h="525780">
                  <a:moveTo>
                    <a:pt x="262745" y="309880"/>
                  </a:moveTo>
                  <a:lnTo>
                    <a:pt x="261447" y="311150"/>
                  </a:lnTo>
                  <a:lnTo>
                    <a:pt x="258149" y="312420"/>
                  </a:lnTo>
                  <a:lnTo>
                    <a:pt x="256264" y="314960"/>
                  </a:lnTo>
                  <a:lnTo>
                    <a:pt x="262096" y="314960"/>
                  </a:lnTo>
                  <a:lnTo>
                    <a:pt x="262745" y="309880"/>
                  </a:lnTo>
                  <a:close/>
                </a:path>
                <a:path w="635000" h="525780">
                  <a:moveTo>
                    <a:pt x="260379" y="304800"/>
                  </a:moveTo>
                  <a:lnTo>
                    <a:pt x="256159" y="304800"/>
                  </a:lnTo>
                  <a:lnTo>
                    <a:pt x="253866" y="308610"/>
                  </a:lnTo>
                  <a:lnTo>
                    <a:pt x="254411" y="308610"/>
                  </a:lnTo>
                  <a:lnTo>
                    <a:pt x="258955" y="306070"/>
                  </a:lnTo>
                  <a:lnTo>
                    <a:pt x="260379" y="304800"/>
                  </a:lnTo>
                  <a:close/>
                </a:path>
                <a:path w="635000" h="525780">
                  <a:moveTo>
                    <a:pt x="246547" y="300990"/>
                  </a:moveTo>
                  <a:lnTo>
                    <a:pt x="245940" y="302260"/>
                  </a:lnTo>
                  <a:lnTo>
                    <a:pt x="250149" y="302260"/>
                  </a:lnTo>
                  <a:lnTo>
                    <a:pt x="246547" y="300990"/>
                  </a:lnTo>
                  <a:close/>
                </a:path>
                <a:path w="635000" h="525780">
                  <a:moveTo>
                    <a:pt x="245657" y="207010"/>
                  </a:moveTo>
                  <a:lnTo>
                    <a:pt x="223061" y="207010"/>
                  </a:lnTo>
                  <a:lnTo>
                    <a:pt x="223061" y="298450"/>
                  </a:lnTo>
                  <a:lnTo>
                    <a:pt x="245804" y="298450"/>
                  </a:lnTo>
                  <a:lnTo>
                    <a:pt x="239050" y="290830"/>
                  </a:lnTo>
                  <a:lnTo>
                    <a:pt x="245593" y="290830"/>
                  </a:lnTo>
                  <a:lnTo>
                    <a:pt x="242296" y="285750"/>
                  </a:lnTo>
                  <a:lnTo>
                    <a:pt x="248877" y="285750"/>
                  </a:lnTo>
                  <a:lnTo>
                    <a:pt x="247154" y="281940"/>
                  </a:lnTo>
                  <a:lnTo>
                    <a:pt x="253934" y="281940"/>
                  </a:lnTo>
                  <a:lnTo>
                    <a:pt x="253133" y="278130"/>
                  </a:lnTo>
                  <a:lnTo>
                    <a:pt x="322283" y="278130"/>
                  </a:lnTo>
                  <a:lnTo>
                    <a:pt x="318000" y="276860"/>
                  </a:lnTo>
                  <a:lnTo>
                    <a:pt x="310419" y="273050"/>
                  </a:lnTo>
                  <a:lnTo>
                    <a:pt x="304252" y="269240"/>
                  </a:lnTo>
                  <a:lnTo>
                    <a:pt x="294483" y="269240"/>
                  </a:lnTo>
                  <a:lnTo>
                    <a:pt x="294825" y="267970"/>
                  </a:lnTo>
                  <a:lnTo>
                    <a:pt x="287488" y="267970"/>
                  </a:lnTo>
                  <a:lnTo>
                    <a:pt x="280885" y="264160"/>
                  </a:lnTo>
                  <a:lnTo>
                    <a:pt x="252107" y="264160"/>
                  </a:lnTo>
                  <a:lnTo>
                    <a:pt x="246673" y="260350"/>
                  </a:lnTo>
                  <a:lnTo>
                    <a:pt x="252997" y="251460"/>
                  </a:lnTo>
                  <a:lnTo>
                    <a:pt x="245699" y="251460"/>
                  </a:lnTo>
                  <a:lnTo>
                    <a:pt x="245845" y="250190"/>
                  </a:lnTo>
                  <a:lnTo>
                    <a:pt x="246505" y="248920"/>
                  </a:lnTo>
                  <a:lnTo>
                    <a:pt x="249091" y="245110"/>
                  </a:lnTo>
                  <a:lnTo>
                    <a:pt x="247919" y="245110"/>
                  </a:lnTo>
                  <a:lnTo>
                    <a:pt x="249678" y="242570"/>
                  </a:lnTo>
                  <a:lnTo>
                    <a:pt x="254452" y="238760"/>
                  </a:lnTo>
                  <a:lnTo>
                    <a:pt x="262138" y="238760"/>
                  </a:lnTo>
                  <a:lnTo>
                    <a:pt x="257426" y="233680"/>
                  </a:lnTo>
                  <a:lnTo>
                    <a:pt x="260379" y="229870"/>
                  </a:lnTo>
                  <a:lnTo>
                    <a:pt x="266460" y="229870"/>
                  </a:lnTo>
                  <a:lnTo>
                    <a:pt x="274806" y="218440"/>
                  </a:lnTo>
                  <a:lnTo>
                    <a:pt x="245657" y="218440"/>
                  </a:lnTo>
                  <a:lnTo>
                    <a:pt x="245657" y="207010"/>
                  </a:lnTo>
                  <a:close/>
                </a:path>
                <a:path w="635000" h="525780">
                  <a:moveTo>
                    <a:pt x="298661" y="278130"/>
                  </a:moveTo>
                  <a:lnTo>
                    <a:pt x="266620" y="278130"/>
                  </a:lnTo>
                  <a:lnTo>
                    <a:pt x="266944" y="288290"/>
                  </a:lnTo>
                  <a:lnTo>
                    <a:pt x="265740" y="288290"/>
                  </a:lnTo>
                  <a:lnTo>
                    <a:pt x="264222" y="298450"/>
                  </a:lnTo>
                  <a:lnTo>
                    <a:pt x="272699" y="294640"/>
                  </a:lnTo>
                  <a:lnTo>
                    <a:pt x="281626" y="287020"/>
                  </a:lnTo>
                  <a:lnTo>
                    <a:pt x="290460" y="280670"/>
                  </a:lnTo>
                  <a:lnTo>
                    <a:pt x="298661" y="278130"/>
                  </a:lnTo>
                  <a:close/>
                </a:path>
                <a:path w="635000" h="525780">
                  <a:moveTo>
                    <a:pt x="464729" y="273050"/>
                  </a:moveTo>
                  <a:lnTo>
                    <a:pt x="455528" y="273050"/>
                  </a:lnTo>
                  <a:lnTo>
                    <a:pt x="445211" y="276860"/>
                  </a:lnTo>
                  <a:lnTo>
                    <a:pt x="434349" y="285750"/>
                  </a:lnTo>
                  <a:lnTo>
                    <a:pt x="425111" y="292100"/>
                  </a:lnTo>
                  <a:lnTo>
                    <a:pt x="418408" y="297180"/>
                  </a:lnTo>
                  <a:lnTo>
                    <a:pt x="415149" y="298450"/>
                  </a:lnTo>
                  <a:lnTo>
                    <a:pt x="547429" y="298450"/>
                  </a:lnTo>
                  <a:lnTo>
                    <a:pt x="542769" y="292100"/>
                  </a:lnTo>
                  <a:lnTo>
                    <a:pt x="508510" y="292100"/>
                  </a:lnTo>
                  <a:lnTo>
                    <a:pt x="499288" y="289560"/>
                  </a:lnTo>
                  <a:lnTo>
                    <a:pt x="485849" y="283210"/>
                  </a:lnTo>
                  <a:lnTo>
                    <a:pt x="474331" y="276860"/>
                  </a:lnTo>
                  <a:lnTo>
                    <a:pt x="464729" y="273050"/>
                  </a:lnTo>
                  <a:close/>
                </a:path>
                <a:path w="635000" h="525780">
                  <a:moveTo>
                    <a:pt x="245593" y="290830"/>
                  </a:moveTo>
                  <a:lnTo>
                    <a:pt x="239050" y="290830"/>
                  </a:lnTo>
                  <a:lnTo>
                    <a:pt x="247856" y="294640"/>
                  </a:lnTo>
                  <a:lnTo>
                    <a:pt x="248065" y="294640"/>
                  </a:lnTo>
                  <a:lnTo>
                    <a:pt x="245593" y="290830"/>
                  </a:lnTo>
                  <a:close/>
                </a:path>
                <a:path w="635000" h="525780">
                  <a:moveTo>
                    <a:pt x="248877" y="285750"/>
                  </a:moveTo>
                  <a:lnTo>
                    <a:pt x="242296" y="285750"/>
                  </a:lnTo>
                  <a:lnTo>
                    <a:pt x="250390" y="290830"/>
                  </a:lnTo>
                  <a:lnTo>
                    <a:pt x="250830" y="292100"/>
                  </a:lnTo>
                  <a:lnTo>
                    <a:pt x="251175" y="290830"/>
                  </a:lnTo>
                  <a:lnTo>
                    <a:pt x="248877" y="285750"/>
                  </a:lnTo>
                  <a:close/>
                </a:path>
                <a:path w="635000" h="525780">
                  <a:moveTo>
                    <a:pt x="531376" y="283210"/>
                  </a:moveTo>
                  <a:lnTo>
                    <a:pt x="517783" y="289560"/>
                  </a:lnTo>
                  <a:lnTo>
                    <a:pt x="508510" y="292100"/>
                  </a:lnTo>
                  <a:lnTo>
                    <a:pt x="542769" y="292100"/>
                  </a:lnTo>
                  <a:lnTo>
                    <a:pt x="531376" y="283210"/>
                  </a:lnTo>
                  <a:close/>
                </a:path>
                <a:path w="635000" h="525780">
                  <a:moveTo>
                    <a:pt x="179061" y="273050"/>
                  </a:moveTo>
                  <a:lnTo>
                    <a:pt x="169863" y="273050"/>
                  </a:lnTo>
                  <a:lnTo>
                    <a:pt x="160265" y="276860"/>
                  </a:lnTo>
                  <a:lnTo>
                    <a:pt x="148749" y="283210"/>
                  </a:lnTo>
                  <a:lnTo>
                    <a:pt x="132088" y="288290"/>
                  </a:lnTo>
                  <a:lnTo>
                    <a:pt x="203934" y="288290"/>
                  </a:lnTo>
                  <a:lnTo>
                    <a:pt x="200238" y="285750"/>
                  </a:lnTo>
                  <a:lnTo>
                    <a:pt x="189376" y="276860"/>
                  </a:lnTo>
                  <a:lnTo>
                    <a:pt x="179061" y="273050"/>
                  </a:lnTo>
                  <a:close/>
                </a:path>
                <a:path w="635000" h="525780">
                  <a:moveTo>
                    <a:pt x="253934" y="281940"/>
                  </a:moveTo>
                  <a:lnTo>
                    <a:pt x="247154" y="281940"/>
                  </a:lnTo>
                  <a:lnTo>
                    <a:pt x="254892" y="288290"/>
                  </a:lnTo>
                  <a:lnTo>
                    <a:pt x="255269" y="288290"/>
                  </a:lnTo>
                  <a:lnTo>
                    <a:pt x="253934" y="281940"/>
                  </a:lnTo>
                  <a:close/>
                </a:path>
                <a:path w="635000" h="525780">
                  <a:moveTo>
                    <a:pt x="385202" y="278130"/>
                  </a:moveTo>
                  <a:lnTo>
                    <a:pt x="384784" y="278130"/>
                  </a:lnTo>
                  <a:lnTo>
                    <a:pt x="386899" y="280670"/>
                  </a:lnTo>
                  <a:lnTo>
                    <a:pt x="386511" y="284480"/>
                  </a:lnTo>
                  <a:lnTo>
                    <a:pt x="384260" y="288290"/>
                  </a:lnTo>
                  <a:lnTo>
                    <a:pt x="411526" y="288290"/>
                  </a:lnTo>
                  <a:lnTo>
                    <a:pt x="411526" y="279400"/>
                  </a:lnTo>
                  <a:lnTo>
                    <a:pt x="387181" y="279400"/>
                  </a:lnTo>
                  <a:lnTo>
                    <a:pt x="385202" y="278130"/>
                  </a:lnTo>
                  <a:close/>
                </a:path>
                <a:path w="635000" h="525780">
                  <a:moveTo>
                    <a:pt x="259458" y="278130"/>
                  </a:moveTo>
                  <a:lnTo>
                    <a:pt x="253133" y="278130"/>
                  </a:lnTo>
                  <a:lnTo>
                    <a:pt x="258871" y="287020"/>
                  </a:lnTo>
                  <a:lnTo>
                    <a:pt x="259280" y="287020"/>
                  </a:lnTo>
                  <a:lnTo>
                    <a:pt x="259458" y="278130"/>
                  </a:lnTo>
                  <a:close/>
                </a:path>
                <a:path w="635000" h="525780">
                  <a:moveTo>
                    <a:pt x="322283" y="278130"/>
                  </a:moveTo>
                  <a:lnTo>
                    <a:pt x="298661" y="278130"/>
                  </a:lnTo>
                  <a:lnTo>
                    <a:pt x="306786" y="279400"/>
                  </a:lnTo>
                  <a:lnTo>
                    <a:pt x="314423" y="284480"/>
                  </a:lnTo>
                  <a:lnTo>
                    <a:pt x="324006" y="287020"/>
                  </a:lnTo>
                  <a:lnTo>
                    <a:pt x="337968" y="284480"/>
                  </a:lnTo>
                  <a:lnTo>
                    <a:pt x="356748" y="284480"/>
                  </a:lnTo>
                  <a:lnTo>
                    <a:pt x="356083" y="281940"/>
                  </a:lnTo>
                  <a:lnTo>
                    <a:pt x="356083" y="279400"/>
                  </a:lnTo>
                  <a:lnTo>
                    <a:pt x="326565" y="279400"/>
                  </a:lnTo>
                  <a:lnTo>
                    <a:pt x="322283" y="278130"/>
                  </a:lnTo>
                  <a:close/>
                </a:path>
                <a:path w="635000" h="525780">
                  <a:moveTo>
                    <a:pt x="266620" y="278130"/>
                  </a:moveTo>
                  <a:lnTo>
                    <a:pt x="259458" y="278130"/>
                  </a:lnTo>
                  <a:lnTo>
                    <a:pt x="263133" y="285750"/>
                  </a:lnTo>
                  <a:lnTo>
                    <a:pt x="263541" y="285750"/>
                  </a:lnTo>
                  <a:lnTo>
                    <a:pt x="266620" y="278130"/>
                  </a:lnTo>
                  <a:close/>
                </a:path>
                <a:path w="635000" h="525780">
                  <a:moveTo>
                    <a:pt x="343130" y="261620"/>
                  </a:moveTo>
                  <a:lnTo>
                    <a:pt x="338586" y="265430"/>
                  </a:lnTo>
                  <a:lnTo>
                    <a:pt x="339246" y="273050"/>
                  </a:lnTo>
                  <a:lnTo>
                    <a:pt x="342000" y="274320"/>
                  </a:lnTo>
                  <a:lnTo>
                    <a:pt x="339855" y="275590"/>
                  </a:lnTo>
                  <a:lnTo>
                    <a:pt x="334280" y="278130"/>
                  </a:lnTo>
                  <a:lnTo>
                    <a:pt x="326565" y="279400"/>
                  </a:lnTo>
                  <a:lnTo>
                    <a:pt x="356083" y="279400"/>
                  </a:lnTo>
                  <a:lnTo>
                    <a:pt x="356083" y="275590"/>
                  </a:lnTo>
                  <a:lnTo>
                    <a:pt x="359915" y="267970"/>
                  </a:lnTo>
                  <a:lnTo>
                    <a:pt x="394912" y="267970"/>
                  </a:lnTo>
                  <a:lnTo>
                    <a:pt x="395307" y="266700"/>
                  </a:lnTo>
                  <a:lnTo>
                    <a:pt x="345528" y="266700"/>
                  </a:lnTo>
                  <a:lnTo>
                    <a:pt x="343130" y="261620"/>
                  </a:lnTo>
                  <a:close/>
                </a:path>
                <a:path w="635000" h="525780">
                  <a:moveTo>
                    <a:pt x="350397" y="250190"/>
                  </a:moveTo>
                  <a:lnTo>
                    <a:pt x="347832" y="255270"/>
                  </a:lnTo>
                  <a:lnTo>
                    <a:pt x="348429" y="260350"/>
                  </a:lnTo>
                  <a:lnTo>
                    <a:pt x="354271" y="264160"/>
                  </a:lnTo>
                  <a:lnTo>
                    <a:pt x="397935" y="264160"/>
                  </a:lnTo>
                  <a:lnTo>
                    <a:pt x="397600" y="266700"/>
                  </a:lnTo>
                  <a:lnTo>
                    <a:pt x="398427" y="267970"/>
                  </a:lnTo>
                  <a:lnTo>
                    <a:pt x="398427" y="278130"/>
                  </a:lnTo>
                  <a:lnTo>
                    <a:pt x="387181" y="279400"/>
                  </a:lnTo>
                  <a:lnTo>
                    <a:pt x="411526" y="279400"/>
                  </a:lnTo>
                  <a:lnTo>
                    <a:pt x="411526" y="254000"/>
                  </a:lnTo>
                  <a:lnTo>
                    <a:pt x="353287" y="254000"/>
                  </a:lnTo>
                  <a:lnTo>
                    <a:pt x="350397" y="250190"/>
                  </a:lnTo>
                  <a:close/>
                </a:path>
                <a:path w="635000" h="525780">
                  <a:moveTo>
                    <a:pt x="164304" y="265430"/>
                  </a:moveTo>
                  <a:lnTo>
                    <a:pt x="121849" y="265430"/>
                  </a:lnTo>
                  <a:lnTo>
                    <a:pt x="124519" y="271780"/>
                  </a:lnTo>
                  <a:lnTo>
                    <a:pt x="122090" y="278130"/>
                  </a:lnTo>
                  <a:lnTo>
                    <a:pt x="140065" y="276860"/>
                  </a:lnTo>
                  <a:lnTo>
                    <a:pt x="154064" y="270510"/>
                  </a:lnTo>
                  <a:lnTo>
                    <a:pt x="164304" y="265430"/>
                  </a:lnTo>
                  <a:close/>
                </a:path>
                <a:path w="635000" h="525780">
                  <a:moveTo>
                    <a:pt x="557888" y="201930"/>
                  </a:moveTo>
                  <a:lnTo>
                    <a:pt x="506769" y="201930"/>
                  </a:lnTo>
                  <a:lnTo>
                    <a:pt x="510478" y="208280"/>
                  </a:lnTo>
                  <a:lnTo>
                    <a:pt x="509696" y="212090"/>
                  </a:lnTo>
                  <a:lnTo>
                    <a:pt x="502608" y="214630"/>
                  </a:lnTo>
                  <a:lnTo>
                    <a:pt x="487398" y="217170"/>
                  </a:lnTo>
                  <a:lnTo>
                    <a:pt x="470737" y="224790"/>
                  </a:lnTo>
                  <a:lnTo>
                    <a:pt x="459963" y="236220"/>
                  </a:lnTo>
                  <a:lnTo>
                    <a:pt x="454166" y="250190"/>
                  </a:lnTo>
                  <a:lnTo>
                    <a:pt x="452436" y="261620"/>
                  </a:lnTo>
                  <a:lnTo>
                    <a:pt x="452436" y="262890"/>
                  </a:lnTo>
                  <a:lnTo>
                    <a:pt x="453347" y="262890"/>
                  </a:lnTo>
                  <a:lnTo>
                    <a:pt x="467724" y="264160"/>
                  </a:lnTo>
                  <a:lnTo>
                    <a:pt x="480524" y="270510"/>
                  </a:lnTo>
                  <a:lnTo>
                    <a:pt x="494526" y="276860"/>
                  </a:lnTo>
                  <a:lnTo>
                    <a:pt x="512507" y="278130"/>
                  </a:lnTo>
                  <a:lnTo>
                    <a:pt x="510078" y="271780"/>
                  </a:lnTo>
                  <a:lnTo>
                    <a:pt x="512748" y="265430"/>
                  </a:lnTo>
                  <a:lnTo>
                    <a:pt x="540356" y="265430"/>
                  </a:lnTo>
                  <a:lnTo>
                    <a:pt x="535882" y="261620"/>
                  </a:lnTo>
                  <a:lnTo>
                    <a:pt x="533513" y="257810"/>
                  </a:lnTo>
                  <a:lnTo>
                    <a:pt x="534398" y="251460"/>
                  </a:lnTo>
                  <a:lnTo>
                    <a:pt x="538193" y="242570"/>
                  </a:lnTo>
                  <a:lnTo>
                    <a:pt x="553299" y="242570"/>
                  </a:lnTo>
                  <a:lnTo>
                    <a:pt x="549786" y="240030"/>
                  </a:lnTo>
                  <a:lnTo>
                    <a:pt x="548559" y="232410"/>
                  </a:lnTo>
                  <a:lnTo>
                    <a:pt x="551006" y="226060"/>
                  </a:lnTo>
                  <a:lnTo>
                    <a:pt x="553250" y="222250"/>
                  </a:lnTo>
                  <a:lnTo>
                    <a:pt x="567620" y="222250"/>
                  </a:lnTo>
                  <a:lnTo>
                    <a:pt x="569071" y="220980"/>
                  </a:lnTo>
                  <a:lnTo>
                    <a:pt x="569071" y="215900"/>
                  </a:lnTo>
                  <a:lnTo>
                    <a:pt x="563001" y="215900"/>
                  </a:lnTo>
                  <a:lnTo>
                    <a:pt x="559354" y="213360"/>
                  </a:lnTo>
                  <a:lnTo>
                    <a:pt x="557569" y="208280"/>
                  </a:lnTo>
                  <a:lnTo>
                    <a:pt x="557888" y="201930"/>
                  </a:lnTo>
                  <a:close/>
                </a:path>
                <a:path w="635000" h="525780">
                  <a:moveTo>
                    <a:pt x="177261" y="242570"/>
                  </a:moveTo>
                  <a:lnTo>
                    <a:pt x="96394" y="242570"/>
                  </a:lnTo>
                  <a:lnTo>
                    <a:pt x="98717" y="252730"/>
                  </a:lnTo>
                  <a:lnTo>
                    <a:pt x="97139" y="260350"/>
                  </a:lnTo>
                  <a:lnTo>
                    <a:pt x="94276" y="265430"/>
                  </a:lnTo>
                  <a:lnTo>
                    <a:pt x="92740" y="266700"/>
                  </a:lnTo>
                  <a:lnTo>
                    <a:pt x="94227" y="269240"/>
                  </a:lnTo>
                  <a:lnTo>
                    <a:pt x="100740" y="274320"/>
                  </a:lnTo>
                  <a:lnTo>
                    <a:pt x="110635" y="276860"/>
                  </a:lnTo>
                  <a:lnTo>
                    <a:pt x="114373" y="274320"/>
                  </a:lnTo>
                  <a:lnTo>
                    <a:pt x="119650" y="270510"/>
                  </a:lnTo>
                  <a:lnTo>
                    <a:pt x="121849" y="265430"/>
                  </a:lnTo>
                  <a:lnTo>
                    <a:pt x="164304" y="265430"/>
                  </a:lnTo>
                  <a:lnTo>
                    <a:pt x="166863" y="264160"/>
                  </a:lnTo>
                  <a:lnTo>
                    <a:pt x="181240" y="262890"/>
                  </a:lnTo>
                  <a:lnTo>
                    <a:pt x="182151" y="262890"/>
                  </a:lnTo>
                  <a:lnTo>
                    <a:pt x="182151" y="261620"/>
                  </a:lnTo>
                  <a:lnTo>
                    <a:pt x="180422" y="250190"/>
                  </a:lnTo>
                  <a:lnTo>
                    <a:pt x="177261" y="242570"/>
                  </a:lnTo>
                  <a:close/>
                </a:path>
                <a:path w="635000" h="525780">
                  <a:moveTo>
                    <a:pt x="540356" y="265430"/>
                  </a:moveTo>
                  <a:lnTo>
                    <a:pt x="512748" y="265430"/>
                  </a:lnTo>
                  <a:lnTo>
                    <a:pt x="514947" y="270510"/>
                  </a:lnTo>
                  <a:lnTo>
                    <a:pt x="520214" y="274320"/>
                  </a:lnTo>
                  <a:lnTo>
                    <a:pt x="523963" y="276860"/>
                  </a:lnTo>
                  <a:lnTo>
                    <a:pt x="533847" y="274320"/>
                  </a:lnTo>
                  <a:lnTo>
                    <a:pt x="540360" y="269240"/>
                  </a:lnTo>
                  <a:lnTo>
                    <a:pt x="541847" y="266700"/>
                  </a:lnTo>
                  <a:lnTo>
                    <a:pt x="540356" y="265430"/>
                  </a:lnTo>
                  <a:close/>
                </a:path>
                <a:path w="635000" h="525780">
                  <a:moveTo>
                    <a:pt x="44425" y="256540"/>
                  </a:moveTo>
                  <a:lnTo>
                    <a:pt x="26711" y="256540"/>
                  </a:lnTo>
                  <a:lnTo>
                    <a:pt x="27203" y="257810"/>
                  </a:lnTo>
                  <a:lnTo>
                    <a:pt x="22376" y="262890"/>
                  </a:lnTo>
                  <a:lnTo>
                    <a:pt x="22020" y="273050"/>
                  </a:lnTo>
                  <a:lnTo>
                    <a:pt x="24261" y="275590"/>
                  </a:lnTo>
                  <a:lnTo>
                    <a:pt x="24795" y="275590"/>
                  </a:lnTo>
                  <a:lnTo>
                    <a:pt x="24899" y="274320"/>
                  </a:lnTo>
                  <a:lnTo>
                    <a:pt x="27919" y="267970"/>
                  </a:lnTo>
                  <a:lnTo>
                    <a:pt x="33112" y="261620"/>
                  </a:lnTo>
                  <a:lnTo>
                    <a:pt x="40150" y="257810"/>
                  </a:lnTo>
                  <a:lnTo>
                    <a:pt x="44425" y="256540"/>
                  </a:lnTo>
                  <a:close/>
                </a:path>
                <a:path w="635000" h="525780">
                  <a:moveTo>
                    <a:pt x="633234" y="255270"/>
                  </a:moveTo>
                  <a:lnTo>
                    <a:pt x="585887" y="255270"/>
                  </a:lnTo>
                  <a:lnTo>
                    <a:pt x="594438" y="257810"/>
                  </a:lnTo>
                  <a:lnTo>
                    <a:pt x="601476" y="261620"/>
                  </a:lnTo>
                  <a:lnTo>
                    <a:pt x="606673" y="267970"/>
                  </a:lnTo>
                  <a:lnTo>
                    <a:pt x="609698" y="274320"/>
                  </a:lnTo>
                  <a:lnTo>
                    <a:pt x="609792" y="275590"/>
                  </a:lnTo>
                  <a:lnTo>
                    <a:pt x="610337" y="275590"/>
                  </a:lnTo>
                  <a:lnTo>
                    <a:pt x="612567" y="273050"/>
                  </a:lnTo>
                  <a:lnTo>
                    <a:pt x="612222" y="262890"/>
                  </a:lnTo>
                  <a:lnTo>
                    <a:pt x="607384" y="257810"/>
                  </a:lnTo>
                  <a:lnTo>
                    <a:pt x="607876" y="256540"/>
                  </a:lnTo>
                  <a:lnTo>
                    <a:pt x="631881" y="256540"/>
                  </a:lnTo>
                  <a:lnTo>
                    <a:pt x="633234" y="255270"/>
                  </a:lnTo>
                  <a:close/>
                </a:path>
                <a:path w="635000" h="525780">
                  <a:moveTo>
                    <a:pt x="394912" y="267970"/>
                  </a:moveTo>
                  <a:lnTo>
                    <a:pt x="375862" y="267970"/>
                  </a:lnTo>
                  <a:lnTo>
                    <a:pt x="383946" y="270510"/>
                  </a:lnTo>
                  <a:lnTo>
                    <a:pt x="394124" y="270510"/>
                  </a:lnTo>
                  <a:lnTo>
                    <a:pt x="394912" y="267970"/>
                  </a:lnTo>
                  <a:close/>
                </a:path>
                <a:path w="635000" h="525780">
                  <a:moveTo>
                    <a:pt x="325340" y="248920"/>
                  </a:moveTo>
                  <a:lnTo>
                    <a:pt x="271541" y="248920"/>
                  </a:lnTo>
                  <a:lnTo>
                    <a:pt x="285310" y="254000"/>
                  </a:lnTo>
                  <a:lnTo>
                    <a:pt x="292116" y="255270"/>
                  </a:lnTo>
                  <a:lnTo>
                    <a:pt x="289478" y="259080"/>
                  </a:lnTo>
                  <a:lnTo>
                    <a:pt x="287823" y="264160"/>
                  </a:lnTo>
                  <a:lnTo>
                    <a:pt x="287488" y="267970"/>
                  </a:lnTo>
                  <a:lnTo>
                    <a:pt x="294825" y="267970"/>
                  </a:lnTo>
                  <a:lnTo>
                    <a:pt x="296536" y="261620"/>
                  </a:lnTo>
                  <a:lnTo>
                    <a:pt x="300671" y="255270"/>
                  </a:lnTo>
                  <a:lnTo>
                    <a:pt x="306910" y="252730"/>
                  </a:lnTo>
                  <a:lnTo>
                    <a:pt x="315278" y="250190"/>
                  </a:lnTo>
                  <a:lnTo>
                    <a:pt x="325340" y="248920"/>
                  </a:lnTo>
                  <a:close/>
                </a:path>
                <a:path w="635000" h="525780">
                  <a:moveTo>
                    <a:pt x="396427" y="264160"/>
                  </a:moveTo>
                  <a:lnTo>
                    <a:pt x="354324" y="264160"/>
                  </a:lnTo>
                  <a:lnTo>
                    <a:pt x="350680" y="266700"/>
                  </a:lnTo>
                  <a:lnTo>
                    <a:pt x="395307" y="266700"/>
                  </a:lnTo>
                  <a:lnTo>
                    <a:pt x="395925" y="265430"/>
                  </a:lnTo>
                  <a:lnTo>
                    <a:pt x="396427" y="264160"/>
                  </a:lnTo>
                  <a:close/>
                </a:path>
                <a:path w="635000" h="525780">
                  <a:moveTo>
                    <a:pt x="260044" y="252730"/>
                  </a:moveTo>
                  <a:lnTo>
                    <a:pt x="252107" y="264160"/>
                  </a:lnTo>
                  <a:lnTo>
                    <a:pt x="280885" y="264160"/>
                  </a:lnTo>
                  <a:lnTo>
                    <a:pt x="260044" y="252730"/>
                  </a:lnTo>
                  <a:close/>
                </a:path>
                <a:path w="635000" h="525780">
                  <a:moveTo>
                    <a:pt x="1853" y="232410"/>
                  </a:moveTo>
                  <a:lnTo>
                    <a:pt x="795" y="232410"/>
                  </a:lnTo>
                  <a:lnTo>
                    <a:pt x="1989" y="236220"/>
                  </a:lnTo>
                  <a:lnTo>
                    <a:pt x="0" y="238760"/>
                  </a:lnTo>
                  <a:lnTo>
                    <a:pt x="0" y="254000"/>
                  </a:lnTo>
                  <a:lnTo>
                    <a:pt x="5413" y="259080"/>
                  </a:lnTo>
                  <a:lnTo>
                    <a:pt x="20062" y="259080"/>
                  </a:lnTo>
                  <a:lnTo>
                    <a:pt x="24376" y="257810"/>
                  </a:lnTo>
                  <a:lnTo>
                    <a:pt x="26711" y="256540"/>
                  </a:lnTo>
                  <a:lnTo>
                    <a:pt x="44425" y="256540"/>
                  </a:lnTo>
                  <a:lnTo>
                    <a:pt x="48700" y="255270"/>
                  </a:lnTo>
                  <a:lnTo>
                    <a:pt x="67046" y="255270"/>
                  </a:lnTo>
                  <a:lnTo>
                    <a:pt x="57963" y="247650"/>
                  </a:lnTo>
                  <a:lnTo>
                    <a:pt x="41569" y="243840"/>
                  </a:lnTo>
                  <a:lnTo>
                    <a:pt x="6439" y="243840"/>
                  </a:lnTo>
                  <a:lnTo>
                    <a:pt x="3842" y="236220"/>
                  </a:lnTo>
                  <a:lnTo>
                    <a:pt x="1853" y="232410"/>
                  </a:lnTo>
                  <a:close/>
                </a:path>
                <a:path w="635000" h="525780">
                  <a:moveTo>
                    <a:pt x="631881" y="256540"/>
                  </a:moveTo>
                  <a:lnTo>
                    <a:pt x="607876" y="256540"/>
                  </a:lnTo>
                  <a:lnTo>
                    <a:pt x="610211" y="257810"/>
                  </a:lnTo>
                  <a:lnTo>
                    <a:pt x="614536" y="259080"/>
                  </a:lnTo>
                  <a:lnTo>
                    <a:pt x="629174" y="259080"/>
                  </a:lnTo>
                  <a:lnTo>
                    <a:pt x="631881" y="256540"/>
                  </a:lnTo>
                  <a:close/>
                </a:path>
                <a:path w="635000" h="525780">
                  <a:moveTo>
                    <a:pt x="411526" y="213360"/>
                  </a:moveTo>
                  <a:lnTo>
                    <a:pt x="387496" y="213360"/>
                  </a:lnTo>
                  <a:lnTo>
                    <a:pt x="387496" y="247650"/>
                  </a:lnTo>
                  <a:lnTo>
                    <a:pt x="360271" y="247650"/>
                  </a:lnTo>
                  <a:lnTo>
                    <a:pt x="359622" y="251460"/>
                  </a:lnTo>
                  <a:lnTo>
                    <a:pt x="353287" y="254000"/>
                  </a:lnTo>
                  <a:lnTo>
                    <a:pt x="411526" y="254000"/>
                  </a:lnTo>
                  <a:lnTo>
                    <a:pt x="411526" y="213360"/>
                  </a:lnTo>
                  <a:close/>
                </a:path>
                <a:path w="635000" h="525780">
                  <a:moveTo>
                    <a:pt x="251280" y="248920"/>
                  </a:moveTo>
                  <a:lnTo>
                    <a:pt x="247133" y="250190"/>
                  </a:lnTo>
                  <a:lnTo>
                    <a:pt x="245845" y="251460"/>
                  </a:lnTo>
                  <a:lnTo>
                    <a:pt x="252997" y="251460"/>
                  </a:lnTo>
                  <a:lnTo>
                    <a:pt x="251280" y="248920"/>
                  </a:lnTo>
                  <a:close/>
                </a:path>
                <a:path w="635000" h="525780">
                  <a:moveTo>
                    <a:pt x="261594" y="246380"/>
                  </a:moveTo>
                  <a:lnTo>
                    <a:pt x="260410" y="246380"/>
                  </a:lnTo>
                  <a:lnTo>
                    <a:pt x="261091" y="247650"/>
                  </a:lnTo>
                  <a:lnTo>
                    <a:pt x="263457" y="251460"/>
                  </a:lnTo>
                  <a:lnTo>
                    <a:pt x="268567" y="251460"/>
                  </a:lnTo>
                  <a:lnTo>
                    <a:pt x="270881" y="250190"/>
                  </a:lnTo>
                  <a:lnTo>
                    <a:pt x="271541" y="248920"/>
                  </a:lnTo>
                  <a:lnTo>
                    <a:pt x="325340" y="248920"/>
                  </a:lnTo>
                  <a:lnTo>
                    <a:pt x="325660" y="247650"/>
                  </a:lnTo>
                  <a:lnTo>
                    <a:pt x="264054" y="247650"/>
                  </a:lnTo>
                  <a:lnTo>
                    <a:pt x="261594" y="246380"/>
                  </a:lnTo>
                  <a:close/>
                </a:path>
                <a:path w="635000" h="525780">
                  <a:moveTo>
                    <a:pt x="553299" y="242570"/>
                  </a:moveTo>
                  <a:lnTo>
                    <a:pt x="538193" y="242570"/>
                  </a:lnTo>
                  <a:lnTo>
                    <a:pt x="542225" y="248920"/>
                  </a:lnTo>
                  <a:lnTo>
                    <a:pt x="545678" y="251460"/>
                  </a:lnTo>
                  <a:lnTo>
                    <a:pt x="550448" y="250190"/>
                  </a:lnTo>
                  <a:lnTo>
                    <a:pt x="558433" y="247650"/>
                  </a:lnTo>
                  <a:lnTo>
                    <a:pt x="559658" y="246380"/>
                  </a:lnTo>
                  <a:lnTo>
                    <a:pt x="558569" y="246380"/>
                  </a:lnTo>
                  <a:lnTo>
                    <a:pt x="553299" y="242570"/>
                  </a:lnTo>
                  <a:close/>
                </a:path>
                <a:path w="635000" h="525780">
                  <a:moveTo>
                    <a:pt x="158293" y="222250"/>
                  </a:moveTo>
                  <a:lnTo>
                    <a:pt x="81348" y="222250"/>
                  </a:lnTo>
                  <a:lnTo>
                    <a:pt x="83585" y="226060"/>
                  </a:lnTo>
                  <a:lnTo>
                    <a:pt x="86031" y="232410"/>
                  </a:lnTo>
                  <a:lnTo>
                    <a:pt x="84805" y="240030"/>
                  </a:lnTo>
                  <a:lnTo>
                    <a:pt x="76029" y="246380"/>
                  </a:lnTo>
                  <a:lnTo>
                    <a:pt x="74929" y="246380"/>
                  </a:lnTo>
                  <a:lnTo>
                    <a:pt x="76165" y="247650"/>
                  </a:lnTo>
                  <a:lnTo>
                    <a:pt x="85077" y="248920"/>
                  </a:lnTo>
                  <a:lnTo>
                    <a:pt x="91392" y="247650"/>
                  </a:lnTo>
                  <a:lnTo>
                    <a:pt x="96394" y="242570"/>
                  </a:lnTo>
                  <a:lnTo>
                    <a:pt x="177261" y="242570"/>
                  </a:lnTo>
                  <a:lnTo>
                    <a:pt x="174626" y="236220"/>
                  </a:lnTo>
                  <a:lnTo>
                    <a:pt x="163850" y="224790"/>
                  </a:lnTo>
                  <a:lnTo>
                    <a:pt x="158293" y="222250"/>
                  </a:lnTo>
                  <a:close/>
                </a:path>
                <a:path w="635000" h="525780">
                  <a:moveTo>
                    <a:pt x="411526" y="212090"/>
                  </a:moveTo>
                  <a:lnTo>
                    <a:pt x="359695" y="212090"/>
                  </a:lnTo>
                  <a:lnTo>
                    <a:pt x="363915" y="214630"/>
                  </a:lnTo>
                  <a:lnTo>
                    <a:pt x="360606" y="215900"/>
                  </a:lnTo>
                  <a:lnTo>
                    <a:pt x="352586" y="218440"/>
                  </a:lnTo>
                  <a:lnTo>
                    <a:pt x="351266" y="220980"/>
                  </a:lnTo>
                  <a:lnTo>
                    <a:pt x="355863" y="227330"/>
                  </a:lnTo>
                  <a:lnTo>
                    <a:pt x="353696" y="237490"/>
                  </a:lnTo>
                  <a:lnTo>
                    <a:pt x="353696" y="243840"/>
                  </a:lnTo>
                  <a:lnTo>
                    <a:pt x="355664" y="248920"/>
                  </a:lnTo>
                  <a:lnTo>
                    <a:pt x="359915" y="247650"/>
                  </a:lnTo>
                  <a:lnTo>
                    <a:pt x="374752" y="247650"/>
                  </a:lnTo>
                  <a:lnTo>
                    <a:pt x="374752" y="213360"/>
                  </a:lnTo>
                  <a:lnTo>
                    <a:pt x="411526" y="213360"/>
                  </a:lnTo>
                  <a:lnTo>
                    <a:pt x="411526" y="212090"/>
                  </a:lnTo>
                  <a:close/>
                </a:path>
                <a:path w="635000" h="525780">
                  <a:moveTo>
                    <a:pt x="267593" y="242570"/>
                  </a:moveTo>
                  <a:lnTo>
                    <a:pt x="264808" y="246380"/>
                  </a:lnTo>
                  <a:lnTo>
                    <a:pt x="264054" y="247650"/>
                  </a:lnTo>
                  <a:lnTo>
                    <a:pt x="325660" y="247650"/>
                  </a:lnTo>
                  <a:lnTo>
                    <a:pt x="326298" y="245110"/>
                  </a:lnTo>
                  <a:lnTo>
                    <a:pt x="273803" y="245110"/>
                  </a:lnTo>
                  <a:lnTo>
                    <a:pt x="267593" y="242570"/>
                  </a:lnTo>
                  <a:close/>
                </a:path>
                <a:path w="635000" h="525780">
                  <a:moveTo>
                    <a:pt x="255583" y="242570"/>
                  </a:moveTo>
                  <a:lnTo>
                    <a:pt x="249688" y="243840"/>
                  </a:lnTo>
                  <a:lnTo>
                    <a:pt x="247971" y="245110"/>
                  </a:lnTo>
                  <a:lnTo>
                    <a:pt x="249091" y="245110"/>
                  </a:lnTo>
                  <a:lnTo>
                    <a:pt x="255562" y="246380"/>
                  </a:lnTo>
                  <a:lnTo>
                    <a:pt x="255583" y="242570"/>
                  </a:lnTo>
                  <a:close/>
                </a:path>
                <a:path w="635000" h="525780">
                  <a:moveTo>
                    <a:pt x="329141" y="196850"/>
                  </a:moveTo>
                  <a:lnTo>
                    <a:pt x="296566" y="196850"/>
                  </a:lnTo>
                  <a:lnTo>
                    <a:pt x="296765" y="198120"/>
                  </a:lnTo>
                  <a:lnTo>
                    <a:pt x="296975" y="204470"/>
                  </a:lnTo>
                  <a:lnTo>
                    <a:pt x="271447" y="240030"/>
                  </a:lnTo>
                  <a:lnTo>
                    <a:pt x="276703" y="241300"/>
                  </a:lnTo>
                  <a:lnTo>
                    <a:pt x="273803" y="245110"/>
                  </a:lnTo>
                  <a:lnTo>
                    <a:pt x="326298" y="245110"/>
                  </a:lnTo>
                  <a:lnTo>
                    <a:pt x="326618" y="243840"/>
                  </a:lnTo>
                  <a:lnTo>
                    <a:pt x="326140" y="242570"/>
                  </a:lnTo>
                  <a:lnTo>
                    <a:pt x="315508" y="242570"/>
                  </a:lnTo>
                  <a:lnTo>
                    <a:pt x="314388" y="241300"/>
                  </a:lnTo>
                  <a:lnTo>
                    <a:pt x="316011" y="238760"/>
                  </a:lnTo>
                  <a:lnTo>
                    <a:pt x="297006" y="238760"/>
                  </a:lnTo>
                  <a:lnTo>
                    <a:pt x="293142" y="234950"/>
                  </a:lnTo>
                  <a:lnTo>
                    <a:pt x="294786" y="228600"/>
                  </a:lnTo>
                  <a:lnTo>
                    <a:pt x="310147" y="228600"/>
                  </a:lnTo>
                  <a:lnTo>
                    <a:pt x="308828" y="227330"/>
                  </a:lnTo>
                  <a:lnTo>
                    <a:pt x="309257" y="224790"/>
                  </a:lnTo>
                  <a:lnTo>
                    <a:pt x="308472" y="223520"/>
                  </a:lnTo>
                  <a:lnTo>
                    <a:pt x="307980" y="223520"/>
                  </a:lnTo>
                  <a:lnTo>
                    <a:pt x="307980" y="220980"/>
                  </a:lnTo>
                  <a:lnTo>
                    <a:pt x="316314" y="215900"/>
                  </a:lnTo>
                  <a:lnTo>
                    <a:pt x="318461" y="215900"/>
                  </a:lnTo>
                  <a:lnTo>
                    <a:pt x="319005" y="213360"/>
                  </a:lnTo>
                  <a:lnTo>
                    <a:pt x="322042" y="209550"/>
                  </a:lnTo>
                  <a:lnTo>
                    <a:pt x="331419" y="209550"/>
                  </a:lnTo>
                  <a:lnTo>
                    <a:pt x="331948" y="208280"/>
                  </a:lnTo>
                  <a:lnTo>
                    <a:pt x="330230" y="199390"/>
                  </a:lnTo>
                  <a:lnTo>
                    <a:pt x="329141" y="196850"/>
                  </a:lnTo>
                  <a:close/>
                </a:path>
                <a:path w="635000" h="525780">
                  <a:moveTo>
                    <a:pt x="262138" y="238760"/>
                  </a:moveTo>
                  <a:lnTo>
                    <a:pt x="254452" y="238760"/>
                  </a:lnTo>
                  <a:lnTo>
                    <a:pt x="259803" y="242570"/>
                  </a:lnTo>
                  <a:lnTo>
                    <a:pt x="262138" y="238760"/>
                  </a:lnTo>
                  <a:close/>
                </a:path>
                <a:path w="635000" h="525780">
                  <a:moveTo>
                    <a:pt x="325183" y="240030"/>
                  </a:moveTo>
                  <a:lnTo>
                    <a:pt x="321759" y="240030"/>
                  </a:lnTo>
                  <a:lnTo>
                    <a:pt x="315508" y="242570"/>
                  </a:lnTo>
                  <a:lnTo>
                    <a:pt x="326140" y="242570"/>
                  </a:lnTo>
                  <a:lnTo>
                    <a:pt x="325183" y="240030"/>
                  </a:lnTo>
                  <a:close/>
                </a:path>
                <a:path w="635000" h="525780">
                  <a:moveTo>
                    <a:pt x="323611" y="232410"/>
                  </a:moveTo>
                  <a:lnTo>
                    <a:pt x="315634" y="232410"/>
                  </a:lnTo>
                  <a:lnTo>
                    <a:pt x="315623" y="233680"/>
                  </a:lnTo>
                  <a:lnTo>
                    <a:pt x="306388" y="234950"/>
                  </a:lnTo>
                  <a:lnTo>
                    <a:pt x="306001" y="238760"/>
                  </a:lnTo>
                  <a:lnTo>
                    <a:pt x="315393" y="238760"/>
                  </a:lnTo>
                  <a:lnTo>
                    <a:pt x="315079" y="236220"/>
                  </a:lnTo>
                  <a:lnTo>
                    <a:pt x="322115" y="236220"/>
                  </a:lnTo>
                  <a:lnTo>
                    <a:pt x="323361" y="233680"/>
                  </a:lnTo>
                  <a:lnTo>
                    <a:pt x="323611" y="232410"/>
                  </a:lnTo>
                  <a:close/>
                </a:path>
                <a:path w="635000" h="525780">
                  <a:moveTo>
                    <a:pt x="220810" y="176530"/>
                  </a:moveTo>
                  <a:lnTo>
                    <a:pt x="215731" y="189230"/>
                  </a:lnTo>
                  <a:lnTo>
                    <a:pt x="212223" y="189230"/>
                  </a:lnTo>
                  <a:lnTo>
                    <a:pt x="207103" y="190500"/>
                  </a:lnTo>
                  <a:lnTo>
                    <a:pt x="207103" y="194310"/>
                  </a:lnTo>
                  <a:lnTo>
                    <a:pt x="202138" y="204470"/>
                  </a:lnTo>
                  <a:lnTo>
                    <a:pt x="190676" y="210820"/>
                  </a:lnTo>
                  <a:lnTo>
                    <a:pt x="177864" y="214630"/>
                  </a:lnTo>
                  <a:lnTo>
                    <a:pt x="168853" y="217170"/>
                  </a:lnTo>
                  <a:lnTo>
                    <a:pt x="177010" y="222250"/>
                  </a:lnTo>
                  <a:lnTo>
                    <a:pt x="182592" y="229870"/>
                  </a:lnTo>
                  <a:lnTo>
                    <a:pt x="185797" y="234950"/>
                  </a:lnTo>
                  <a:lnTo>
                    <a:pt x="186821" y="237490"/>
                  </a:lnTo>
                  <a:lnTo>
                    <a:pt x="193863" y="231140"/>
                  </a:lnTo>
                  <a:lnTo>
                    <a:pt x="200558" y="226060"/>
                  </a:lnTo>
                  <a:lnTo>
                    <a:pt x="205970" y="222250"/>
                  </a:lnTo>
                  <a:lnTo>
                    <a:pt x="209166" y="220980"/>
                  </a:lnTo>
                  <a:lnTo>
                    <a:pt x="216953" y="220980"/>
                  </a:lnTo>
                  <a:lnTo>
                    <a:pt x="218558" y="218440"/>
                  </a:lnTo>
                  <a:lnTo>
                    <a:pt x="216244" y="217170"/>
                  </a:lnTo>
                  <a:lnTo>
                    <a:pt x="215543" y="213360"/>
                  </a:lnTo>
                  <a:lnTo>
                    <a:pt x="216035" y="207010"/>
                  </a:lnTo>
                  <a:lnTo>
                    <a:pt x="245657" y="207010"/>
                  </a:lnTo>
                  <a:lnTo>
                    <a:pt x="245657" y="194310"/>
                  </a:lnTo>
                  <a:lnTo>
                    <a:pt x="223961" y="194310"/>
                  </a:lnTo>
                  <a:lnTo>
                    <a:pt x="224139" y="189230"/>
                  </a:lnTo>
                  <a:lnTo>
                    <a:pt x="225930" y="185420"/>
                  </a:lnTo>
                  <a:lnTo>
                    <a:pt x="230652" y="184150"/>
                  </a:lnTo>
                  <a:lnTo>
                    <a:pt x="220810" y="176530"/>
                  </a:lnTo>
                  <a:close/>
                </a:path>
                <a:path w="635000" h="525780">
                  <a:moveTo>
                    <a:pt x="456883" y="220980"/>
                  </a:moveTo>
                  <a:lnTo>
                    <a:pt x="425421" y="220980"/>
                  </a:lnTo>
                  <a:lnTo>
                    <a:pt x="428618" y="222250"/>
                  </a:lnTo>
                  <a:lnTo>
                    <a:pt x="434035" y="226060"/>
                  </a:lnTo>
                  <a:lnTo>
                    <a:pt x="440733" y="231140"/>
                  </a:lnTo>
                  <a:lnTo>
                    <a:pt x="447776" y="237490"/>
                  </a:lnTo>
                  <a:lnTo>
                    <a:pt x="451032" y="228600"/>
                  </a:lnTo>
                  <a:lnTo>
                    <a:pt x="453988" y="223520"/>
                  </a:lnTo>
                  <a:lnTo>
                    <a:pt x="456883" y="220980"/>
                  </a:lnTo>
                  <a:close/>
                </a:path>
                <a:path w="635000" h="525780">
                  <a:moveTo>
                    <a:pt x="310147" y="228600"/>
                  </a:moveTo>
                  <a:lnTo>
                    <a:pt x="295320" y="228600"/>
                  </a:lnTo>
                  <a:lnTo>
                    <a:pt x="296022" y="232410"/>
                  </a:lnTo>
                  <a:lnTo>
                    <a:pt x="299320" y="234950"/>
                  </a:lnTo>
                  <a:lnTo>
                    <a:pt x="305959" y="232410"/>
                  </a:lnTo>
                  <a:lnTo>
                    <a:pt x="323611" y="232410"/>
                  </a:lnTo>
                  <a:lnTo>
                    <a:pt x="324109" y="229870"/>
                  </a:lnTo>
                  <a:lnTo>
                    <a:pt x="311466" y="229870"/>
                  </a:lnTo>
                  <a:lnTo>
                    <a:pt x="310147" y="228600"/>
                  </a:lnTo>
                  <a:close/>
                </a:path>
                <a:path w="635000" h="525780">
                  <a:moveTo>
                    <a:pt x="266460" y="229870"/>
                  </a:moveTo>
                  <a:lnTo>
                    <a:pt x="260379" y="229870"/>
                  </a:lnTo>
                  <a:lnTo>
                    <a:pt x="263677" y="233680"/>
                  </a:lnTo>
                  <a:lnTo>
                    <a:pt x="266460" y="229870"/>
                  </a:lnTo>
                  <a:close/>
                </a:path>
                <a:path w="635000" h="525780">
                  <a:moveTo>
                    <a:pt x="317152" y="226060"/>
                  </a:moveTo>
                  <a:lnTo>
                    <a:pt x="311466" y="229870"/>
                  </a:lnTo>
                  <a:lnTo>
                    <a:pt x="324109" y="229870"/>
                  </a:lnTo>
                  <a:lnTo>
                    <a:pt x="324607" y="227330"/>
                  </a:lnTo>
                  <a:lnTo>
                    <a:pt x="317152" y="226060"/>
                  </a:lnTo>
                  <a:close/>
                </a:path>
                <a:path w="635000" h="525780">
                  <a:moveTo>
                    <a:pt x="66333" y="214630"/>
                  </a:moveTo>
                  <a:lnTo>
                    <a:pt x="65516" y="214630"/>
                  </a:lnTo>
                  <a:lnTo>
                    <a:pt x="65516" y="220980"/>
                  </a:lnTo>
                  <a:lnTo>
                    <a:pt x="72783" y="227330"/>
                  </a:lnTo>
                  <a:lnTo>
                    <a:pt x="81348" y="222250"/>
                  </a:lnTo>
                  <a:lnTo>
                    <a:pt x="158293" y="222250"/>
                  </a:lnTo>
                  <a:lnTo>
                    <a:pt x="147178" y="217170"/>
                  </a:lnTo>
                  <a:lnTo>
                    <a:pt x="142447" y="215900"/>
                  </a:lnTo>
                  <a:lnTo>
                    <a:pt x="71592" y="215900"/>
                  </a:lnTo>
                  <a:lnTo>
                    <a:pt x="66333" y="214630"/>
                  </a:lnTo>
                  <a:close/>
                </a:path>
                <a:path w="635000" h="525780">
                  <a:moveTo>
                    <a:pt x="567620" y="222250"/>
                  </a:moveTo>
                  <a:lnTo>
                    <a:pt x="553250" y="222250"/>
                  </a:lnTo>
                  <a:lnTo>
                    <a:pt x="561815" y="227330"/>
                  </a:lnTo>
                  <a:lnTo>
                    <a:pt x="567620" y="222250"/>
                  </a:lnTo>
                  <a:close/>
                </a:path>
                <a:path w="635000" h="525780">
                  <a:moveTo>
                    <a:pt x="216953" y="220980"/>
                  </a:moveTo>
                  <a:lnTo>
                    <a:pt x="211616" y="220980"/>
                  </a:lnTo>
                  <a:lnTo>
                    <a:pt x="212548" y="223520"/>
                  </a:lnTo>
                  <a:lnTo>
                    <a:pt x="212799" y="226060"/>
                  </a:lnTo>
                  <a:lnTo>
                    <a:pt x="213742" y="226060"/>
                  </a:lnTo>
                  <a:lnTo>
                    <a:pt x="216953" y="220980"/>
                  </a:lnTo>
                  <a:close/>
                </a:path>
                <a:path w="635000" h="525780">
                  <a:moveTo>
                    <a:pt x="437034" y="207010"/>
                  </a:moveTo>
                  <a:lnTo>
                    <a:pt x="418552" y="207010"/>
                  </a:lnTo>
                  <a:lnTo>
                    <a:pt x="419055" y="213360"/>
                  </a:lnTo>
                  <a:lnTo>
                    <a:pt x="418353" y="217170"/>
                  </a:lnTo>
                  <a:lnTo>
                    <a:pt x="416039" y="218440"/>
                  </a:lnTo>
                  <a:lnTo>
                    <a:pt x="421222" y="226060"/>
                  </a:lnTo>
                  <a:lnTo>
                    <a:pt x="421788" y="226060"/>
                  </a:lnTo>
                  <a:lnTo>
                    <a:pt x="422039" y="223520"/>
                  </a:lnTo>
                  <a:lnTo>
                    <a:pt x="422971" y="220980"/>
                  </a:lnTo>
                  <a:lnTo>
                    <a:pt x="456883" y="220980"/>
                  </a:lnTo>
                  <a:lnTo>
                    <a:pt x="458331" y="219710"/>
                  </a:lnTo>
                  <a:lnTo>
                    <a:pt x="465744" y="217170"/>
                  </a:lnTo>
                  <a:lnTo>
                    <a:pt x="456727" y="214630"/>
                  </a:lnTo>
                  <a:lnTo>
                    <a:pt x="443913" y="210820"/>
                  </a:lnTo>
                  <a:lnTo>
                    <a:pt x="437034" y="207010"/>
                  </a:lnTo>
                  <a:close/>
                </a:path>
                <a:path w="635000" h="525780">
                  <a:moveTo>
                    <a:pt x="327246" y="218440"/>
                  </a:moveTo>
                  <a:lnTo>
                    <a:pt x="321477" y="218440"/>
                  </a:lnTo>
                  <a:lnTo>
                    <a:pt x="317780" y="219710"/>
                  </a:lnTo>
                  <a:lnTo>
                    <a:pt x="317958" y="220980"/>
                  </a:lnTo>
                  <a:lnTo>
                    <a:pt x="320765" y="224790"/>
                  </a:lnTo>
                  <a:lnTo>
                    <a:pt x="324492" y="223520"/>
                  </a:lnTo>
                  <a:lnTo>
                    <a:pt x="327246" y="218440"/>
                  </a:lnTo>
                  <a:close/>
                </a:path>
                <a:path w="635000" h="525780">
                  <a:moveTo>
                    <a:pt x="317299" y="180340"/>
                  </a:moveTo>
                  <a:lnTo>
                    <a:pt x="271337" y="184150"/>
                  </a:lnTo>
                  <a:lnTo>
                    <a:pt x="258400" y="186690"/>
                  </a:lnTo>
                  <a:lnTo>
                    <a:pt x="258400" y="218440"/>
                  </a:lnTo>
                  <a:lnTo>
                    <a:pt x="274806" y="218440"/>
                  </a:lnTo>
                  <a:lnTo>
                    <a:pt x="289645" y="198120"/>
                  </a:lnTo>
                  <a:lnTo>
                    <a:pt x="294671" y="196850"/>
                  </a:lnTo>
                  <a:lnTo>
                    <a:pt x="328796" y="196850"/>
                  </a:lnTo>
                  <a:lnTo>
                    <a:pt x="329298" y="195580"/>
                  </a:lnTo>
                  <a:lnTo>
                    <a:pt x="428105" y="195580"/>
                  </a:lnTo>
                  <a:lnTo>
                    <a:pt x="427484" y="194310"/>
                  </a:lnTo>
                  <a:lnTo>
                    <a:pt x="410626" y="194310"/>
                  </a:lnTo>
                  <a:lnTo>
                    <a:pt x="398657" y="191770"/>
                  </a:lnTo>
                  <a:lnTo>
                    <a:pt x="377717" y="186690"/>
                  </a:lnTo>
                  <a:lnTo>
                    <a:pt x="349900" y="182880"/>
                  </a:lnTo>
                  <a:lnTo>
                    <a:pt x="317299" y="180340"/>
                  </a:lnTo>
                  <a:close/>
                </a:path>
                <a:path w="635000" h="525780">
                  <a:moveTo>
                    <a:pt x="82133" y="172720"/>
                  </a:moveTo>
                  <a:lnTo>
                    <a:pt x="76556" y="180340"/>
                  </a:lnTo>
                  <a:lnTo>
                    <a:pt x="75174" y="187960"/>
                  </a:lnTo>
                  <a:lnTo>
                    <a:pt x="75048" y="190500"/>
                  </a:lnTo>
                  <a:lnTo>
                    <a:pt x="75567" y="196850"/>
                  </a:lnTo>
                  <a:lnTo>
                    <a:pt x="76699" y="201930"/>
                  </a:lnTo>
                  <a:lnTo>
                    <a:pt x="77023" y="208280"/>
                  </a:lnTo>
                  <a:lnTo>
                    <a:pt x="75238" y="213360"/>
                  </a:lnTo>
                  <a:lnTo>
                    <a:pt x="71592" y="215900"/>
                  </a:lnTo>
                  <a:lnTo>
                    <a:pt x="142447" y="215900"/>
                  </a:lnTo>
                  <a:lnTo>
                    <a:pt x="132983" y="213360"/>
                  </a:lnTo>
                  <a:lnTo>
                    <a:pt x="127573" y="208280"/>
                  </a:lnTo>
                  <a:lnTo>
                    <a:pt x="127128" y="203200"/>
                  </a:lnTo>
                  <a:lnTo>
                    <a:pt x="127828" y="201930"/>
                  </a:lnTo>
                  <a:lnTo>
                    <a:pt x="146526" y="201930"/>
                  </a:lnTo>
                  <a:lnTo>
                    <a:pt x="144613" y="199390"/>
                  </a:lnTo>
                  <a:lnTo>
                    <a:pt x="145681" y="198120"/>
                  </a:lnTo>
                  <a:lnTo>
                    <a:pt x="146267" y="193040"/>
                  </a:lnTo>
                  <a:lnTo>
                    <a:pt x="133692" y="193040"/>
                  </a:lnTo>
                  <a:lnTo>
                    <a:pt x="130393" y="190500"/>
                  </a:lnTo>
                  <a:lnTo>
                    <a:pt x="130375" y="185420"/>
                  </a:lnTo>
                  <a:lnTo>
                    <a:pt x="133625" y="180340"/>
                  </a:lnTo>
                  <a:lnTo>
                    <a:pt x="140740" y="179070"/>
                  </a:lnTo>
                  <a:lnTo>
                    <a:pt x="156910" y="179070"/>
                  </a:lnTo>
                  <a:lnTo>
                    <a:pt x="156633" y="173990"/>
                  </a:lnTo>
                  <a:lnTo>
                    <a:pt x="89395" y="173990"/>
                  </a:lnTo>
                  <a:lnTo>
                    <a:pt x="82133" y="172720"/>
                  </a:lnTo>
                  <a:close/>
                </a:path>
                <a:path w="635000" h="525780">
                  <a:moveTo>
                    <a:pt x="569071" y="214630"/>
                  </a:moveTo>
                  <a:lnTo>
                    <a:pt x="568265" y="214630"/>
                  </a:lnTo>
                  <a:lnTo>
                    <a:pt x="563001" y="215900"/>
                  </a:lnTo>
                  <a:lnTo>
                    <a:pt x="569071" y="215900"/>
                  </a:lnTo>
                  <a:lnTo>
                    <a:pt x="569071" y="214630"/>
                  </a:lnTo>
                  <a:close/>
                </a:path>
                <a:path w="635000" h="525780">
                  <a:moveTo>
                    <a:pt x="430587" y="200660"/>
                  </a:moveTo>
                  <a:lnTo>
                    <a:pt x="349277" y="200660"/>
                  </a:lnTo>
                  <a:lnTo>
                    <a:pt x="350690" y="212090"/>
                  </a:lnTo>
                  <a:lnTo>
                    <a:pt x="352010" y="214630"/>
                  </a:lnTo>
                  <a:lnTo>
                    <a:pt x="359695" y="212090"/>
                  </a:lnTo>
                  <a:lnTo>
                    <a:pt x="411526" y="212090"/>
                  </a:lnTo>
                  <a:lnTo>
                    <a:pt x="411526" y="207010"/>
                  </a:lnTo>
                  <a:lnTo>
                    <a:pt x="437034" y="207010"/>
                  </a:lnTo>
                  <a:lnTo>
                    <a:pt x="432449" y="204470"/>
                  </a:lnTo>
                  <a:lnTo>
                    <a:pt x="430587" y="200660"/>
                  </a:lnTo>
                  <a:close/>
                </a:path>
                <a:path w="635000" h="525780">
                  <a:moveTo>
                    <a:pt x="331419" y="209550"/>
                  </a:moveTo>
                  <a:lnTo>
                    <a:pt x="322042" y="209550"/>
                  </a:lnTo>
                  <a:lnTo>
                    <a:pt x="330890" y="210820"/>
                  </a:lnTo>
                  <a:lnTo>
                    <a:pt x="331419" y="209550"/>
                  </a:lnTo>
                  <a:close/>
                </a:path>
                <a:path w="635000" h="525780">
                  <a:moveTo>
                    <a:pt x="146526" y="201930"/>
                  </a:moveTo>
                  <a:lnTo>
                    <a:pt x="139001" y="201930"/>
                  </a:lnTo>
                  <a:lnTo>
                    <a:pt x="145440" y="205740"/>
                  </a:lnTo>
                  <a:lnTo>
                    <a:pt x="147482" y="203200"/>
                  </a:lnTo>
                  <a:lnTo>
                    <a:pt x="146526" y="201930"/>
                  </a:lnTo>
                  <a:close/>
                </a:path>
                <a:path w="635000" h="525780">
                  <a:moveTo>
                    <a:pt x="428105" y="195580"/>
                  </a:moveTo>
                  <a:lnTo>
                    <a:pt x="329298" y="195580"/>
                  </a:lnTo>
                  <a:lnTo>
                    <a:pt x="333173" y="198120"/>
                  </a:lnTo>
                  <a:lnTo>
                    <a:pt x="336251" y="205740"/>
                  </a:lnTo>
                  <a:lnTo>
                    <a:pt x="338356" y="205740"/>
                  </a:lnTo>
                  <a:lnTo>
                    <a:pt x="348314" y="200660"/>
                  </a:lnTo>
                  <a:lnTo>
                    <a:pt x="430587" y="200660"/>
                  </a:lnTo>
                  <a:lnTo>
                    <a:pt x="428105" y="195580"/>
                  </a:lnTo>
                  <a:close/>
                </a:path>
                <a:path w="635000" h="525780">
                  <a:moveTo>
                    <a:pt x="557106" y="179070"/>
                  </a:moveTo>
                  <a:lnTo>
                    <a:pt x="493847" y="179070"/>
                  </a:lnTo>
                  <a:lnTo>
                    <a:pt x="500961" y="180340"/>
                  </a:lnTo>
                  <a:lnTo>
                    <a:pt x="504215" y="185420"/>
                  </a:lnTo>
                  <a:lnTo>
                    <a:pt x="504204" y="190500"/>
                  </a:lnTo>
                  <a:lnTo>
                    <a:pt x="500906" y="193040"/>
                  </a:lnTo>
                  <a:lnTo>
                    <a:pt x="488320" y="193040"/>
                  </a:lnTo>
                  <a:lnTo>
                    <a:pt x="488917" y="198120"/>
                  </a:lnTo>
                  <a:lnTo>
                    <a:pt x="489985" y="199390"/>
                  </a:lnTo>
                  <a:lnTo>
                    <a:pt x="487116" y="203200"/>
                  </a:lnTo>
                  <a:lnTo>
                    <a:pt x="489147" y="205740"/>
                  </a:lnTo>
                  <a:lnTo>
                    <a:pt x="495597" y="201930"/>
                  </a:lnTo>
                  <a:lnTo>
                    <a:pt x="557888" y="201930"/>
                  </a:lnTo>
                  <a:lnTo>
                    <a:pt x="559026" y="196850"/>
                  </a:lnTo>
                  <a:lnTo>
                    <a:pt x="559651" y="189230"/>
                  </a:lnTo>
                  <a:lnTo>
                    <a:pt x="558037" y="180340"/>
                  </a:lnTo>
                  <a:lnTo>
                    <a:pt x="557106" y="179070"/>
                  </a:lnTo>
                  <a:close/>
                </a:path>
                <a:path w="635000" h="525780">
                  <a:moveTo>
                    <a:pt x="183010" y="181610"/>
                  </a:moveTo>
                  <a:lnTo>
                    <a:pt x="182099" y="181610"/>
                  </a:lnTo>
                  <a:lnTo>
                    <a:pt x="181879" y="182880"/>
                  </a:lnTo>
                  <a:lnTo>
                    <a:pt x="180895" y="186690"/>
                  </a:lnTo>
                  <a:lnTo>
                    <a:pt x="175732" y="189230"/>
                  </a:lnTo>
                  <a:lnTo>
                    <a:pt x="147032" y="189230"/>
                  </a:lnTo>
                  <a:lnTo>
                    <a:pt x="161712" y="191770"/>
                  </a:lnTo>
                  <a:lnTo>
                    <a:pt x="165733" y="196850"/>
                  </a:lnTo>
                  <a:lnTo>
                    <a:pt x="179387" y="196850"/>
                  </a:lnTo>
                  <a:lnTo>
                    <a:pt x="186025" y="193040"/>
                  </a:lnTo>
                  <a:lnTo>
                    <a:pt x="183010" y="181610"/>
                  </a:lnTo>
                  <a:close/>
                </a:path>
                <a:path w="635000" h="525780">
                  <a:moveTo>
                    <a:pt x="452488" y="181610"/>
                  </a:moveTo>
                  <a:lnTo>
                    <a:pt x="451577" y="181610"/>
                  </a:lnTo>
                  <a:lnTo>
                    <a:pt x="451159" y="182880"/>
                  </a:lnTo>
                  <a:lnTo>
                    <a:pt x="448572" y="193040"/>
                  </a:lnTo>
                  <a:lnTo>
                    <a:pt x="455211" y="196850"/>
                  </a:lnTo>
                  <a:lnTo>
                    <a:pt x="468865" y="196850"/>
                  </a:lnTo>
                  <a:lnTo>
                    <a:pt x="472886" y="191770"/>
                  </a:lnTo>
                  <a:lnTo>
                    <a:pt x="487555" y="189230"/>
                  </a:lnTo>
                  <a:lnTo>
                    <a:pt x="458844" y="189230"/>
                  </a:lnTo>
                  <a:lnTo>
                    <a:pt x="453703" y="186690"/>
                  </a:lnTo>
                  <a:lnTo>
                    <a:pt x="452708" y="182880"/>
                  </a:lnTo>
                  <a:lnTo>
                    <a:pt x="452488" y="181610"/>
                  </a:lnTo>
                  <a:close/>
                </a:path>
                <a:path w="635000" h="525780">
                  <a:moveTo>
                    <a:pt x="245657" y="189230"/>
                  </a:moveTo>
                  <a:lnTo>
                    <a:pt x="235019" y="191770"/>
                  </a:lnTo>
                  <a:lnTo>
                    <a:pt x="227385" y="193040"/>
                  </a:lnTo>
                  <a:lnTo>
                    <a:pt x="223961" y="194310"/>
                  </a:lnTo>
                  <a:lnTo>
                    <a:pt x="245657" y="194310"/>
                  </a:lnTo>
                  <a:lnTo>
                    <a:pt x="245657" y="189230"/>
                  </a:lnTo>
                  <a:close/>
                </a:path>
                <a:path w="635000" h="525780">
                  <a:moveTo>
                    <a:pt x="413777" y="176530"/>
                  </a:moveTo>
                  <a:lnTo>
                    <a:pt x="403799" y="184150"/>
                  </a:lnTo>
                  <a:lnTo>
                    <a:pt x="403935" y="184150"/>
                  </a:lnTo>
                  <a:lnTo>
                    <a:pt x="408668" y="185420"/>
                  </a:lnTo>
                  <a:lnTo>
                    <a:pt x="410458" y="189230"/>
                  </a:lnTo>
                  <a:lnTo>
                    <a:pt x="410626" y="194310"/>
                  </a:lnTo>
                  <a:lnTo>
                    <a:pt x="427484" y="194310"/>
                  </a:lnTo>
                  <a:lnTo>
                    <a:pt x="427484" y="190500"/>
                  </a:lnTo>
                  <a:lnTo>
                    <a:pt x="422364" y="189230"/>
                  </a:lnTo>
                  <a:lnTo>
                    <a:pt x="419013" y="189230"/>
                  </a:lnTo>
                  <a:lnTo>
                    <a:pt x="413777" y="176530"/>
                  </a:lnTo>
                  <a:close/>
                </a:path>
                <a:path w="635000" h="525780">
                  <a:moveTo>
                    <a:pt x="162120" y="187960"/>
                  </a:moveTo>
                  <a:lnTo>
                    <a:pt x="143964" y="187960"/>
                  </a:lnTo>
                  <a:lnTo>
                    <a:pt x="143964" y="190500"/>
                  </a:lnTo>
                  <a:lnTo>
                    <a:pt x="147032" y="189230"/>
                  </a:lnTo>
                  <a:lnTo>
                    <a:pt x="163565" y="189230"/>
                  </a:lnTo>
                  <a:lnTo>
                    <a:pt x="162120" y="187960"/>
                  </a:lnTo>
                  <a:close/>
                </a:path>
                <a:path w="635000" h="525780">
                  <a:moveTo>
                    <a:pt x="490623" y="187960"/>
                  </a:moveTo>
                  <a:lnTo>
                    <a:pt x="472467" y="187960"/>
                  </a:lnTo>
                  <a:lnTo>
                    <a:pt x="471022" y="189230"/>
                  </a:lnTo>
                  <a:lnTo>
                    <a:pt x="487555" y="189230"/>
                  </a:lnTo>
                  <a:lnTo>
                    <a:pt x="490623" y="190500"/>
                  </a:lnTo>
                  <a:lnTo>
                    <a:pt x="490623" y="187960"/>
                  </a:lnTo>
                  <a:close/>
                </a:path>
                <a:path w="635000" h="525780">
                  <a:moveTo>
                    <a:pt x="156910" y="179070"/>
                  </a:moveTo>
                  <a:lnTo>
                    <a:pt x="140740" y="179070"/>
                  </a:lnTo>
                  <a:lnTo>
                    <a:pt x="152319" y="184150"/>
                  </a:lnTo>
                  <a:lnTo>
                    <a:pt x="156979" y="180340"/>
                  </a:lnTo>
                  <a:lnTo>
                    <a:pt x="156910" y="179070"/>
                  </a:lnTo>
                  <a:close/>
                </a:path>
                <a:path w="635000" h="525780">
                  <a:moveTo>
                    <a:pt x="518738" y="148590"/>
                  </a:moveTo>
                  <a:lnTo>
                    <a:pt x="507667" y="148590"/>
                  </a:lnTo>
                  <a:lnTo>
                    <a:pt x="500361" y="149860"/>
                  </a:lnTo>
                  <a:lnTo>
                    <a:pt x="496174" y="153670"/>
                  </a:lnTo>
                  <a:lnTo>
                    <a:pt x="494456" y="157480"/>
                  </a:lnTo>
                  <a:lnTo>
                    <a:pt x="490602" y="158750"/>
                  </a:lnTo>
                  <a:lnTo>
                    <a:pt x="475681" y="166370"/>
                  </a:lnTo>
                  <a:lnTo>
                    <a:pt x="475681" y="170180"/>
                  </a:lnTo>
                  <a:lnTo>
                    <a:pt x="476550" y="172720"/>
                  </a:lnTo>
                  <a:lnTo>
                    <a:pt x="477964" y="173990"/>
                  </a:lnTo>
                  <a:lnTo>
                    <a:pt x="477608" y="180340"/>
                  </a:lnTo>
                  <a:lnTo>
                    <a:pt x="482278" y="184150"/>
                  </a:lnTo>
                  <a:lnTo>
                    <a:pt x="493847" y="179070"/>
                  </a:lnTo>
                  <a:lnTo>
                    <a:pt x="557106" y="179070"/>
                  </a:lnTo>
                  <a:lnTo>
                    <a:pt x="553384" y="173990"/>
                  </a:lnTo>
                  <a:lnTo>
                    <a:pt x="498529" y="173990"/>
                  </a:lnTo>
                  <a:lnTo>
                    <a:pt x="493461" y="167640"/>
                  </a:lnTo>
                  <a:lnTo>
                    <a:pt x="493880" y="163830"/>
                  </a:lnTo>
                  <a:lnTo>
                    <a:pt x="498361" y="162560"/>
                  </a:lnTo>
                  <a:lnTo>
                    <a:pt x="520954" y="162560"/>
                  </a:lnTo>
                  <a:lnTo>
                    <a:pt x="521272" y="157480"/>
                  </a:lnTo>
                  <a:lnTo>
                    <a:pt x="536580" y="149860"/>
                  </a:lnTo>
                  <a:lnTo>
                    <a:pt x="527041" y="149860"/>
                  </a:lnTo>
                  <a:lnTo>
                    <a:pt x="518738" y="148590"/>
                  </a:lnTo>
                  <a:close/>
                </a:path>
                <a:path w="635000" h="525780">
                  <a:moveTo>
                    <a:pt x="108878" y="162560"/>
                  </a:moveTo>
                  <a:lnTo>
                    <a:pt x="97672" y="162560"/>
                  </a:lnTo>
                  <a:lnTo>
                    <a:pt x="98154" y="163830"/>
                  </a:lnTo>
                  <a:lnTo>
                    <a:pt x="97924" y="167640"/>
                  </a:lnTo>
                  <a:lnTo>
                    <a:pt x="94832" y="171450"/>
                  </a:lnTo>
                  <a:lnTo>
                    <a:pt x="89395" y="173990"/>
                  </a:lnTo>
                  <a:lnTo>
                    <a:pt x="136058" y="173990"/>
                  </a:lnTo>
                  <a:lnTo>
                    <a:pt x="127807" y="172720"/>
                  </a:lnTo>
                  <a:lnTo>
                    <a:pt x="127065" y="168910"/>
                  </a:lnTo>
                  <a:lnTo>
                    <a:pt x="111944" y="168910"/>
                  </a:lnTo>
                  <a:lnTo>
                    <a:pt x="111493" y="166370"/>
                  </a:lnTo>
                  <a:lnTo>
                    <a:pt x="108878" y="162560"/>
                  </a:lnTo>
                  <a:close/>
                </a:path>
                <a:path w="635000" h="525780">
                  <a:moveTo>
                    <a:pt x="151445" y="162560"/>
                  </a:moveTo>
                  <a:lnTo>
                    <a:pt x="136236" y="162560"/>
                  </a:lnTo>
                  <a:lnTo>
                    <a:pt x="140718" y="163830"/>
                  </a:lnTo>
                  <a:lnTo>
                    <a:pt x="141137" y="167640"/>
                  </a:lnTo>
                  <a:lnTo>
                    <a:pt x="136058" y="173990"/>
                  </a:lnTo>
                  <a:lnTo>
                    <a:pt x="156633" y="173990"/>
                  </a:lnTo>
                  <a:lnTo>
                    <a:pt x="158037" y="172720"/>
                  </a:lnTo>
                  <a:lnTo>
                    <a:pt x="158916" y="170180"/>
                  </a:lnTo>
                  <a:lnTo>
                    <a:pt x="158916" y="166370"/>
                  </a:lnTo>
                  <a:lnTo>
                    <a:pt x="151445" y="162560"/>
                  </a:lnTo>
                  <a:close/>
                </a:path>
                <a:path w="635000" h="525780">
                  <a:moveTo>
                    <a:pt x="520954" y="162560"/>
                  </a:moveTo>
                  <a:lnTo>
                    <a:pt x="508769" y="162560"/>
                  </a:lnTo>
                  <a:lnTo>
                    <a:pt x="506780" y="172720"/>
                  </a:lnTo>
                  <a:lnTo>
                    <a:pt x="498529" y="173990"/>
                  </a:lnTo>
                  <a:lnTo>
                    <a:pt x="545192" y="173990"/>
                  </a:lnTo>
                  <a:lnTo>
                    <a:pt x="539755" y="171450"/>
                  </a:lnTo>
                  <a:lnTo>
                    <a:pt x="537694" y="168910"/>
                  </a:lnTo>
                  <a:lnTo>
                    <a:pt x="520581" y="168910"/>
                  </a:lnTo>
                  <a:lnTo>
                    <a:pt x="520954" y="162560"/>
                  </a:lnTo>
                  <a:close/>
                </a:path>
                <a:path w="635000" h="525780">
                  <a:moveTo>
                    <a:pt x="552454" y="172720"/>
                  </a:moveTo>
                  <a:lnTo>
                    <a:pt x="545192" y="173990"/>
                  </a:lnTo>
                  <a:lnTo>
                    <a:pt x="553384" y="173990"/>
                  </a:lnTo>
                  <a:lnTo>
                    <a:pt x="552454" y="172720"/>
                  </a:lnTo>
                  <a:close/>
                </a:path>
                <a:path w="635000" h="525780">
                  <a:moveTo>
                    <a:pt x="97549" y="153670"/>
                  </a:moveTo>
                  <a:lnTo>
                    <a:pt x="87466" y="153670"/>
                  </a:lnTo>
                  <a:lnTo>
                    <a:pt x="78123" y="157480"/>
                  </a:lnTo>
                  <a:lnTo>
                    <a:pt x="78772" y="165100"/>
                  </a:lnTo>
                  <a:lnTo>
                    <a:pt x="86625" y="170180"/>
                  </a:lnTo>
                  <a:lnTo>
                    <a:pt x="93400" y="170180"/>
                  </a:lnTo>
                  <a:lnTo>
                    <a:pt x="96824" y="167640"/>
                  </a:lnTo>
                  <a:lnTo>
                    <a:pt x="96824" y="162560"/>
                  </a:lnTo>
                  <a:lnTo>
                    <a:pt x="108878" y="162560"/>
                  </a:lnTo>
                  <a:lnTo>
                    <a:pt x="106262" y="158750"/>
                  </a:lnTo>
                  <a:lnTo>
                    <a:pt x="97549" y="153670"/>
                  </a:lnTo>
                  <a:close/>
                </a:path>
                <a:path w="635000" h="525780">
                  <a:moveTo>
                    <a:pt x="556035" y="162560"/>
                  </a:moveTo>
                  <a:lnTo>
                    <a:pt x="537763" y="162560"/>
                  </a:lnTo>
                  <a:lnTo>
                    <a:pt x="537763" y="167640"/>
                  </a:lnTo>
                  <a:lnTo>
                    <a:pt x="541187" y="170180"/>
                  </a:lnTo>
                  <a:lnTo>
                    <a:pt x="547962" y="170180"/>
                  </a:lnTo>
                  <a:lnTo>
                    <a:pt x="555815" y="165100"/>
                  </a:lnTo>
                  <a:lnTo>
                    <a:pt x="556035" y="162560"/>
                  </a:lnTo>
                  <a:close/>
                </a:path>
                <a:path w="635000" h="525780">
                  <a:moveTo>
                    <a:pt x="103358" y="140970"/>
                  </a:moveTo>
                  <a:lnTo>
                    <a:pt x="100656" y="144780"/>
                  </a:lnTo>
                  <a:lnTo>
                    <a:pt x="97997" y="149860"/>
                  </a:lnTo>
                  <a:lnTo>
                    <a:pt x="113315" y="157480"/>
                  </a:lnTo>
                  <a:lnTo>
                    <a:pt x="113818" y="165100"/>
                  </a:lnTo>
                  <a:lnTo>
                    <a:pt x="114006" y="168910"/>
                  </a:lnTo>
                  <a:lnTo>
                    <a:pt x="127065" y="168910"/>
                  </a:lnTo>
                  <a:lnTo>
                    <a:pt x="125828" y="162560"/>
                  </a:lnTo>
                  <a:lnTo>
                    <a:pt x="151445" y="162560"/>
                  </a:lnTo>
                  <a:lnTo>
                    <a:pt x="143974" y="158750"/>
                  </a:lnTo>
                  <a:lnTo>
                    <a:pt x="140142" y="157480"/>
                  </a:lnTo>
                  <a:lnTo>
                    <a:pt x="138424" y="153670"/>
                  </a:lnTo>
                  <a:lnTo>
                    <a:pt x="134236" y="149860"/>
                  </a:lnTo>
                  <a:lnTo>
                    <a:pt x="107556" y="149860"/>
                  </a:lnTo>
                  <a:lnTo>
                    <a:pt x="101567" y="147320"/>
                  </a:lnTo>
                  <a:lnTo>
                    <a:pt x="104844" y="142240"/>
                  </a:lnTo>
                  <a:lnTo>
                    <a:pt x="103358" y="140970"/>
                  </a:lnTo>
                  <a:close/>
                </a:path>
                <a:path w="635000" h="525780">
                  <a:moveTo>
                    <a:pt x="547126" y="153670"/>
                  </a:moveTo>
                  <a:lnTo>
                    <a:pt x="537041" y="153670"/>
                  </a:lnTo>
                  <a:lnTo>
                    <a:pt x="528330" y="158750"/>
                  </a:lnTo>
                  <a:lnTo>
                    <a:pt x="523104" y="166370"/>
                  </a:lnTo>
                  <a:lnTo>
                    <a:pt x="522643" y="168910"/>
                  </a:lnTo>
                  <a:lnTo>
                    <a:pt x="537694" y="168910"/>
                  </a:lnTo>
                  <a:lnTo>
                    <a:pt x="536663" y="167640"/>
                  </a:lnTo>
                  <a:lnTo>
                    <a:pt x="536433" y="163830"/>
                  </a:lnTo>
                  <a:lnTo>
                    <a:pt x="536926" y="162560"/>
                  </a:lnTo>
                  <a:lnTo>
                    <a:pt x="556035" y="162560"/>
                  </a:lnTo>
                  <a:lnTo>
                    <a:pt x="556475" y="157480"/>
                  </a:lnTo>
                  <a:lnTo>
                    <a:pt x="547126" y="153670"/>
                  </a:lnTo>
                  <a:close/>
                </a:path>
                <a:path w="635000" h="525780">
                  <a:moveTo>
                    <a:pt x="246191" y="77470"/>
                  </a:moveTo>
                  <a:lnTo>
                    <a:pt x="234369" y="77470"/>
                  </a:lnTo>
                  <a:lnTo>
                    <a:pt x="224307" y="78740"/>
                  </a:lnTo>
                  <a:lnTo>
                    <a:pt x="224307" y="93980"/>
                  </a:lnTo>
                  <a:lnTo>
                    <a:pt x="228376" y="106680"/>
                  </a:lnTo>
                  <a:lnTo>
                    <a:pt x="236863" y="118110"/>
                  </a:lnTo>
                  <a:lnTo>
                    <a:pt x="244190" y="127000"/>
                  </a:lnTo>
                  <a:lnTo>
                    <a:pt x="244777" y="138430"/>
                  </a:lnTo>
                  <a:lnTo>
                    <a:pt x="251308" y="139700"/>
                  </a:lnTo>
                  <a:lnTo>
                    <a:pt x="254644" y="144780"/>
                  </a:lnTo>
                  <a:lnTo>
                    <a:pt x="255895" y="153670"/>
                  </a:lnTo>
                  <a:lnTo>
                    <a:pt x="256170" y="167640"/>
                  </a:lnTo>
                  <a:lnTo>
                    <a:pt x="269529" y="162560"/>
                  </a:lnTo>
                  <a:lnTo>
                    <a:pt x="280350" y="161290"/>
                  </a:lnTo>
                  <a:lnTo>
                    <a:pt x="294363" y="160020"/>
                  </a:lnTo>
                  <a:lnTo>
                    <a:pt x="378568" y="160020"/>
                  </a:lnTo>
                  <a:lnTo>
                    <a:pt x="378694" y="153670"/>
                  </a:lnTo>
                  <a:lnTo>
                    <a:pt x="379949" y="144780"/>
                  </a:lnTo>
                  <a:lnTo>
                    <a:pt x="383288" y="139700"/>
                  </a:lnTo>
                  <a:lnTo>
                    <a:pt x="389820" y="138430"/>
                  </a:lnTo>
                  <a:lnTo>
                    <a:pt x="390147" y="132080"/>
                  </a:lnTo>
                  <a:lnTo>
                    <a:pt x="265761" y="132080"/>
                  </a:lnTo>
                  <a:lnTo>
                    <a:pt x="263374" y="130810"/>
                  </a:lnTo>
                  <a:lnTo>
                    <a:pt x="264107" y="128270"/>
                  </a:lnTo>
                  <a:lnTo>
                    <a:pt x="264421" y="127000"/>
                  </a:lnTo>
                  <a:lnTo>
                    <a:pt x="264421" y="119380"/>
                  </a:lnTo>
                  <a:lnTo>
                    <a:pt x="250023" y="119380"/>
                  </a:lnTo>
                  <a:lnTo>
                    <a:pt x="244968" y="113030"/>
                  </a:lnTo>
                  <a:lnTo>
                    <a:pt x="240788" y="105410"/>
                  </a:lnTo>
                  <a:lnTo>
                    <a:pt x="237943" y="99060"/>
                  </a:lnTo>
                  <a:lnTo>
                    <a:pt x="236893" y="91440"/>
                  </a:lnTo>
                  <a:lnTo>
                    <a:pt x="236893" y="87630"/>
                  </a:lnTo>
                  <a:lnTo>
                    <a:pt x="239029" y="86360"/>
                  </a:lnTo>
                  <a:lnTo>
                    <a:pt x="254222" y="86360"/>
                  </a:lnTo>
                  <a:lnTo>
                    <a:pt x="254222" y="83820"/>
                  </a:lnTo>
                  <a:lnTo>
                    <a:pt x="244798" y="83820"/>
                  </a:lnTo>
                  <a:lnTo>
                    <a:pt x="246191" y="77470"/>
                  </a:lnTo>
                  <a:close/>
                </a:path>
                <a:path w="635000" h="525780">
                  <a:moveTo>
                    <a:pt x="378568" y="160020"/>
                  </a:moveTo>
                  <a:lnTo>
                    <a:pt x="317299" y="160020"/>
                  </a:lnTo>
                  <a:lnTo>
                    <a:pt x="343330" y="161290"/>
                  </a:lnTo>
                  <a:lnTo>
                    <a:pt x="362508" y="163830"/>
                  </a:lnTo>
                  <a:lnTo>
                    <a:pt x="374361" y="166370"/>
                  </a:lnTo>
                  <a:lnTo>
                    <a:pt x="378417" y="167640"/>
                  </a:lnTo>
                  <a:lnTo>
                    <a:pt x="378568" y="160020"/>
                  </a:lnTo>
                  <a:close/>
                </a:path>
                <a:path w="635000" h="525780">
                  <a:moveTo>
                    <a:pt x="126931" y="148590"/>
                  </a:moveTo>
                  <a:lnTo>
                    <a:pt x="115860" y="148590"/>
                  </a:lnTo>
                  <a:lnTo>
                    <a:pt x="107556" y="149860"/>
                  </a:lnTo>
                  <a:lnTo>
                    <a:pt x="134236" y="149860"/>
                  </a:lnTo>
                  <a:lnTo>
                    <a:pt x="126931" y="148590"/>
                  </a:lnTo>
                  <a:close/>
                </a:path>
                <a:path w="635000" h="525780">
                  <a:moveTo>
                    <a:pt x="531229" y="140970"/>
                  </a:moveTo>
                  <a:lnTo>
                    <a:pt x="529743" y="142240"/>
                  </a:lnTo>
                  <a:lnTo>
                    <a:pt x="533030" y="147320"/>
                  </a:lnTo>
                  <a:lnTo>
                    <a:pt x="527041" y="149860"/>
                  </a:lnTo>
                  <a:lnTo>
                    <a:pt x="536580" y="149860"/>
                  </a:lnTo>
                  <a:lnTo>
                    <a:pt x="533941" y="144780"/>
                  </a:lnTo>
                  <a:lnTo>
                    <a:pt x="531229" y="140970"/>
                  </a:lnTo>
                  <a:close/>
                </a:path>
                <a:path w="635000" h="525780">
                  <a:moveTo>
                    <a:pt x="276054" y="55880"/>
                  </a:moveTo>
                  <a:lnTo>
                    <a:pt x="267419" y="57150"/>
                  </a:lnTo>
                  <a:lnTo>
                    <a:pt x="261315" y="62230"/>
                  </a:lnTo>
                  <a:lnTo>
                    <a:pt x="257691" y="67310"/>
                  </a:lnTo>
                  <a:lnTo>
                    <a:pt x="256494" y="74930"/>
                  </a:lnTo>
                  <a:lnTo>
                    <a:pt x="259775" y="88900"/>
                  </a:lnTo>
                  <a:lnTo>
                    <a:pt x="266991" y="101600"/>
                  </a:lnTo>
                  <a:lnTo>
                    <a:pt x="274208" y="113030"/>
                  </a:lnTo>
                  <a:lnTo>
                    <a:pt x="277488" y="124460"/>
                  </a:lnTo>
                  <a:lnTo>
                    <a:pt x="277488" y="130810"/>
                  </a:lnTo>
                  <a:lnTo>
                    <a:pt x="272651" y="132080"/>
                  </a:lnTo>
                  <a:lnTo>
                    <a:pt x="361947" y="132080"/>
                  </a:lnTo>
                  <a:lnTo>
                    <a:pt x="357109" y="130810"/>
                  </a:lnTo>
                  <a:lnTo>
                    <a:pt x="357109" y="127000"/>
                  </a:lnTo>
                  <a:lnTo>
                    <a:pt x="296901" y="127000"/>
                  </a:lnTo>
                  <a:lnTo>
                    <a:pt x="293739" y="123190"/>
                  </a:lnTo>
                  <a:lnTo>
                    <a:pt x="290640" y="119380"/>
                  </a:lnTo>
                  <a:lnTo>
                    <a:pt x="293247" y="116840"/>
                  </a:lnTo>
                  <a:lnTo>
                    <a:pt x="294765" y="113030"/>
                  </a:lnTo>
                  <a:lnTo>
                    <a:pt x="294765" y="102870"/>
                  </a:lnTo>
                  <a:lnTo>
                    <a:pt x="292875" y="100330"/>
                  </a:lnTo>
                  <a:lnTo>
                    <a:pt x="279541" y="100330"/>
                  </a:lnTo>
                  <a:lnTo>
                    <a:pt x="276517" y="93980"/>
                  </a:lnTo>
                  <a:lnTo>
                    <a:pt x="274153" y="86360"/>
                  </a:lnTo>
                  <a:lnTo>
                    <a:pt x="272614" y="80010"/>
                  </a:lnTo>
                  <a:lnTo>
                    <a:pt x="272065" y="74930"/>
                  </a:lnTo>
                  <a:lnTo>
                    <a:pt x="272065" y="67310"/>
                  </a:lnTo>
                  <a:lnTo>
                    <a:pt x="275426" y="66040"/>
                  </a:lnTo>
                  <a:lnTo>
                    <a:pt x="291889" y="66040"/>
                  </a:lnTo>
                  <a:lnTo>
                    <a:pt x="288674" y="62230"/>
                  </a:lnTo>
                  <a:lnTo>
                    <a:pt x="284030" y="58420"/>
                  </a:lnTo>
                  <a:lnTo>
                    <a:pt x="276054" y="55880"/>
                  </a:lnTo>
                  <a:close/>
                </a:path>
                <a:path w="635000" h="525780">
                  <a:moveTo>
                    <a:pt x="380721" y="115570"/>
                  </a:moveTo>
                  <a:lnTo>
                    <a:pt x="373852" y="115570"/>
                  </a:lnTo>
                  <a:lnTo>
                    <a:pt x="370156" y="119380"/>
                  </a:lnTo>
                  <a:lnTo>
                    <a:pt x="370156" y="127000"/>
                  </a:lnTo>
                  <a:lnTo>
                    <a:pt x="370480" y="128270"/>
                  </a:lnTo>
                  <a:lnTo>
                    <a:pt x="371213" y="130810"/>
                  </a:lnTo>
                  <a:lnTo>
                    <a:pt x="368836" y="132080"/>
                  </a:lnTo>
                  <a:lnTo>
                    <a:pt x="390147" y="132080"/>
                  </a:lnTo>
                  <a:lnTo>
                    <a:pt x="390408" y="127000"/>
                  </a:lnTo>
                  <a:lnTo>
                    <a:pt x="396688" y="119380"/>
                  </a:lnTo>
                  <a:lnTo>
                    <a:pt x="384574" y="119380"/>
                  </a:lnTo>
                  <a:lnTo>
                    <a:pt x="382941" y="116840"/>
                  </a:lnTo>
                  <a:lnTo>
                    <a:pt x="380721" y="115570"/>
                  </a:lnTo>
                  <a:close/>
                </a:path>
                <a:path w="635000" h="525780">
                  <a:moveTo>
                    <a:pt x="314796" y="90170"/>
                  </a:moveTo>
                  <a:lnTo>
                    <a:pt x="306985" y="90170"/>
                  </a:lnTo>
                  <a:lnTo>
                    <a:pt x="303069" y="93980"/>
                  </a:lnTo>
                  <a:lnTo>
                    <a:pt x="303069" y="109220"/>
                  </a:lnTo>
                  <a:lnTo>
                    <a:pt x="313425" y="110490"/>
                  </a:lnTo>
                  <a:lnTo>
                    <a:pt x="313425" y="121920"/>
                  </a:lnTo>
                  <a:lnTo>
                    <a:pt x="309686" y="127000"/>
                  </a:lnTo>
                  <a:lnTo>
                    <a:pt x="324911" y="127000"/>
                  </a:lnTo>
                  <a:lnTo>
                    <a:pt x="321162" y="121920"/>
                  </a:lnTo>
                  <a:lnTo>
                    <a:pt x="321162" y="110490"/>
                  </a:lnTo>
                  <a:lnTo>
                    <a:pt x="331518" y="109220"/>
                  </a:lnTo>
                  <a:lnTo>
                    <a:pt x="331518" y="93980"/>
                  </a:lnTo>
                  <a:lnTo>
                    <a:pt x="330213" y="92710"/>
                  </a:lnTo>
                  <a:lnTo>
                    <a:pt x="316880" y="92710"/>
                  </a:lnTo>
                  <a:lnTo>
                    <a:pt x="314796" y="90170"/>
                  </a:lnTo>
                  <a:close/>
                </a:path>
                <a:path w="635000" h="525780">
                  <a:moveTo>
                    <a:pt x="351298" y="97790"/>
                  </a:moveTo>
                  <a:lnTo>
                    <a:pt x="343602" y="97790"/>
                  </a:lnTo>
                  <a:lnTo>
                    <a:pt x="339822" y="102870"/>
                  </a:lnTo>
                  <a:lnTo>
                    <a:pt x="339822" y="113030"/>
                  </a:lnTo>
                  <a:lnTo>
                    <a:pt x="341329" y="116840"/>
                  </a:lnTo>
                  <a:lnTo>
                    <a:pt x="343947" y="119380"/>
                  </a:lnTo>
                  <a:lnTo>
                    <a:pt x="340848" y="123190"/>
                  </a:lnTo>
                  <a:lnTo>
                    <a:pt x="337686" y="127000"/>
                  </a:lnTo>
                  <a:lnTo>
                    <a:pt x="357109" y="127000"/>
                  </a:lnTo>
                  <a:lnTo>
                    <a:pt x="357109" y="124460"/>
                  </a:lnTo>
                  <a:lnTo>
                    <a:pt x="360389" y="113030"/>
                  </a:lnTo>
                  <a:lnTo>
                    <a:pt x="367606" y="101600"/>
                  </a:lnTo>
                  <a:lnTo>
                    <a:pt x="368328" y="100330"/>
                  </a:lnTo>
                  <a:lnTo>
                    <a:pt x="355046" y="100330"/>
                  </a:lnTo>
                  <a:lnTo>
                    <a:pt x="353455" y="99060"/>
                  </a:lnTo>
                  <a:lnTo>
                    <a:pt x="351298" y="97790"/>
                  </a:lnTo>
                  <a:close/>
                </a:path>
                <a:path w="635000" h="525780">
                  <a:moveTo>
                    <a:pt x="260735" y="115570"/>
                  </a:moveTo>
                  <a:lnTo>
                    <a:pt x="253866" y="115570"/>
                  </a:lnTo>
                  <a:lnTo>
                    <a:pt x="251657" y="116840"/>
                  </a:lnTo>
                  <a:lnTo>
                    <a:pt x="250023" y="119380"/>
                  </a:lnTo>
                  <a:lnTo>
                    <a:pt x="264421" y="119380"/>
                  </a:lnTo>
                  <a:lnTo>
                    <a:pt x="260735" y="115570"/>
                  </a:lnTo>
                  <a:close/>
                </a:path>
                <a:path w="635000" h="525780">
                  <a:moveTo>
                    <a:pt x="410291" y="86360"/>
                  </a:moveTo>
                  <a:lnTo>
                    <a:pt x="395569" y="86360"/>
                  </a:lnTo>
                  <a:lnTo>
                    <a:pt x="397705" y="87630"/>
                  </a:lnTo>
                  <a:lnTo>
                    <a:pt x="397705" y="91440"/>
                  </a:lnTo>
                  <a:lnTo>
                    <a:pt x="396653" y="99060"/>
                  </a:lnTo>
                  <a:lnTo>
                    <a:pt x="393806" y="105410"/>
                  </a:lnTo>
                  <a:lnTo>
                    <a:pt x="389625" y="113030"/>
                  </a:lnTo>
                  <a:lnTo>
                    <a:pt x="384574" y="119380"/>
                  </a:lnTo>
                  <a:lnTo>
                    <a:pt x="396688" y="119380"/>
                  </a:lnTo>
                  <a:lnTo>
                    <a:pt x="397735" y="118110"/>
                  </a:lnTo>
                  <a:lnTo>
                    <a:pt x="406222" y="106680"/>
                  </a:lnTo>
                  <a:lnTo>
                    <a:pt x="410291" y="93980"/>
                  </a:lnTo>
                  <a:lnTo>
                    <a:pt x="410291" y="86360"/>
                  </a:lnTo>
                  <a:close/>
                </a:path>
                <a:path w="635000" h="525780">
                  <a:moveTo>
                    <a:pt x="290985" y="97790"/>
                  </a:moveTo>
                  <a:lnTo>
                    <a:pt x="283289" y="97790"/>
                  </a:lnTo>
                  <a:lnTo>
                    <a:pt x="281132" y="99060"/>
                  </a:lnTo>
                  <a:lnTo>
                    <a:pt x="279541" y="100330"/>
                  </a:lnTo>
                  <a:lnTo>
                    <a:pt x="292875" y="100330"/>
                  </a:lnTo>
                  <a:lnTo>
                    <a:pt x="290985" y="97790"/>
                  </a:lnTo>
                  <a:close/>
                </a:path>
                <a:path w="635000" h="525780">
                  <a:moveTo>
                    <a:pt x="376001" y="66040"/>
                  </a:moveTo>
                  <a:lnTo>
                    <a:pt x="359161" y="66040"/>
                  </a:lnTo>
                  <a:lnTo>
                    <a:pt x="362522" y="67310"/>
                  </a:lnTo>
                  <a:lnTo>
                    <a:pt x="362522" y="74930"/>
                  </a:lnTo>
                  <a:lnTo>
                    <a:pt x="361974" y="80010"/>
                  </a:lnTo>
                  <a:lnTo>
                    <a:pt x="360437" y="86360"/>
                  </a:lnTo>
                  <a:lnTo>
                    <a:pt x="358074" y="93980"/>
                  </a:lnTo>
                  <a:lnTo>
                    <a:pt x="355046" y="100330"/>
                  </a:lnTo>
                  <a:lnTo>
                    <a:pt x="368328" y="100330"/>
                  </a:lnTo>
                  <a:lnTo>
                    <a:pt x="374823" y="88900"/>
                  </a:lnTo>
                  <a:lnTo>
                    <a:pt x="378103" y="74930"/>
                  </a:lnTo>
                  <a:lnTo>
                    <a:pt x="376907" y="67310"/>
                  </a:lnTo>
                  <a:lnTo>
                    <a:pt x="376001" y="66040"/>
                  </a:lnTo>
                  <a:close/>
                </a:path>
                <a:path w="635000" h="525780">
                  <a:moveTo>
                    <a:pt x="327602" y="90170"/>
                  </a:moveTo>
                  <a:lnTo>
                    <a:pt x="319780" y="90170"/>
                  </a:lnTo>
                  <a:lnTo>
                    <a:pt x="317707" y="92710"/>
                  </a:lnTo>
                  <a:lnTo>
                    <a:pt x="330213" y="92710"/>
                  </a:lnTo>
                  <a:lnTo>
                    <a:pt x="327602" y="90170"/>
                  </a:lnTo>
                  <a:close/>
                </a:path>
                <a:path w="635000" h="525780">
                  <a:moveTo>
                    <a:pt x="254222" y="86360"/>
                  </a:moveTo>
                  <a:lnTo>
                    <a:pt x="243940" y="86360"/>
                  </a:lnTo>
                  <a:lnTo>
                    <a:pt x="244044" y="90170"/>
                  </a:lnTo>
                  <a:lnTo>
                    <a:pt x="252107" y="90170"/>
                  </a:lnTo>
                  <a:lnTo>
                    <a:pt x="254222" y="86360"/>
                  </a:lnTo>
                  <a:close/>
                </a:path>
                <a:path w="635000" h="525780">
                  <a:moveTo>
                    <a:pt x="380354" y="82550"/>
                  </a:moveTo>
                  <a:lnTo>
                    <a:pt x="380354" y="86360"/>
                  </a:lnTo>
                  <a:lnTo>
                    <a:pt x="382480" y="90170"/>
                  </a:lnTo>
                  <a:lnTo>
                    <a:pt x="390553" y="90170"/>
                  </a:lnTo>
                  <a:lnTo>
                    <a:pt x="390647" y="86360"/>
                  </a:lnTo>
                  <a:lnTo>
                    <a:pt x="410291" y="86360"/>
                  </a:lnTo>
                  <a:lnTo>
                    <a:pt x="410291" y="83820"/>
                  </a:lnTo>
                  <a:lnTo>
                    <a:pt x="381328" y="83820"/>
                  </a:lnTo>
                  <a:lnTo>
                    <a:pt x="380354" y="82550"/>
                  </a:lnTo>
                  <a:close/>
                </a:path>
                <a:path w="635000" h="525780">
                  <a:moveTo>
                    <a:pt x="322681" y="66040"/>
                  </a:moveTo>
                  <a:lnTo>
                    <a:pt x="311906" y="66040"/>
                  </a:lnTo>
                  <a:lnTo>
                    <a:pt x="307540" y="69850"/>
                  </a:lnTo>
                  <a:lnTo>
                    <a:pt x="307540" y="81280"/>
                  </a:lnTo>
                  <a:lnTo>
                    <a:pt x="311906" y="85090"/>
                  </a:lnTo>
                  <a:lnTo>
                    <a:pt x="322681" y="85090"/>
                  </a:lnTo>
                  <a:lnTo>
                    <a:pt x="327047" y="81280"/>
                  </a:lnTo>
                  <a:lnTo>
                    <a:pt x="327047" y="69850"/>
                  </a:lnTo>
                  <a:lnTo>
                    <a:pt x="322681" y="66040"/>
                  </a:lnTo>
                  <a:close/>
                </a:path>
                <a:path w="635000" h="525780">
                  <a:moveTo>
                    <a:pt x="254222" y="82550"/>
                  </a:moveTo>
                  <a:lnTo>
                    <a:pt x="253269" y="83820"/>
                  </a:lnTo>
                  <a:lnTo>
                    <a:pt x="254222" y="83820"/>
                  </a:lnTo>
                  <a:lnTo>
                    <a:pt x="254222" y="82550"/>
                  </a:lnTo>
                  <a:close/>
                </a:path>
                <a:path w="635000" h="525780">
                  <a:moveTo>
                    <a:pt x="400218" y="77470"/>
                  </a:moveTo>
                  <a:lnTo>
                    <a:pt x="388396" y="77470"/>
                  </a:lnTo>
                  <a:lnTo>
                    <a:pt x="389789" y="83820"/>
                  </a:lnTo>
                  <a:lnTo>
                    <a:pt x="410291" y="83820"/>
                  </a:lnTo>
                  <a:lnTo>
                    <a:pt x="410291" y="78740"/>
                  </a:lnTo>
                  <a:lnTo>
                    <a:pt x="400218" y="77470"/>
                  </a:lnTo>
                  <a:close/>
                </a:path>
                <a:path w="635000" h="525780">
                  <a:moveTo>
                    <a:pt x="291889" y="66040"/>
                  </a:moveTo>
                  <a:lnTo>
                    <a:pt x="283687" y="66040"/>
                  </a:lnTo>
                  <a:lnTo>
                    <a:pt x="285603" y="77470"/>
                  </a:lnTo>
                  <a:lnTo>
                    <a:pt x="298755" y="77470"/>
                  </a:lnTo>
                  <a:lnTo>
                    <a:pt x="300880" y="69850"/>
                  </a:lnTo>
                  <a:lnTo>
                    <a:pt x="300880" y="68580"/>
                  </a:lnTo>
                  <a:lnTo>
                    <a:pt x="299865" y="68580"/>
                  </a:lnTo>
                  <a:lnTo>
                    <a:pt x="292961" y="67310"/>
                  </a:lnTo>
                  <a:lnTo>
                    <a:pt x="291889" y="66040"/>
                  </a:lnTo>
                  <a:close/>
                </a:path>
                <a:path w="635000" h="525780">
                  <a:moveTo>
                    <a:pt x="358544" y="55880"/>
                  </a:moveTo>
                  <a:lnTo>
                    <a:pt x="350562" y="58420"/>
                  </a:lnTo>
                  <a:lnTo>
                    <a:pt x="345914" y="62230"/>
                  </a:lnTo>
                  <a:lnTo>
                    <a:pt x="341626" y="67310"/>
                  </a:lnTo>
                  <a:lnTo>
                    <a:pt x="334722" y="68580"/>
                  </a:lnTo>
                  <a:lnTo>
                    <a:pt x="333707" y="68580"/>
                  </a:lnTo>
                  <a:lnTo>
                    <a:pt x="333707" y="69850"/>
                  </a:lnTo>
                  <a:lnTo>
                    <a:pt x="335843" y="77470"/>
                  </a:lnTo>
                  <a:lnTo>
                    <a:pt x="348984" y="77470"/>
                  </a:lnTo>
                  <a:lnTo>
                    <a:pt x="350900" y="66040"/>
                  </a:lnTo>
                  <a:lnTo>
                    <a:pt x="376001" y="66040"/>
                  </a:lnTo>
                  <a:lnTo>
                    <a:pt x="373283" y="62230"/>
                  </a:lnTo>
                  <a:lnTo>
                    <a:pt x="367179" y="57150"/>
                  </a:lnTo>
                  <a:lnTo>
                    <a:pt x="358544" y="55880"/>
                  </a:lnTo>
                  <a:close/>
                </a:path>
                <a:path w="635000" h="525780">
                  <a:moveTo>
                    <a:pt x="320524" y="20320"/>
                  </a:moveTo>
                  <a:lnTo>
                    <a:pt x="314063" y="20320"/>
                  </a:lnTo>
                  <a:lnTo>
                    <a:pt x="315613" y="21590"/>
                  </a:lnTo>
                  <a:lnTo>
                    <a:pt x="313571" y="36830"/>
                  </a:lnTo>
                  <a:lnTo>
                    <a:pt x="306912" y="38100"/>
                  </a:lnTo>
                  <a:lnTo>
                    <a:pt x="303708" y="43180"/>
                  </a:lnTo>
                  <a:lnTo>
                    <a:pt x="303708" y="54610"/>
                  </a:lnTo>
                  <a:lnTo>
                    <a:pt x="312262" y="58420"/>
                  </a:lnTo>
                  <a:lnTo>
                    <a:pt x="317299" y="62230"/>
                  </a:lnTo>
                  <a:lnTo>
                    <a:pt x="322314" y="58420"/>
                  </a:lnTo>
                  <a:lnTo>
                    <a:pt x="330879" y="54610"/>
                  </a:lnTo>
                  <a:lnTo>
                    <a:pt x="330879" y="43180"/>
                  </a:lnTo>
                  <a:lnTo>
                    <a:pt x="327665" y="38100"/>
                  </a:lnTo>
                  <a:lnTo>
                    <a:pt x="321026" y="36830"/>
                  </a:lnTo>
                  <a:lnTo>
                    <a:pt x="318985" y="21590"/>
                  </a:lnTo>
                  <a:lnTo>
                    <a:pt x="320524" y="20320"/>
                  </a:lnTo>
                  <a:close/>
                </a:path>
                <a:path w="635000" h="525780">
                  <a:moveTo>
                    <a:pt x="307236" y="13970"/>
                  </a:moveTo>
                  <a:lnTo>
                    <a:pt x="300870" y="13970"/>
                  </a:lnTo>
                  <a:lnTo>
                    <a:pt x="298870" y="16510"/>
                  </a:lnTo>
                  <a:lnTo>
                    <a:pt x="298870" y="21590"/>
                  </a:lnTo>
                  <a:lnTo>
                    <a:pt x="300870" y="24130"/>
                  </a:lnTo>
                  <a:lnTo>
                    <a:pt x="307236" y="24130"/>
                  </a:lnTo>
                  <a:lnTo>
                    <a:pt x="309289" y="22860"/>
                  </a:lnTo>
                  <a:lnTo>
                    <a:pt x="312775" y="20320"/>
                  </a:lnTo>
                  <a:lnTo>
                    <a:pt x="335707" y="20320"/>
                  </a:lnTo>
                  <a:lnTo>
                    <a:pt x="335707" y="17780"/>
                  </a:lnTo>
                  <a:lnTo>
                    <a:pt x="312775" y="17780"/>
                  </a:lnTo>
                  <a:lnTo>
                    <a:pt x="310430" y="15240"/>
                  </a:lnTo>
                  <a:lnTo>
                    <a:pt x="309289" y="15240"/>
                  </a:lnTo>
                  <a:lnTo>
                    <a:pt x="307236" y="13970"/>
                  </a:lnTo>
                  <a:close/>
                </a:path>
                <a:path w="635000" h="525780">
                  <a:moveTo>
                    <a:pt x="335707" y="20320"/>
                  </a:moveTo>
                  <a:lnTo>
                    <a:pt x="321812" y="20320"/>
                  </a:lnTo>
                  <a:lnTo>
                    <a:pt x="325298" y="22860"/>
                  </a:lnTo>
                  <a:lnTo>
                    <a:pt x="327351" y="24130"/>
                  </a:lnTo>
                  <a:lnTo>
                    <a:pt x="333717" y="24130"/>
                  </a:lnTo>
                  <a:lnTo>
                    <a:pt x="335707" y="21590"/>
                  </a:lnTo>
                  <a:lnTo>
                    <a:pt x="335707" y="20320"/>
                  </a:lnTo>
                  <a:close/>
                </a:path>
                <a:path w="635000" h="525780">
                  <a:moveTo>
                    <a:pt x="319550" y="0"/>
                  </a:moveTo>
                  <a:lnTo>
                    <a:pt x="315037" y="0"/>
                  </a:lnTo>
                  <a:lnTo>
                    <a:pt x="312398" y="2540"/>
                  </a:lnTo>
                  <a:lnTo>
                    <a:pt x="312398" y="8890"/>
                  </a:lnTo>
                  <a:lnTo>
                    <a:pt x="313414" y="11430"/>
                  </a:lnTo>
                  <a:lnTo>
                    <a:pt x="315864" y="13970"/>
                  </a:lnTo>
                  <a:lnTo>
                    <a:pt x="315613" y="15240"/>
                  </a:lnTo>
                  <a:lnTo>
                    <a:pt x="314063" y="17780"/>
                  </a:lnTo>
                  <a:lnTo>
                    <a:pt x="320524" y="17780"/>
                  </a:lnTo>
                  <a:lnTo>
                    <a:pt x="318985" y="15240"/>
                  </a:lnTo>
                  <a:lnTo>
                    <a:pt x="318723" y="13970"/>
                  </a:lnTo>
                  <a:lnTo>
                    <a:pt x="321173" y="11430"/>
                  </a:lnTo>
                  <a:lnTo>
                    <a:pt x="322189" y="8890"/>
                  </a:lnTo>
                  <a:lnTo>
                    <a:pt x="322189" y="2540"/>
                  </a:lnTo>
                  <a:lnTo>
                    <a:pt x="319550" y="0"/>
                  </a:lnTo>
                  <a:close/>
                </a:path>
                <a:path w="635000" h="525780">
                  <a:moveTo>
                    <a:pt x="333717" y="13970"/>
                  </a:moveTo>
                  <a:lnTo>
                    <a:pt x="327351" y="13970"/>
                  </a:lnTo>
                  <a:lnTo>
                    <a:pt x="325298" y="15240"/>
                  </a:lnTo>
                  <a:lnTo>
                    <a:pt x="324157" y="15240"/>
                  </a:lnTo>
                  <a:lnTo>
                    <a:pt x="321812" y="17780"/>
                  </a:lnTo>
                  <a:lnTo>
                    <a:pt x="335707" y="17780"/>
                  </a:lnTo>
                  <a:lnTo>
                    <a:pt x="335707" y="16510"/>
                  </a:lnTo>
                  <a:lnTo>
                    <a:pt x="333717" y="139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66"/>
              <a:endParaRPr sz="1092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7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93" y="-538905"/>
            <a:ext cx="5396937" cy="7280041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603165"/>
            <a:ext cx="5967605" cy="7560309"/>
          </a:xfrm>
          <a:prstGeom prst="rect">
            <a:avLst/>
          </a:prstGeom>
        </p:spPr>
      </p:pic>
      <p:grpSp>
        <p:nvGrpSpPr>
          <p:cNvPr id="5" name="Groeperen 4"/>
          <p:cNvGrpSpPr/>
          <p:nvPr/>
        </p:nvGrpSpPr>
        <p:grpSpPr>
          <a:xfrm>
            <a:off x="5873782" y="241"/>
            <a:ext cx="444719" cy="677666"/>
            <a:chOff x="5873766" y="0"/>
            <a:chExt cx="444750" cy="677714"/>
          </a:xfrm>
        </p:grpSpPr>
        <p:sp>
          <p:nvSpPr>
            <p:cNvPr id="6" name="object 4"/>
            <p:cNvSpPr/>
            <p:nvPr/>
          </p:nvSpPr>
          <p:spPr>
            <a:xfrm>
              <a:off x="5873766" y="0"/>
              <a:ext cx="444750" cy="677714"/>
            </a:xfrm>
            <a:custGeom>
              <a:avLst/>
              <a:gdLst/>
              <a:ahLst/>
              <a:cxnLst/>
              <a:rect l="l" t="t" r="r" b="b"/>
              <a:pathLst>
                <a:path w="733425" h="1117600">
                  <a:moveTo>
                    <a:pt x="732961" y="0"/>
                  </a:moveTo>
                  <a:lnTo>
                    <a:pt x="0" y="0"/>
                  </a:lnTo>
                  <a:lnTo>
                    <a:pt x="0" y="1117138"/>
                  </a:lnTo>
                  <a:lnTo>
                    <a:pt x="732961" y="1117138"/>
                  </a:lnTo>
                  <a:lnTo>
                    <a:pt x="732961" y="0"/>
                  </a:lnTo>
                  <a:close/>
                </a:path>
              </a:pathLst>
            </a:custGeom>
            <a:solidFill>
              <a:srgbClr val="144273"/>
            </a:solidFill>
          </p:spPr>
          <p:txBody>
            <a:bodyPr wrap="square" lIns="0" tIns="0" rIns="0" bIns="0" rtlCol="0"/>
            <a:lstStyle/>
            <a:p>
              <a:pPr defTabSz="554466"/>
              <a:endParaRPr sz="1092">
                <a:solidFill>
                  <a:prstClr val="black"/>
                </a:solidFill>
              </a:endParaRPr>
            </a:p>
          </p:txBody>
        </p:sp>
        <p:sp>
          <p:nvSpPr>
            <p:cNvPr id="7" name="object 5"/>
            <p:cNvSpPr/>
            <p:nvPr/>
          </p:nvSpPr>
          <p:spPr>
            <a:xfrm>
              <a:off x="5903608" y="230910"/>
              <a:ext cx="385065" cy="318833"/>
            </a:xfrm>
            <a:custGeom>
              <a:avLst/>
              <a:gdLst/>
              <a:ahLst/>
              <a:cxnLst/>
              <a:rect l="l" t="t" r="r" b="b"/>
              <a:pathLst>
                <a:path w="635000" h="525780">
                  <a:moveTo>
                    <a:pt x="201051" y="511810"/>
                  </a:moveTo>
                  <a:lnTo>
                    <a:pt x="89574" y="511810"/>
                  </a:lnTo>
                  <a:lnTo>
                    <a:pt x="110970" y="513080"/>
                  </a:lnTo>
                  <a:lnTo>
                    <a:pt x="143713" y="518160"/>
                  </a:lnTo>
                  <a:lnTo>
                    <a:pt x="172604" y="525780"/>
                  </a:lnTo>
                  <a:lnTo>
                    <a:pt x="193198" y="525780"/>
                  </a:lnTo>
                  <a:lnTo>
                    <a:pt x="201051" y="514350"/>
                  </a:lnTo>
                  <a:lnTo>
                    <a:pt x="201051" y="511810"/>
                  </a:lnTo>
                  <a:close/>
                </a:path>
                <a:path w="635000" h="525780">
                  <a:moveTo>
                    <a:pt x="433536" y="497840"/>
                  </a:moveTo>
                  <a:lnTo>
                    <a:pt x="433536" y="514350"/>
                  </a:lnTo>
                  <a:lnTo>
                    <a:pt x="441390" y="525780"/>
                  </a:lnTo>
                  <a:lnTo>
                    <a:pt x="461988" y="525780"/>
                  </a:lnTo>
                  <a:lnTo>
                    <a:pt x="490883" y="518160"/>
                  </a:lnTo>
                  <a:lnTo>
                    <a:pt x="523628" y="513080"/>
                  </a:lnTo>
                  <a:lnTo>
                    <a:pt x="569264" y="513080"/>
                  </a:lnTo>
                  <a:lnTo>
                    <a:pt x="568815" y="510540"/>
                  </a:lnTo>
                  <a:lnTo>
                    <a:pt x="473304" y="510540"/>
                  </a:lnTo>
                  <a:lnTo>
                    <a:pt x="471967" y="508000"/>
                  </a:lnTo>
                  <a:lnTo>
                    <a:pt x="466425" y="504190"/>
                  </a:lnTo>
                  <a:lnTo>
                    <a:pt x="454380" y="500380"/>
                  </a:lnTo>
                  <a:lnTo>
                    <a:pt x="433536" y="497840"/>
                  </a:lnTo>
                  <a:close/>
                </a:path>
                <a:path w="635000" h="525780">
                  <a:moveTo>
                    <a:pt x="104342" y="474980"/>
                  </a:moveTo>
                  <a:lnTo>
                    <a:pt x="63977" y="520700"/>
                  </a:lnTo>
                  <a:lnTo>
                    <a:pt x="70483" y="514350"/>
                  </a:lnTo>
                  <a:lnTo>
                    <a:pt x="77547" y="511810"/>
                  </a:lnTo>
                  <a:lnTo>
                    <a:pt x="201051" y="511810"/>
                  </a:lnTo>
                  <a:lnTo>
                    <a:pt x="201051" y="510540"/>
                  </a:lnTo>
                  <a:lnTo>
                    <a:pt x="161293" y="510540"/>
                  </a:lnTo>
                  <a:lnTo>
                    <a:pt x="157911" y="509270"/>
                  </a:lnTo>
                  <a:lnTo>
                    <a:pt x="155681" y="506730"/>
                  </a:lnTo>
                  <a:lnTo>
                    <a:pt x="155681" y="483870"/>
                  </a:lnTo>
                  <a:lnTo>
                    <a:pt x="149591" y="481330"/>
                  </a:lnTo>
                  <a:lnTo>
                    <a:pt x="139349" y="478790"/>
                  </a:lnTo>
                  <a:lnTo>
                    <a:pt x="124438" y="476250"/>
                  </a:lnTo>
                  <a:lnTo>
                    <a:pt x="104342" y="474980"/>
                  </a:lnTo>
                  <a:close/>
                </a:path>
                <a:path w="635000" h="525780">
                  <a:moveTo>
                    <a:pt x="569264" y="513080"/>
                  </a:moveTo>
                  <a:lnTo>
                    <a:pt x="546465" y="513080"/>
                  </a:lnTo>
                  <a:lnTo>
                    <a:pt x="560893" y="515620"/>
                  </a:lnTo>
                  <a:lnTo>
                    <a:pt x="568435" y="519430"/>
                  </a:lnTo>
                  <a:lnTo>
                    <a:pt x="570610" y="520700"/>
                  </a:lnTo>
                  <a:lnTo>
                    <a:pt x="569264" y="513080"/>
                  </a:lnTo>
                  <a:close/>
                </a:path>
                <a:path w="635000" h="525780">
                  <a:moveTo>
                    <a:pt x="201051" y="497840"/>
                  </a:moveTo>
                  <a:lnTo>
                    <a:pt x="180208" y="500380"/>
                  </a:lnTo>
                  <a:lnTo>
                    <a:pt x="168167" y="504190"/>
                  </a:lnTo>
                  <a:lnTo>
                    <a:pt x="162628" y="508000"/>
                  </a:lnTo>
                  <a:lnTo>
                    <a:pt x="161293" y="510540"/>
                  </a:lnTo>
                  <a:lnTo>
                    <a:pt x="201051" y="510540"/>
                  </a:lnTo>
                  <a:lnTo>
                    <a:pt x="201051" y="497840"/>
                  </a:lnTo>
                  <a:close/>
                </a:path>
                <a:path w="635000" h="525780">
                  <a:moveTo>
                    <a:pt x="530245" y="474980"/>
                  </a:moveTo>
                  <a:lnTo>
                    <a:pt x="510154" y="476250"/>
                  </a:lnTo>
                  <a:lnTo>
                    <a:pt x="495244" y="478790"/>
                  </a:lnTo>
                  <a:lnTo>
                    <a:pt x="485002" y="481330"/>
                  </a:lnTo>
                  <a:lnTo>
                    <a:pt x="478917" y="483870"/>
                  </a:lnTo>
                  <a:lnTo>
                    <a:pt x="478917" y="506730"/>
                  </a:lnTo>
                  <a:lnTo>
                    <a:pt x="476676" y="509270"/>
                  </a:lnTo>
                  <a:lnTo>
                    <a:pt x="473304" y="510540"/>
                  </a:lnTo>
                  <a:lnTo>
                    <a:pt x="568815" y="510540"/>
                  </a:lnTo>
                  <a:lnTo>
                    <a:pt x="563878" y="482600"/>
                  </a:lnTo>
                  <a:lnTo>
                    <a:pt x="562031" y="481330"/>
                  </a:lnTo>
                  <a:lnTo>
                    <a:pt x="556426" y="478790"/>
                  </a:lnTo>
                  <a:lnTo>
                    <a:pt x="546139" y="476250"/>
                  </a:lnTo>
                  <a:lnTo>
                    <a:pt x="530245" y="474980"/>
                  </a:lnTo>
                  <a:close/>
                </a:path>
                <a:path w="635000" h="525780">
                  <a:moveTo>
                    <a:pt x="317299" y="439420"/>
                  </a:moveTo>
                  <a:lnTo>
                    <a:pt x="259673" y="440690"/>
                  </a:lnTo>
                  <a:lnTo>
                    <a:pt x="210413" y="444500"/>
                  </a:lnTo>
                  <a:lnTo>
                    <a:pt x="176061" y="449580"/>
                  </a:lnTo>
                  <a:lnTo>
                    <a:pt x="163157" y="457200"/>
                  </a:lnTo>
                  <a:lnTo>
                    <a:pt x="163178" y="495300"/>
                  </a:lnTo>
                  <a:lnTo>
                    <a:pt x="163492" y="496570"/>
                  </a:lnTo>
                  <a:lnTo>
                    <a:pt x="164246" y="495300"/>
                  </a:lnTo>
                  <a:lnTo>
                    <a:pt x="182135" y="488950"/>
                  </a:lnTo>
                  <a:lnTo>
                    <a:pt x="217605" y="483870"/>
                  </a:lnTo>
                  <a:lnTo>
                    <a:pt x="264659" y="481330"/>
                  </a:lnTo>
                  <a:lnTo>
                    <a:pt x="471427" y="481330"/>
                  </a:lnTo>
                  <a:lnTo>
                    <a:pt x="471441" y="457200"/>
                  </a:lnTo>
                  <a:lnTo>
                    <a:pt x="458535" y="449580"/>
                  </a:lnTo>
                  <a:lnTo>
                    <a:pt x="424180" y="444500"/>
                  </a:lnTo>
                  <a:lnTo>
                    <a:pt x="374920" y="440690"/>
                  </a:lnTo>
                  <a:lnTo>
                    <a:pt x="317299" y="439420"/>
                  </a:lnTo>
                  <a:close/>
                </a:path>
                <a:path w="635000" h="525780">
                  <a:moveTo>
                    <a:pt x="471427" y="481330"/>
                  </a:moveTo>
                  <a:lnTo>
                    <a:pt x="369938" y="481330"/>
                  </a:lnTo>
                  <a:lnTo>
                    <a:pt x="416992" y="483870"/>
                  </a:lnTo>
                  <a:lnTo>
                    <a:pt x="452462" y="488950"/>
                  </a:lnTo>
                  <a:lnTo>
                    <a:pt x="470352" y="495300"/>
                  </a:lnTo>
                  <a:lnTo>
                    <a:pt x="471106" y="496570"/>
                  </a:lnTo>
                  <a:lnTo>
                    <a:pt x="471420" y="495300"/>
                  </a:lnTo>
                  <a:lnTo>
                    <a:pt x="471427" y="481330"/>
                  </a:lnTo>
                  <a:close/>
                </a:path>
                <a:path w="635000" h="525780">
                  <a:moveTo>
                    <a:pt x="99495" y="452120"/>
                  </a:moveTo>
                  <a:lnTo>
                    <a:pt x="95054" y="452120"/>
                  </a:lnTo>
                  <a:lnTo>
                    <a:pt x="96206" y="464820"/>
                  </a:lnTo>
                  <a:lnTo>
                    <a:pt x="96269" y="466090"/>
                  </a:lnTo>
                  <a:lnTo>
                    <a:pt x="96813" y="466090"/>
                  </a:lnTo>
                  <a:lnTo>
                    <a:pt x="97190" y="464820"/>
                  </a:lnTo>
                  <a:lnTo>
                    <a:pt x="100680" y="457200"/>
                  </a:lnTo>
                  <a:lnTo>
                    <a:pt x="99495" y="452120"/>
                  </a:lnTo>
                  <a:close/>
                </a:path>
                <a:path w="635000" h="525780">
                  <a:moveTo>
                    <a:pt x="588381" y="440690"/>
                  </a:moveTo>
                  <a:lnTo>
                    <a:pt x="535805" y="440690"/>
                  </a:lnTo>
                  <a:lnTo>
                    <a:pt x="542758" y="445770"/>
                  </a:lnTo>
                  <a:lnTo>
                    <a:pt x="543187" y="447040"/>
                  </a:lnTo>
                  <a:lnTo>
                    <a:pt x="538884" y="448310"/>
                  </a:lnTo>
                  <a:lnTo>
                    <a:pt x="535101" y="452120"/>
                  </a:lnTo>
                  <a:lnTo>
                    <a:pt x="533914" y="457200"/>
                  </a:lnTo>
                  <a:lnTo>
                    <a:pt x="537397" y="464820"/>
                  </a:lnTo>
                  <a:lnTo>
                    <a:pt x="537774" y="466090"/>
                  </a:lnTo>
                  <a:lnTo>
                    <a:pt x="538308" y="466090"/>
                  </a:lnTo>
                  <a:lnTo>
                    <a:pt x="539522" y="452120"/>
                  </a:lnTo>
                  <a:lnTo>
                    <a:pt x="574055" y="452120"/>
                  </a:lnTo>
                  <a:lnTo>
                    <a:pt x="581982" y="449580"/>
                  </a:lnTo>
                  <a:lnTo>
                    <a:pt x="587772" y="449580"/>
                  </a:lnTo>
                  <a:lnTo>
                    <a:pt x="588381" y="440690"/>
                  </a:lnTo>
                  <a:close/>
                </a:path>
                <a:path w="635000" h="525780">
                  <a:moveTo>
                    <a:pt x="42804" y="370840"/>
                  </a:moveTo>
                  <a:lnTo>
                    <a:pt x="42166" y="370840"/>
                  </a:lnTo>
                  <a:lnTo>
                    <a:pt x="41684" y="372110"/>
                  </a:lnTo>
                  <a:lnTo>
                    <a:pt x="39939" y="378460"/>
                  </a:lnTo>
                  <a:lnTo>
                    <a:pt x="40595" y="384810"/>
                  </a:lnTo>
                  <a:lnTo>
                    <a:pt x="44102" y="388620"/>
                  </a:lnTo>
                  <a:lnTo>
                    <a:pt x="50909" y="392430"/>
                  </a:lnTo>
                  <a:lnTo>
                    <a:pt x="51307" y="392430"/>
                  </a:lnTo>
                  <a:lnTo>
                    <a:pt x="50595" y="393700"/>
                  </a:lnTo>
                  <a:lnTo>
                    <a:pt x="44998" y="401320"/>
                  </a:lnTo>
                  <a:lnTo>
                    <a:pt x="44020" y="412750"/>
                  </a:lnTo>
                  <a:lnTo>
                    <a:pt x="43907" y="416560"/>
                  </a:lnTo>
                  <a:lnTo>
                    <a:pt x="44845" y="427990"/>
                  </a:lnTo>
                  <a:lnTo>
                    <a:pt x="45956" y="436880"/>
                  </a:lnTo>
                  <a:lnTo>
                    <a:pt x="46815" y="449580"/>
                  </a:lnTo>
                  <a:lnTo>
                    <a:pt x="52616" y="449580"/>
                  </a:lnTo>
                  <a:lnTo>
                    <a:pt x="60542" y="452120"/>
                  </a:lnTo>
                  <a:lnTo>
                    <a:pt x="55631" y="458470"/>
                  </a:lnTo>
                  <a:lnTo>
                    <a:pt x="49516" y="462280"/>
                  </a:lnTo>
                  <a:lnTo>
                    <a:pt x="49590" y="463550"/>
                  </a:lnTo>
                  <a:lnTo>
                    <a:pt x="51663" y="463550"/>
                  </a:lnTo>
                  <a:lnTo>
                    <a:pt x="63935" y="464820"/>
                  </a:lnTo>
                  <a:lnTo>
                    <a:pt x="66113" y="454660"/>
                  </a:lnTo>
                  <a:lnTo>
                    <a:pt x="89311" y="454660"/>
                  </a:lnTo>
                  <a:lnTo>
                    <a:pt x="95054" y="452120"/>
                  </a:lnTo>
                  <a:lnTo>
                    <a:pt x="99495" y="452120"/>
                  </a:lnTo>
                  <a:lnTo>
                    <a:pt x="95713" y="448310"/>
                  </a:lnTo>
                  <a:lnTo>
                    <a:pt x="91410" y="447040"/>
                  </a:lnTo>
                  <a:lnTo>
                    <a:pt x="91829" y="445770"/>
                  </a:lnTo>
                  <a:lnTo>
                    <a:pt x="98792" y="440690"/>
                  </a:lnTo>
                  <a:lnTo>
                    <a:pt x="104685" y="440690"/>
                  </a:lnTo>
                  <a:lnTo>
                    <a:pt x="104477" y="439420"/>
                  </a:lnTo>
                  <a:lnTo>
                    <a:pt x="88091" y="439420"/>
                  </a:lnTo>
                  <a:lnTo>
                    <a:pt x="87756" y="436880"/>
                  </a:lnTo>
                  <a:lnTo>
                    <a:pt x="86946" y="434340"/>
                  </a:lnTo>
                  <a:lnTo>
                    <a:pt x="75557" y="434340"/>
                  </a:lnTo>
                  <a:lnTo>
                    <a:pt x="66081" y="433070"/>
                  </a:lnTo>
                  <a:lnTo>
                    <a:pt x="65202" y="433070"/>
                  </a:lnTo>
                  <a:lnTo>
                    <a:pt x="73638" y="407670"/>
                  </a:lnTo>
                  <a:lnTo>
                    <a:pt x="89735" y="396240"/>
                  </a:lnTo>
                  <a:lnTo>
                    <a:pt x="106366" y="389890"/>
                  </a:lnTo>
                  <a:lnTo>
                    <a:pt x="114174" y="381000"/>
                  </a:lnTo>
                  <a:lnTo>
                    <a:pt x="48003" y="381000"/>
                  </a:lnTo>
                  <a:lnTo>
                    <a:pt x="42867" y="372110"/>
                  </a:lnTo>
                  <a:lnTo>
                    <a:pt x="42804" y="370840"/>
                  </a:lnTo>
                  <a:close/>
                </a:path>
                <a:path w="635000" h="525780">
                  <a:moveTo>
                    <a:pt x="576020" y="454660"/>
                  </a:moveTo>
                  <a:lnTo>
                    <a:pt x="568474" y="454660"/>
                  </a:lnTo>
                  <a:lnTo>
                    <a:pt x="570652" y="464820"/>
                  </a:lnTo>
                  <a:lnTo>
                    <a:pt x="582924" y="463550"/>
                  </a:lnTo>
                  <a:lnTo>
                    <a:pt x="584997" y="463550"/>
                  </a:lnTo>
                  <a:lnTo>
                    <a:pt x="585071" y="462280"/>
                  </a:lnTo>
                  <a:lnTo>
                    <a:pt x="584254" y="462280"/>
                  </a:lnTo>
                  <a:lnTo>
                    <a:pt x="578966" y="458470"/>
                  </a:lnTo>
                  <a:lnTo>
                    <a:pt x="576020" y="454660"/>
                  </a:lnTo>
                  <a:close/>
                </a:path>
                <a:path w="635000" h="525780">
                  <a:moveTo>
                    <a:pt x="89311" y="454660"/>
                  </a:moveTo>
                  <a:lnTo>
                    <a:pt x="66113" y="454660"/>
                  </a:lnTo>
                  <a:lnTo>
                    <a:pt x="71547" y="461010"/>
                  </a:lnTo>
                  <a:lnTo>
                    <a:pt x="83568" y="457200"/>
                  </a:lnTo>
                  <a:lnTo>
                    <a:pt x="89311" y="454660"/>
                  </a:lnTo>
                  <a:close/>
                </a:path>
                <a:path w="635000" h="525780">
                  <a:moveTo>
                    <a:pt x="574055" y="452120"/>
                  </a:moveTo>
                  <a:lnTo>
                    <a:pt x="539522" y="452120"/>
                  </a:lnTo>
                  <a:lnTo>
                    <a:pt x="551019" y="457200"/>
                  </a:lnTo>
                  <a:lnTo>
                    <a:pt x="563040" y="461010"/>
                  </a:lnTo>
                  <a:lnTo>
                    <a:pt x="568474" y="454660"/>
                  </a:lnTo>
                  <a:lnTo>
                    <a:pt x="576020" y="454660"/>
                  </a:lnTo>
                  <a:lnTo>
                    <a:pt x="574055" y="452120"/>
                  </a:lnTo>
                  <a:close/>
                </a:path>
                <a:path w="635000" h="525780">
                  <a:moveTo>
                    <a:pt x="601698" y="447040"/>
                  </a:moveTo>
                  <a:lnTo>
                    <a:pt x="601227" y="447040"/>
                  </a:lnTo>
                  <a:lnTo>
                    <a:pt x="599761" y="448310"/>
                  </a:lnTo>
                  <a:lnTo>
                    <a:pt x="587772" y="449580"/>
                  </a:lnTo>
                  <a:lnTo>
                    <a:pt x="581982" y="449580"/>
                  </a:lnTo>
                  <a:lnTo>
                    <a:pt x="588174" y="454660"/>
                  </a:lnTo>
                  <a:lnTo>
                    <a:pt x="592214" y="455930"/>
                  </a:lnTo>
                  <a:lnTo>
                    <a:pt x="595882" y="454660"/>
                  </a:lnTo>
                  <a:lnTo>
                    <a:pt x="600955" y="448310"/>
                  </a:lnTo>
                  <a:lnTo>
                    <a:pt x="601698" y="447040"/>
                  </a:lnTo>
                  <a:close/>
                </a:path>
                <a:path w="635000" h="525780">
                  <a:moveTo>
                    <a:pt x="33360" y="447040"/>
                  </a:moveTo>
                  <a:lnTo>
                    <a:pt x="32878" y="447040"/>
                  </a:lnTo>
                  <a:lnTo>
                    <a:pt x="33642" y="448310"/>
                  </a:lnTo>
                  <a:lnTo>
                    <a:pt x="40190" y="453390"/>
                  </a:lnTo>
                  <a:lnTo>
                    <a:pt x="46314" y="452120"/>
                  </a:lnTo>
                  <a:lnTo>
                    <a:pt x="50845" y="450850"/>
                  </a:lnTo>
                  <a:lnTo>
                    <a:pt x="52616" y="449580"/>
                  </a:lnTo>
                  <a:lnTo>
                    <a:pt x="46815" y="449580"/>
                  </a:lnTo>
                  <a:lnTo>
                    <a:pt x="34836" y="448310"/>
                  </a:lnTo>
                  <a:lnTo>
                    <a:pt x="33360" y="447040"/>
                  </a:lnTo>
                  <a:close/>
                </a:path>
                <a:path w="635000" h="525780">
                  <a:moveTo>
                    <a:pt x="104685" y="440690"/>
                  </a:moveTo>
                  <a:lnTo>
                    <a:pt x="98792" y="440690"/>
                  </a:lnTo>
                  <a:lnTo>
                    <a:pt x="105462" y="448310"/>
                  </a:lnTo>
                  <a:lnTo>
                    <a:pt x="105860" y="449580"/>
                  </a:lnTo>
                  <a:lnTo>
                    <a:pt x="105933" y="448310"/>
                  </a:lnTo>
                  <a:lnTo>
                    <a:pt x="104685" y="440690"/>
                  </a:lnTo>
                  <a:close/>
                </a:path>
                <a:path w="635000" h="525780">
                  <a:moveTo>
                    <a:pt x="540528" y="435610"/>
                  </a:moveTo>
                  <a:lnTo>
                    <a:pt x="534571" y="435610"/>
                  </a:lnTo>
                  <a:lnTo>
                    <a:pt x="530116" y="439420"/>
                  </a:lnTo>
                  <a:lnTo>
                    <a:pt x="528664" y="448310"/>
                  </a:lnTo>
                  <a:lnTo>
                    <a:pt x="528727" y="449580"/>
                  </a:lnTo>
                  <a:lnTo>
                    <a:pt x="529135" y="448310"/>
                  </a:lnTo>
                  <a:lnTo>
                    <a:pt x="535805" y="440690"/>
                  </a:lnTo>
                  <a:lnTo>
                    <a:pt x="588381" y="440690"/>
                  </a:lnTo>
                  <a:lnTo>
                    <a:pt x="588467" y="439420"/>
                  </a:lnTo>
                  <a:lnTo>
                    <a:pt x="546485" y="439420"/>
                  </a:lnTo>
                  <a:lnTo>
                    <a:pt x="540528" y="435610"/>
                  </a:lnTo>
                  <a:close/>
                </a:path>
                <a:path w="635000" h="525780">
                  <a:moveTo>
                    <a:pt x="100020" y="435610"/>
                  </a:moveTo>
                  <a:lnTo>
                    <a:pt x="94059" y="435610"/>
                  </a:lnTo>
                  <a:lnTo>
                    <a:pt x="88091" y="439420"/>
                  </a:lnTo>
                  <a:lnTo>
                    <a:pt x="104477" y="439420"/>
                  </a:lnTo>
                  <a:lnTo>
                    <a:pt x="100020" y="435610"/>
                  </a:lnTo>
                  <a:close/>
                </a:path>
                <a:path w="635000" h="525780">
                  <a:moveTo>
                    <a:pt x="549218" y="425450"/>
                  </a:moveTo>
                  <a:lnTo>
                    <a:pt x="544088" y="425450"/>
                  </a:lnTo>
                  <a:lnTo>
                    <a:pt x="538025" y="429260"/>
                  </a:lnTo>
                  <a:lnTo>
                    <a:pt x="549271" y="429260"/>
                  </a:lnTo>
                  <a:lnTo>
                    <a:pt x="546841" y="436880"/>
                  </a:lnTo>
                  <a:lnTo>
                    <a:pt x="546485" y="439420"/>
                  </a:lnTo>
                  <a:lnTo>
                    <a:pt x="588467" y="439420"/>
                  </a:lnTo>
                  <a:lnTo>
                    <a:pt x="588641" y="436880"/>
                  </a:lnTo>
                  <a:lnTo>
                    <a:pt x="588959" y="434340"/>
                  </a:lnTo>
                  <a:lnTo>
                    <a:pt x="559040" y="434340"/>
                  </a:lnTo>
                  <a:lnTo>
                    <a:pt x="555229" y="430530"/>
                  </a:lnTo>
                  <a:lnTo>
                    <a:pt x="553053" y="427990"/>
                  </a:lnTo>
                  <a:lnTo>
                    <a:pt x="549218" y="425450"/>
                  </a:lnTo>
                  <a:close/>
                </a:path>
                <a:path w="635000" h="525780">
                  <a:moveTo>
                    <a:pt x="90508" y="425450"/>
                  </a:moveTo>
                  <a:lnTo>
                    <a:pt x="85375" y="425450"/>
                  </a:lnTo>
                  <a:lnTo>
                    <a:pt x="81540" y="427990"/>
                  </a:lnTo>
                  <a:lnTo>
                    <a:pt x="79369" y="430530"/>
                  </a:lnTo>
                  <a:lnTo>
                    <a:pt x="75557" y="434340"/>
                  </a:lnTo>
                  <a:lnTo>
                    <a:pt x="86946" y="434340"/>
                  </a:lnTo>
                  <a:lnTo>
                    <a:pt x="85327" y="429260"/>
                  </a:lnTo>
                  <a:lnTo>
                    <a:pt x="96572" y="429260"/>
                  </a:lnTo>
                  <a:lnTo>
                    <a:pt x="90508" y="425450"/>
                  </a:lnTo>
                  <a:close/>
                </a:path>
                <a:path w="635000" h="525780">
                  <a:moveTo>
                    <a:pt x="571588" y="377190"/>
                  </a:moveTo>
                  <a:lnTo>
                    <a:pt x="517921" y="377190"/>
                  </a:lnTo>
                  <a:lnTo>
                    <a:pt x="518193" y="378460"/>
                  </a:lnTo>
                  <a:lnTo>
                    <a:pt x="528231" y="389890"/>
                  </a:lnTo>
                  <a:lnTo>
                    <a:pt x="544861" y="396240"/>
                  </a:lnTo>
                  <a:lnTo>
                    <a:pt x="560955" y="407670"/>
                  </a:lnTo>
                  <a:lnTo>
                    <a:pt x="569385" y="433070"/>
                  </a:lnTo>
                  <a:lnTo>
                    <a:pt x="568516" y="433070"/>
                  </a:lnTo>
                  <a:lnTo>
                    <a:pt x="559040" y="434340"/>
                  </a:lnTo>
                  <a:lnTo>
                    <a:pt x="588959" y="434340"/>
                  </a:lnTo>
                  <a:lnTo>
                    <a:pt x="589753" y="427990"/>
                  </a:lnTo>
                  <a:lnTo>
                    <a:pt x="590690" y="416560"/>
                  </a:lnTo>
                  <a:lnTo>
                    <a:pt x="590577" y="412750"/>
                  </a:lnTo>
                  <a:lnTo>
                    <a:pt x="589600" y="401320"/>
                  </a:lnTo>
                  <a:lnTo>
                    <a:pt x="584003" y="393700"/>
                  </a:lnTo>
                  <a:lnTo>
                    <a:pt x="583280" y="392430"/>
                  </a:lnTo>
                  <a:lnTo>
                    <a:pt x="583689" y="392430"/>
                  </a:lnTo>
                  <a:lnTo>
                    <a:pt x="590496" y="388620"/>
                  </a:lnTo>
                  <a:lnTo>
                    <a:pt x="594002" y="384810"/>
                  </a:lnTo>
                  <a:lnTo>
                    <a:pt x="594396" y="381000"/>
                  </a:lnTo>
                  <a:lnTo>
                    <a:pt x="576092" y="381000"/>
                  </a:lnTo>
                  <a:lnTo>
                    <a:pt x="571588" y="377190"/>
                  </a:lnTo>
                  <a:close/>
                </a:path>
                <a:path w="635000" h="525780">
                  <a:moveTo>
                    <a:pt x="97127" y="429260"/>
                  </a:moveTo>
                  <a:lnTo>
                    <a:pt x="85327" y="429260"/>
                  </a:lnTo>
                  <a:lnTo>
                    <a:pt x="96342" y="430530"/>
                  </a:lnTo>
                  <a:lnTo>
                    <a:pt x="96604" y="430530"/>
                  </a:lnTo>
                  <a:lnTo>
                    <a:pt x="97127" y="429260"/>
                  </a:lnTo>
                  <a:close/>
                </a:path>
                <a:path w="635000" h="525780">
                  <a:moveTo>
                    <a:pt x="226233" y="406400"/>
                  </a:moveTo>
                  <a:lnTo>
                    <a:pt x="175188" y="406400"/>
                  </a:lnTo>
                  <a:lnTo>
                    <a:pt x="186371" y="414020"/>
                  </a:lnTo>
                  <a:lnTo>
                    <a:pt x="186371" y="424180"/>
                  </a:lnTo>
                  <a:lnTo>
                    <a:pt x="183816" y="426720"/>
                  </a:lnTo>
                  <a:lnTo>
                    <a:pt x="180308" y="429260"/>
                  </a:lnTo>
                  <a:lnTo>
                    <a:pt x="183219" y="429260"/>
                  </a:lnTo>
                  <a:lnTo>
                    <a:pt x="193679" y="430530"/>
                  </a:lnTo>
                  <a:lnTo>
                    <a:pt x="195700" y="421640"/>
                  </a:lnTo>
                  <a:lnTo>
                    <a:pt x="226494" y="421640"/>
                  </a:lnTo>
                  <a:lnTo>
                    <a:pt x="225423" y="416560"/>
                  </a:lnTo>
                  <a:lnTo>
                    <a:pt x="221590" y="414020"/>
                  </a:lnTo>
                  <a:lnTo>
                    <a:pt x="217239" y="411480"/>
                  </a:lnTo>
                  <a:lnTo>
                    <a:pt x="218370" y="411480"/>
                  </a:lnTo>
                  <a:lnTo>
                    <a:pt x="226233" y="406400"/>
                  </a:lnTo>
                  <a:close/>
                </a:path>
                <a:path w="635000" h="525780">
                  <a:moveTo>
                    <a:pt x="226494" y="421640"/>
                  </a:moveTo>
                  <a:lnTo>
                    <a:pt x="217700" y="421640"/>
                  </a:lnTo>
                  <a:lnTo>
                    <a:pt x="222097" y="422910"/>
                  </a:lnTo>
                  <a:lnTo>
                    <a:pt x="222967" y="430530"/>
                  </a:lnTo>
                  <a:lnTo>
                    <a:pt x="223626" y="430530"/>
                  </a:lnTo>
                  <a:lnTo>
                    <a:pt x="226761" y="422910"/>
                  </a:lnTo>
                  <a:lnTo>
                    <a:pt x="226494" y="421640"/>
                  </a:lnTo>
                  <a:close/>
                </a:path>
                <a:path w="635000" h="525780">
                  <a:moveTo>
                    <a:pt x="459389" y="406400"/>
                  </a:moveTo>
                  <a:lnTo>
                    <a:pt x="408343" y="406400"/>
                  </a:lnTo>
                  <a:lnTo>
                    <a:pt x="416217" y="411480"/>
                  </a:lnTo>
                  <a:lnTo>
                    <a:pt x="417348" y="411480"/>
                  </a:lnTo>
                  <a:lnTo>
                    <a:pt x="412999" y="414020"/>
                  </a:lnTo>
                  <a:lnTo>
                    <a:pt x="409169" y="416560"/>
                  </a:lnTo>
                  <a:lnTo>
                    <a:pt x="407834" y="422910"/>
                  </a:lnTo>
                  <a:lnTo>
                    <a:pt x="410971" y="430530"/>
                  </a:lnTo>
                  <a:lnTo>
                    <a:pt x="411620" y="430530"/>
                  </a:lnTo>
                  <a:lnTo>
                    <a:pt x="412490" y="422910"/>
                  </a:lnTo>
                  <a:lnTo>
                    <a:pt x="416898" y="421640"/>
                  </a:lnTo>
                  <a:lnTo>
                    <a:pt x="448216" y="421640"/>
                  </a:lnTo>
                  <a:lnTo>
                    <a:pt x="448216" y="414020"/>
                  </a:lnTo>
                  <a:lnTo>
                    <a:pt x="459389" y="406400"/>
                  </a:lnTo>
                  <a:close/>
                </a:path>
                <a:path w="635000" h="525780">
                  <a:moveTo>
                    <a:pt x="448216" y="421640"/>
                  </a:moveTo>
                  <a:lnTo>
                    <a:pt x="438887" y="421640"/>
                  </a:lnTo>
                  <a:lnTo>
                    <a:pt x="440908" y="430530"/>
                  </a:lnTo>
                  <a:lnTo>
                    <a:pt x="451368" y="429260"/>
                  </a:lnTo>
                  <a:lnTo>
                    <a:pt x="454289" y="429260"/>
                  </a:lnTo>
                  <a:lnTo>
                    <a:pt x="450782" y="426720"/>
                  </a:lnTo>
                  <a:lnTo>
                    <a:pt x="448216" y="424180"/>
                  </a:lnTo>
                  <a:lnTo>
                    <a:pt x="448216" y="421640"/>
                  </a:lnTo>
                  <a:close/>
                </a:path>
                <a:path w="635000" h="525780">
                  <a:moveTo>
                    <a:pt x="549271" y="429260"/>
                  </a:moveTo>
                  <a:lnTo>
                    <a:pt x="537460" y="429260"/>
                  </a:lnTo>
                  <a:lnTo>
                    <a:pt x="537983" y="430530"/>
                  </a:lnTo>
                  <a:lnTo>
                    <a:pt x="549271" y="429260"/>
                  </a:lnTo>
                  <a:close/>
                </a:path>
                <a:path w="635000" h="525780">
                  <a:moveTo>
                    <a:pt x="206726" y="421640"/>
                  </a:moveTo>
                  <a:lnTo>
                    <a:pt x="195700" y="421640"/>
                  </a:lnTo>
                  <a:lnTo>
                    <a:pt x="201334" y="427990"/>
                  </a:lnTo>
                  <a:lnTo>
                    <a:pt x="206726" y="421640"/>
                  </a:lnTo>
                  <a:close/>
                </a:path>
                <a:path w="635000" h="525780">
                  <a:moveTo>
                    <a:pt x="438887" y="421640"/>
                  </a:moveTo>
                  <a:lnTo>
                    <a:pt x="427861" y="421640"/>
                  </a:lnTo>
                  <a:lnTo>
                    <a:pt x="433253" y="427990"/>
                  </a:lnTo>
                  <a:lnTo>
                    <a:pt x="438887" y="421640"/>
                  </a:lnTo>
                  <a:close/>
                </a:path>
                <a:path w="635000" h="525780">
                  <a:moveTo>
                    <a:pt x="265196" y="321310"/>
                  </a:moveTo>
                  <a:lnTo>
                    <a:pt x="223061" y="321310"/>
                  </a:lnTo>
                  <a:lnTo>
                    <a:pt x="223061" y="349250"/>
                  </a:lnTo>
                  <a:lnTo>
                    <a:pt x="230852" y="373380"/>
                  </a:lnTo>
                  <a:lnTo>
                    <a:pt x="251689" y="389890"/>
                  </a:lnTo>
                  <a:lnTo>
                    <a:pt x="281772" y="406400"/>
                  </a:lnTo>
                  <a:lnTo>
                    <a:pt x="317299" y="426720"/>
                  </a:lnTo>
                  <a:lnTo>
                    <a:pt x="352819" y="406400"/>
                  </a:lnTo>
                  <a:lnTo>
                    <a:pt x="357447" y="403860"/>
                  </a:lnTo>
                  <a:lnTo>
                    <a:pt x="317299" y="403860"/>
                  </a:lnTo>
                  <a:lnTo>
                    <a:pt x="317299" y="373380"/>
                  </a:lnTo>
                  <a:lnTo>
                    <a:pt x="263374" y="373380"/>
                  </a:lnTo>
                  <a:lnTo>
                    <a:pt x="258882" y="367030"/>
                  </a:lnTo>
                  <a:lnTo>
                    <a:pt x="263897" y="364490"/>
                  </a:lnTo>
                  <a:lnTo>
                    <a:pt x="258683" y="364490"/>
                  </a:lnTo>
                  <a:lnTo>
                    <a:pt x="258547" y="356870"/>
                  </a:lnTo>
                  <a:lnTo>
                    <a:pt x="264588" y="355600"/>
                  </a:lnTo>
                  <a:lnTo>
                    <a:pt x="268358" y="355600"/>
                  </a:lnTo>
                  <a:lnTo>
                    <a:pt x="267426" y="354330"/>
                  </a:lnTo>
                  <a:lnTo>
                    <a:pt x="263751" y="354330"/>
                  </a:lnTo>
                  <a:lnTo>
                    <a:pt x="265258" y="353060"/>
                  </a:lnTo>
                  <a:lnTo>
                    <a:pt x="266567" y="351790"/>
                  </a:lnTo>
                  <a:lnTo>
                    <a:pt x="285467" y="351790"/>
                  </a:lnTo>
                  <a:lnTo>
                    <a:pt x="286033" y="350520"/>
                  </a:lnTo>
                  <a:lnTo>
                    <a:pt x="281949" y="340360"/>
                  </a:lnTo>
                  <a:lnTo>
                    <a:pt x="282638" y="334010"/>
                  </a:lnTo>
                  <a:lnTo>
                    <a:pt x="275342" y="334010"/>
                  </a:lnTo>
                  <a:lnTo>
                    <a:pt x="275342" y="327660"/>
                  </a:lnTo>
                  <a:lnTo>
                    <a:pt x="281624" y="327660"/>
                  </a:lnTo>
                  <a:lnTo>
                    <a:pt x="283436" y="325120"/>
                  </a:lnTo>
                  <a:lnTo>
                    <a:pt x="285424" y="322580"/>
                  </a:lnTo>
                  <a:lnTo>
                    <a:pt x="268944" y="322580"/>
                  </a:lnTo>
                  <a:lnTo>
                    <a:pt x="265196" y="321310"/>
                  </a:lnTo>
                  <a:close/>
                </a:path>
                <a:path w="635000" h="525780">
                  <a:moveTo>
                    <a:pt x="230579" y="406400"/>
                  </a:moveTo>
                  <a:lnTo>
                    <a:pt x="226233" y="406400"/>
                  </a:lnTo>
                  <a:lnTo>
                    <a:pt x="231490" y="414020"/>
                  </a:lnTo>
                  <a:lnTo>
                    <a:pt x="232034" y="414020"/>
                  </a:lnTo>
                  <a:lnTo>
                    <a:pt x="232034" y="412750"/>
                  </a:lnTo>
                  <a:lnTo>
                    <a:pt x="230579" y="406400"/>
                  </a:lnTo>
                  <a:close/>
                </a:path>
                <a:path w="635000" h="525780">
                  <a:moveTo>
                    <a:pt x="414539" y="401320"/>
                  </a:moveTo>
                  <a:lnTo>
                    <a:pt x="408716" y="401320"/>
                  </a:lnTo>
                  <a:lnTo>
                    <a:pt x="404309" y="405130"/>
                  </a:lnTo>
                  <a:lnTo>
                    <a:pt x="402563" y="412750"/>
                  </a:lnTo>
                  <a:lnTo>
                    <a:pt x="402563" y="414020"/>
                  </a:lnTo>
                  <a:lnTo>
                    <a:pt x="403108" y="414020"/>
                  </a:lnTo>
                  <a:lnTo>
                    <a:pt x="408343" y="406400"/>
                  </a:lnTo>
                  <a:lnTo>
                    <a:pt x="476219" y="406400"/>
                  </a:lnTo>
                  <a:lnTo>
                    <a:pt x="475576" y="403860"/>
                  </a:lnTo>
                  <a:lnTo>
                    <a:pt x="420531" y="403860"/>
                  </a:lnTo>
                  <a:lnTo>
                    <a:pt x="414539" y="401320"/>
                  </a:lnTo>
                  <a:close/>
                </a:path>
                <a:path w="635000" h="525780">
                  <a:moveTo>
                    <a:pt x="151136" y="405130"/>
                  </a:moveTo>
                  <a:lnTo>
                    <a:pt x="148100" y="405130"/>
                  </a:lnTo>
                  <a:lnTo>
                    <a:pt x="151377" y="408940"/>
                  </a:lnTo>
                  <a:lnTo>
                    <a:pt x="155084" y="410210"/>
                  </a:lnTo>
                  <a:lnTo>
                    <a:pt x="164382" y="410210"/>
                  </a:lnTo>
                  <a:lnTo>
                    <a:pt x="165911" y="407670"/>
                  </a:lnTo>
                  <a:lnTo>
                    <a:pt x="158037" y="407670"/>
                  </a:lnTo>
                  <a:lnTo>
                    <a:pt x="151136" y="405130"/>
                  </a:lnTo>
                  <a:close/>
                </a:path>
                <a:path w="635000" h="525780">
                  <a:moveTo>
                    <a:pt x="476219" y="406400"/>
                  </a:moveTo>
                  <a:lnTo>
                    <a:pt x="467912" y="406400"/>
                  </a:lnTo>
                  <a:lnTo>
                    <a:pt x="470205" y="410210"/>
                  </a:lnTo>
                  <a:lnTo>
                    <a:pt x="479503" y="410210"/>
                  </a:lnTo>
                  <a:lnTo>
                    <a:pt x="483210" y="408940"/>
                  </a:lnTo>
                  <a:lnTo>
                    <a:pt x="484302" y="407670"/>
                  </a:lnTo>
                  <a:lnTo>
                    <a:pt x="476540" y="407670"/>
                  </a:lnTo>
                  <a:lnTo>
                    <a:pt x="476219" y="406400"/>
                  </a:lnTo>
                  <a:close/>
                </a:path>
                <a:path w="635000" h="525780">
                  <a:moveTo>
                    <a:pt x="149126" y="323850"/>
                  </a:moveTo>
                  <a:lnTo>
                    <a:pt x="143701" y="325120"/>
                  </a:lnTo>
                  <a:lnTo>
                    <a:pt x="137279" y="327660"/>
                  </a:lnTo>
                  <a:lnTo>
                    <a:pt x="130907" y="331470"/>
                  </a:lnTo>
                  <a:lnTo>
                    <a:pt x="125629" y="335280"/>
                  </a:lnTo>
                  <a:lnTo>
                    <a:pt x="128456" y="336550"/>
                  </a:lnTo>
                  <a:lnTo>
                    <a:pt x="128990" y="340360"/>
                  </a:lnTo>
                  <a:lnTo>
                    <a:pt x="128278" y="346710"/>
                  </a:lnTo>
                  <a:lnTo>
                    <a:pt x="125085" y="349250"/>
                  </a:lnTo>
                  <a:lnTo>
                    <a:pt x="121242" y="349250"/>
                  </a:lnTo>
                  <a:lnTo>
                    <a:pt x="121200" y="350520"/>
                  </a:lnTo>
                  <a:lnTo>
                    <a:pt x="132081" y="354330"/>
                  </a:lnTo>
                  <a:lnTo>
                    <a:pt x="143496" y="359410"/>
                  </a:lnTo>
                  <a:lnTo>
                    <a:pt x="153614" y="363220"/>
                  </a:lnTo>
                  <a:lnTo>
                    <a:pt x="159974" y="367030"/>
                  </a:lnTo>
                  <a:lnTo>
                    <a:pt x="163080" y="372110"/>
                  </a:lnTo>
                  <a:lnTo>
                    <a:pt x="163847" y="377190"/>
                  </a:lnTo>
                  <a:lnTo>
                    <a:pt x="163914" y="379730"/>
                  </a:lnTo>
                  <a:lnTo>
                    <a:pt x="163290" y="386080"/>
                  </a:lnTo>
                  <a:lnTo>
                    <a:pt x="161272" y="394970"/>
                  </a:lnTo>
                  <a:lnTo>
                    <a:pt x="158037" y="407670"/>
                  </a:lnTo>
                  <a:lnTo>
                    <a:pt x="165911" y="407670"/>
                  </a:lnTo>
                  <a:lnTo>
                    <a:pt x="166675" y="406400"/>
                  </a:lnTo>
                  <a:lnTo>
                    <a:pt x="230579" y="406400"/>
                  </a:lnTo>
                  <a:lnTo>
                    <a:pt x="230288" y="405130"/>
                  </a:lnTo>
                  <a:lnTo>
                    <a:pt x="228819" y="403860"/>
                  </a:lnTo>
                  <a:lnTo>
                    <a:pt x="214066" y="403860"/>
                  </a:lnTo>
                  <a:lnTo>
                    <a:pt x="213006" y="400050"/>
                  </a:lnTo>
                  <a:lnTo>
                    <a:pt x="200337" y="400050"/>
                  </a:lnTo>
                  <a:lnTo>
                    <a:pt x="194077" y="397510"/>
                  </a:lnTo>
                  <a:lnTo>
                    <a:pt x="187519" y="393700"/>
                  </a:lnTo>
                  <a:lnTo>
                    <a:pt x="182308" y="388620"/>
                  </a:lnTo>
                  <a:lnTo>
                    <a:pt x="189106" y="382270"/>
                  </a:lnTo>
                  <a:lnTo>
                    <a:pt x="192597" y="377190"/>
                  </a:lnTo>
                  <a:lnTo>
                    <a:pt x="193883" y="372110"/>
                  </a:lnTo>
                  <a:lnTo>
                    <a:pt x="193993" y="368300"/>
                  </a:lnTo>
                  <a:lnTo>
                    <a:pt x="193994" y="364490"/>
                  </a:lnTo>
                  <a:lnTo>
                    <a:pt x="193994" y="363220"/>
                  </a:lnTo>
                  <a:lnTo>
                    <a:pt x="206569" y="363220"/>
                  </a:lnTo>
                  <a:lnTo>
                    <a:pt x="206569" y="355600"/>
                  </a:lnTo>
                  <a:lnTo>
                    <a:pt x="201805" y="355600"/>
                  </a:lnTo>
                  <a:lnTo>
                    <a:pt x="192858" y="351790"/>
                  </a:lnTo>
                  <a:lnTo>
                    <a:pt x="180672" y="340360"/>
                  </a:lnTo>
                  <a:lnTo>
                    <a:pt x="165883" y="328930"/>
                  </a:lnTo>
                  <a:lnTo>
                    <a:pt x="149126" y="323850"/>
                  </a:lnTo>
                  <a:close/>
                </a:path>
                <a:path w="635000" h="525780">
                  <a:moveTo>
                    <a:pt x="486487" y="405130"/>
                  </a:moveTo>
                  <a:lnTo>
                    <a:pt x="483461" y="405130"/>
                  </a:lnTo>
                  <a:lnTo>
                    <a:pt x="476540" y="407670"/>
                  </a:lnTo>
                  <a:lnTo>
                    <a:pt x="484302" y="407670"/>
                  </a:lnTo>
                  <a:lnTo>
                    <a:pt x="486487" y="405130"/>
                  </a:lnTo>
                  <a:close/>
                </a:path>
                <a:path w="635000" h="525780">
                  <a:moveTo>
                    <a:pt x="225881" y="401320"/>
                  </a:moveTo>
                  <a:lnTo>
                    <a:pt x="220059" y="401320"/>
                  </a:lnTo>
                  <a:lnTo>
                    <a:pt x="214066" y="403860"/>
                  </a:lnTo>
                  <a:lnTo>
                    <a:pt x="228819" y="403860"/>
                  </a:lnTo>
                  <a:lnTo>
                    <a:pt x="225881" y="401320"/>
                  </a:lnTo>
                  <a:close/>
                </a:path>
                <a:path w="635000" h="525780">
                  <a:moveTo>
                    <a:pt x="346080" y="368300"/>
                  </a:moveTo>
                  <a:lnTo>
                    <a:pt x="330042" y="368300"/>
                  </a:lnTo>
                  <a:lnTo>
                    <a:pt x="330042" y="403860"/>
                  </a:lnTo>
                  <a:lnTo>
                    <a:pt x="357447" y="403860"/>
                  </a:lnTo>
                  <a:lnTo>
                    <a:pt x="382899" y="389890"/>
                  </a:lnTo>
                  <a:lnTo>
                    <a:pt x="392516" y="382270"/>
                  </a:lnTo>
                  <a:lnTo>
                    <a:pt x="356020" y="382270"/>
                  </a:lnTo>
                  <a:lnTo>
                    <a:pt x="349518" y="378460"/>
                  </a:lnTo>
                  <a:lnTo>
                    <a:pt x="351387" y="375920"/>
                  </a:lnTo>
                  <a:lnTo>
                    <a:pt x="348638" y="375920"/>
                  </a:lnTo>
                  <a:lnTo>
                    <a:pt x="346080" y="368300"/>
                  </a:lnTo>
                  <a:close/>
                </a:path>
                <a:path w="635000" h="525780">
                  <a:moveTo>
                    <a:pt x="418571" y="391160"/>
                  </a:moveTo>
                  <a:lnTo>
                    <a:pt x="412081" y="394970"/>
                  </a:lnTo>
                  <a:lnTo>
                    <a:pt x="417840" y="394970"/>
                  </a:lnTo>
                  <a:lnTo>
                    <a:pt x="421934" y="398780"/>
                  </a:lnTo>
                  <a:lnTo>
                    <a:pt x="420531" y="403860"/>
                  </a:lnTo>
                  <a:lnTo>
                    <a:pt x="475576" y="403860"/>
                  </a:lnTo>
                  <a:lnTo>
                    <a:pt x="474611" y="400050"/>
                  </a:lnTo>
                  <a:lnTo>
                    <a:pt x="434246" y="400050"/>
                  </a:lnTo>
                  <a:lnTo>
                    <a:pt x="429934" y="398780"/>
                  </a:lnTo>
                  <a:lnTo>
                    <a:pt x="427785" y="396240"/>
                  </a:lnTo>
                  <a:lnTo>
                    <a:pt x="423902" y="392430"/>
                  </a:lnTo>
                  <a:lnTo>
                    <a:pt x="418571" y="391160"/>
                  </a:lnTo>
                  <a:close/>
                </a:path>
                <a:path w="635000" h="525780">
                  <a:moveTo>
                    <a:pt x="216020" y="391160"/>
                  </a:moveTo>
                  <a:lnTo>
                    <a:pt x="210687" y="392430"/>
                  </a:lnTo>
                  <a:lnTo>
                    <a:pt x="206802" y="396240"/>
                  </a:lnTo>
                  <a:lnTo>
                    <a:pt x="204653" y="398780"/>
                  </a:lnTo>
                  <a:lnTo>
                    <a:pt x="200337" y="400050"/>
                  </a:lnTo>
                  <a:lnTo>
                    <a:pt x="213006" y="400050"/>
                  </a:lnTo>
                  <a:lnTo>
                    <a:pt x="212653" y="398780"/>
                  </a:lnTo>
                  <a:lnTo>
                    <a:pt x="216736" y="394970"/>
                  </a:lnTo>
                  <a:lnTo>
                    <a:pt x="222516" y="394970"/>
                  </a:lnTo>
                  <a:lnTo>
                    <a:pt x="216020" y="391160"/>
                  </a:lnTo>
                  <a:close/>
                </a:path>
                <a:path w="635000" h="525780">
                  <a:moveTo>
                    <a:pt x="480977" y="363220"/>
                  </a:moveTo>
                  <a:lnTo>
                    <a:pt x="440593" y="363220"/>
                  </a:lnTo>
                  <a:lnTo>
                    <a:pt x="440593" y="364490"/>
                  </a:lnTo>
                  <a:lnTo>
                    <a:pt x="440510" y="365760"/>
                  </a:lnTo>
                  <a:lnTo>
                    <a:pt x="442350" y="373380"/>
                  </a:lnTo>
                  <a:lnTo>
                    <a:pt x="446400" y="381000"/>
                  </a:lnTo>
                  <a:lnTo>
                    <a:pt x="450449" y="387350"/>
                  </a:lnTo>
                  <a:lnTo>
                    <a:pt x="452289" y="388620"/>
                  </a:lnTo>
                  <a:lnTo>
                    <a:pt x="447071" y="393700"/>
                  </a:lnTo>
                  <a:lnTo>
                    <a:pt x="440507" y="397510"/>
                  </a:lnTo>
                  <a:lnTo>
                    <a:pt x="434246" y="400050"/>
                  </a:lnTo>
                  <a:lnTo>
                    <a:pt x="474611" y="400050"/>
                  </a:lnTo>
                  <a:lnTo>
                    <a:pt x="473325" y="394970"/>
                  </a:lnTo>
                  <a:lnTo>
                    <a:pt x="471303" y="386080"/>
                  </a:lnTo>
                  <a:lnTo>
                    <a:pt x="470555" y="378460"/>
                  </a:lnTo>
                  <a:lnTo>
                    <a:pt x="471516" y="372110"/>
                  </a:lnTo>
                  <a:lnTo>
                    <a:pt x="474624" y="367030"/>
                  </a:lnTo>
                  <a:lnTo>
                    <a:pt x="480977" y="363220"/>
                  </a:lnTo>
                  <a:close/>
                </a:path>
                <a:path w="635000" h="525780">
                  <a:moveTo>
                    <a:pt x="133705" y="377190"/>
                  </a:moveTo>
                  <a:lnTo>
                    <a:pt x="117232" y="377190"/>
                  </a:lnTo>
                  <a:lnTo>
                    <a:pt x="117347" y="378460"/>
                  </a:lnTo>
                  <a:lnTo>
                    <a:pt x="120564" y="381000"/>
                  </a:lnTo>
                  <a:lnTo>
                    <a:pt x="126277" y="382270"/>
                  </a:lnTo>
                  <a:lnTo>
                    <a:pt x="132185" y="379730"/>
                  </a:lnTo>
                  <a:lnTo>
                    <a:pt x="133705" y="377190"/>
                  </a:lnTo>
                  <a:close/>
                </a:path>
                <a:path w="635000" h="525780">
                  <a:moveTo>
                    <a:pt x="373894" y="367030"/>
                  </a:moveTo>
                  <a:lnTo>
                    <a:pt x="370166" y="369570"/>
                  </a:lnTo>
                  <a:lnTo>
                    <a:pt x="374679" y="372110"/>
                  </a:lnTo>
                  <a:lnTo>
                    <a:pt x="378051" y="372110"/>
                  </a:lnTo>
                  <a:lnTo>
                    <a:pt x="378564" y="373380"/>
                  </a:lnTo>
                  <a:lnTo>
                    <a:pt x="375632" y="374650"/>
                  </a:lnTo>
                  <a:lnTo>
                    <a:pt x="370302" y="375920"/>
                  </a:lnTo>
                  <a:lnTo>
                    <a:pt x="357612" y="375920"/>
                  </a:lnTo>
                  <a:lnTo>
                    <a:pt x="355800" y="378460"/>
                  </a:lnTo>
                  <a:lnTo>
                    <a:pt x="356491" y="382270"/>
                  </a:lnTo>
                  <a:lnTo>
                    <a:pt x="392516" y="382270"/>
                  </a:lnTo>
                  <a:lnTo>
                    <a:pt x="403736" y="373380"/>
                  </a:lnTo>
                  <a:lnTo>
                    <a:pt x="404966" y="369570"/>
                  </a:lnTo>
                  <a:lnTo>
                    <a:pt x="381014" y="369570"/>
                  </a:lnTo>
                  <a:lnTo>
                    <a:pt x="373894" y="367030"/>
                  </a:lnTo>
                  <a:close/>
                </a:path>
                <a:path w="635000" h="525780">
                  <a:moveTo>
                    <a:pt x="499052" y="372110"/>
                  </a:moveTo>
                  <a:lnTo>
                    <a:pt x="498466" y="372110"/>
                  </a:lnTo>
                  <a:lnTo>
                    <a:pt x="498613" y="373380"/>
                  </a:lnTo>
                  <a:lnTo>
                    <a:pt x="502413" y="379730"/>
                  </a:lnTo>
                  <a:lnTo>
                    <a:pt x="508319" y="382270"/>
                  </a:lnTo>
                  <a:lnTo>
                    <a:pt x="514029" y="381000"/>
                  </a:lnTo>
                  <a:lnTo>
                    <a:pt x="517240" y="378460"/>
                  </a:lnTo>
                  <a:lnTo>
                    <a:pt x="517355" y="377190"/>
                  </a:lnTo>
                  <a:lnTo>
                    <a:pt x="571588" y="377190"/>
                  </a:lnTo>
                  <a:lnTo>
                    <a:pt x="567083" y="373380"/>
                  </a:lnTo>
                  <a:lnTo>
                    <a:pt x="509878" y="373380"/>
                  </a:lnTo>
                  <a:lnTo>
                    <a:pt x="499052" y="372110"/>
                  </a:lnTo>
                  <a:close/>
                </a:path>
                <a:path w="635000" h="525780">
                  <a:moveTo>
                    <a:pt x="115775" y="355600"/>
                  </a:moveTo>
                  <a:lnTo>
                    <a:pt x="74165" y="355600"/>
                  </a:lnTo>
                  <a:lnTo>
                    <a:pt x="69011" y="372110"/>
                  </a:lnTo>
                  <a:lnTo>
                    <a:pt x="58504" y="381000"/>
                  </a:lnTo>
                  <a:lnTo>
                    <a:pt x="114174" y="381000"/>
                  </a:lnTo>
                  <a:lnTo>
                    <a:pt x="116404" y="378460"/>
                  </a:lnTo>
                  <a:lnTo>
                    <a:pt x="116677" y="377190"/>
                  </a:lnTo>
                  <a:lnTo>
                    <a:pt x="133705" y="377190"/>
                  </a:lnTo>
                  <a:lnTo>
                    <a:pt x="135985" y="373380"/>
                  </a:lnTo>
                  <a:lnTo>
                    <a:pt x="124710" y="373380"/>
                  </a:lnTo>
                  <a:lnTo>
                    <a:pt x="115691" y="360680"/>
                  </a:lnTo>
                  <a:lnTo>
                    <a:pt x="115775" y="355600"/>
                  </a:lnTo>
                  <a:close/>
                </a:path>
                <a:path w="635000" h="525780">
                  <a:moveTo>
                    <a:pt x="592432" y="370840"/>
                  </a:moveTo>
                  <a:lnTo>
                    <a:pt x="591783" y="370840"/>
                  </a:lnTo>
                  <a:lnTo>
                    <a:pt x="591730" y="372110"/>
                  </a:lnTo>
                  <a:lnTo>
                    <a:pt x="586594" y="381000"/>
                  </a:lnTo>
                  <a:lnTo>
                    <a:pt x="594396" y="381000"/>
                  </a:lnTo>
                  <a:lnTo>
                    <a:pt x="594658" y="378460"/>
                  </a:lnTo>
                  <a:lnTo>
                    <a:pt x="592913" y="372110"/>
                  </a:lnTo>
                  <a:lnTo>
                    <a:pt x="592432" y="370840"/>
                  </a:lnTo>
                  <a:close/>
                </a:path>
                <a:path w="635000" h="525780">
                  <a:moveTo>
                    <a:pt x="350942" y="369570"/>
                  </a:moveTo>
                  <a:lnTo>
                    <a:pt x="348889" y="375920"/>
                  </a:lnTo>
                  <a:lnTo>
                    <a:pt x="351387" y="375920"/>
                  </a:lnTo>
                  <a:lnTo>
                    <a:pt x="353256" y="373380"/>
                  </a:lnTo>
                  <a:lnTo>
                    <a:pt x="355873" y="372110"/>
                  </a:lnTo>
                  <a:lnTo>
                    <a:pt x="355413" y="372110"/>
                  </a:lnTo>
                  <a:lnTo>
                    <a:pt x="350942" y="369570"/>
                  </a:lnTo>
                  <a:close/>
                </a:path>
                <a:path w="635000" h="525780">
                  <a:moveTo>
                    <a:pt x="367727" y="370840"/>
                  </a:moveTo>
                  <a:lnTo>
                    <a:pt x="365810" y="375920"/>
                  </a:lnTo>
                  <a:lnTo>
                    <a:pt x="370302" y="375920"/>
                  </a:lnTo>
                  <a:lnTo>
                    <a:pt x="367727" y="370840"/>
                  </a:lnTo>
                  <a:close/>
                </a:path>
                <a:path w="635000" h="525780">
                  <a:moveTo>
                    <a:pt x="136131" y="372110"/>
                  </a:moveTo>
                  <a:lnTo>
                    <a:pt x="135535" y="372110"/>
                  </a:lnTo>
                  <a:lnTo>
                    <a:pt x="124710" y="373380"/>
                  </a:lnTo>
                  <a:lnTo>
                    <a:pt x="135985" y="373380"/>
                  </a:lnTo>
                  <a:lnTo>
                    <a:pt x="136131" y="372110"/>
                  </a:lnTo>
                  <a:close/>
                </a:path>
                <a:path w="635000" h="525780">
                  <a:moveTo>
                    <a:pt x="272640" y="368300"/>
                  </a:moveTo>
                  <a:lnTo>
                    <a:pt x="264452" y="368300"/>
                  </a:lnTo>
                  <a:lnTo>
                    <a:pt x="263793" y="372110"/>
                  </a:lnTo>
                  <a:lnTo>
                    <a:pt x="263677" y="373380"/>
                  </a:lnTo>
                  <a:lnTo>
                    <a:pt x="279939" y="373380"/>
                  </a:lnTo>
                  <a:lnTo>
                    <a:pt x="279622" y="372110"/>
                  </a:lnTo>
                  <a:lnTo>
                    <a:pt x="275457" y="372110"/>
                  </a:lnTo>
                  <a:lnTo>
                    <a:pt x="272640" y="368300"/>
                  </a:lnTo>
                  <a:close/>
                </a:path>
                <a:path w="635000" h="525780">
                  <a:moveTo>
                    <a:pt x="294807" y="360680"/>
                  </a:moveTo>
                  <a:lnTo>
                    <a:pt x="290629" y="360680"/>
                  </a:lnTo>
                  <a:lnTo>
                    <a:pt x="283760" y="364490"/>
                  </a:lnTo>
                  <a:lnTo>
                    <a:pt x="283760" y="369570"/>
                  </a:lnTo>
                  <a:lnTo>
                    <a:pt x="284567" y="370840"/>
                  </a:lnTo>
                  <a:lnTo>
                    <a:pt x="287153" y="373380"/>
                  </a:lnTo>
                  <a:lnTo>
                    <a:pt x="317299" y="373380"/>
                  </a:lnTo>
                  <a:lnTo>
                    <a:pt x="317299" y="368300"/>
                  </a:lnTo>
                  <a:lnTo>
                    <a:pt x="346080" y="368300"/>
                  </a:lnTo>
                  <a:lnTo>
                    <a:pt x="345654" y="367030"/>
                  </a:lnTo>
                  <a:lnTo>
                    <a:pt x="351853" y="365760"/>
                  </a:lnTo>
                  <a:lnTo>
                    <a:pt x="356010" y="365760"/>
                  </a:lnTo>
                  <a:lnTo>
                    <a:pt x="353664" y="363220"/>
                  </a:lnTo>
                  <a:lnTo>
                    <a:pt x="295498" y="363220"/>
                  </a:lnTo>
                  <a:lnTo>
                    <a:pt x="294807" y="360680"/>
                  </a:lnTo>
                  <a:close/>
                </a:path>
                <a:path w="635000" h="525780">
                  <a:moveTo>
                    <a:pt x="549293" y="300990"/>
                  </a:moveTo>
                  <a:lnTo>
                    <a:pt x="457268" y="300990"/>
                  </a:lnTo>
                  <a:lnTo>
                    <a:pt x="477950" y="302260"/>
                  </a:lnTo>
                  <a:lnTo>
                    <a:pt x="501251" y="314960"/>
                  </a:lnTo>
                  <a:lnTo>
                    <a:pt x="518549" y="339090"/>
                  </a:lnTo>
                  <a:lnTo>
                    <a:pt x="518901" y="360680"/>
                  </a:lnTo>
                  <a:lnTo>
                    <a:pt x="509878" y="373380"/>
                  </a:lnTo>
                  <a:lnTo>
                    <a:pt x="567083" y="373380"/>
                  </a:lnTo>
                  <a:lnTo>
                    <a:pt x="565582" y="372110"/>
                  </a:lnTo>
                  <a:lnTo>
                    <a:pt x="560422" y="355600"/>
                  </a:lnTo>
                  <a:lnTo>
                    <a:pt x="580784" y="355600"/>
                  </a:lnTo>
                  <a:lnTo>
                    <a:pt x="587793" y="354330"/>
                  </a:lnTo>
                  <a:lnTo>
                    <a:pt x="598860" y="344170"/>
                  </a:lnTo>
                  <a:lnTo>
                    <a:pt x="599608" y="341630"/>
                  </a:lnTo>
                  <a:lnTo>
                    <a:pt x="567867" y="341630"/>
                  </a:lnTo>
                  <a:lnTo>
                    <a:pt x="561417" y="339090"/>
                  </a:lnTo>
                  <a:lnTo>
                    <a:pt x="557543" y="337820"/>
                  </a:lnTo>
                  <a:lnTo>
                    <a:pt x="553400" y="314960"/>
                  </a:lnTo>
                  <a:lnTo>
                    <a:pt x="549293" y="300990"/>
                  </a:lnTo>
                  <a:close/>
                </a:path>
                <a:path w="635000" h="525780">
                  <a:moveTo>
                    <a:pt x="278672" y="368300"/>
                  </a:moveTo>
                  <a:lnTo>
                    <a:pt x="275457" y="372110"/>
                  </a:lnTo>
                  <a:lnTo>
                    <a:pt x="279622" y="372110"/>
                  </a:lnTo>
                  <a:lnTo>
                    <a:pt x="278672" y="368300"/>
                  </a:lnTo>
                  <a:close/>
                </a:path>
                <a:path w="635000" h="525780">
                  <a:moveTo>
                    <a:pt x="407426" y="361950"/>
                  </a:moveTo>
                  <a:lnTo>
                    <a:pt x="383841" y="361950"/>
                  </a:lnTo>
                  <a:lnTo>
                    <a:pt x="381014" y="369570"/>
                  </a:lnTo>
                  <a:lnTo>
                    <a:pt x="404966" y="369570"/>
                  </a:lnTo>
                  <a:lnTo>
                    <a:pt x="407426" y="361950"/>
                  </a:lnTo>
                  <a:close/>
                </a:path>
                <a:path w="635000" h="525780">
                  <a:moveTo>
                    <a:pt x="356010" y="365760"/>
                  </a:moveTo>
                  <a:lnTo>
                    <a:pt x="351853" y="365760"/>
                  </a:lnTo>
                  <a:lnTo>
                    <a:pt x="356324" y="367030"/>
                  </a:lnTo>
                  <a:lnTo>
                    <a:pt x="356010" y="365760"/>
                  </a:lnTo>
                  <a:close/>
                </a:path>
                <a:path w="635000" h="525780">
                  <a:moveTo>
                    <a:pt x="411526" y="335280"/>
                  </a:moveTo>
                  <a:lnTo>
                    <a:pt x="370554" y="335280"/>
                  </a:lnTo>
                  <a:lnTo>
                    <a:pt x="370931" y="336550"/>
                  </a:lnTo>
                  <a:lnTo>
                    <a:pt x="374292" y="340360"/>
                  </a:lnTo>
                  <a:lnTo>
                    <a:pt x="372847" y="344170"/>
                  </a:lnTo>
                  <a:lnTo>
                    <a:pt x="368847" y="345440"/>
                  </a:lnTo>
                  <a:lnTo>
                    <a:pt x="372543" y="346710"/>
                  </a:lnTo>
                  <a:lnTo>
                    <a:pt x="373203" y="354330"/>
                  </a:lnTo>
                  <a:lnTo>
                    <a:pt x="375904" y="365760"/>
                  </a:lnTo>
                  <a:lnTo>
                    <a:pt x="382983" y="361950"/>
                  </a:lnTo>
                  <a:lnTo>
                    <a:pt x="407426" y="361950"/>
                  </a:lnTo>
                  <a:lnTo>
                    <a:pt x="411526" y="349250"/>
                  </a:lnTo>
                  <a:lnTo>
                    <a:pt x="411526" y="335280"/>
                  </a:lnTo>
                  <a:close/>
                </a:path>
                <a:path w="635000" h="525780">
                  <a:moveTo>
                    <a:pt x="206569" y="363220"/>
                  </a:moveTo>
                  <a:lnTo>
                    <a:pt x="195638" y="363220"/>
                  </a:lnTo>
                  <a:lnTo>
                    <a:pt x="197281" y="364490"/>
                  </a:lnTo>
                  <a:lnTo>
                    <a:pt x="201491" y="364490"/>
                  </a:lnTo>
                  <a:lnTo>
                    <a:pt x="206569" y="363220"/>
                  </a:lnTo>
                  <a:close/>
                </a:path>
                <a:path w="635000" h="525780">
                  <a:moveTo>
                    <a:pt x="261992" y="360680"/>
                  </a:moveTo>
                  <a:lnTo>
                    <a:pt x="259175" y="364490"/>
                  </a:lnTo>
                  <a:lnTo>
                    <a:pt x="263897" y="364490"/>
                  </a:lnTo>
                  <a:lnTo>
                    <a:pt x="266829" y="363220"/>
                  </a:lnTo>
                  <a:lnTo>
                    <a:pt x="266410" y="363220"/>
                  </a:lnTo>
                  <a:lnTo>
                    <a:pt x="261992" y="360680"/>
                  </a:lnTo>
                  <a:close/>
                </a:path>
                <a:path w="635000" h="525780">
                  <a:moveTo>
                    <a:pt x="428667" y="353060"/>
                  </a:moveTo>
                  <a:lnTo>
                    <a:pt x="428028" y="353060"/>
                  </a:lnTo>
                  <a:lnTo>
                    <a:pt x="428028" y="363220"/>
                  </a:lnTo>
                  <a:lnTo>
                    <a:pt x="433096" y="364490"/>
                  </a:lnTo>
                  <a:lnTo>
                    <a:pt x="437306" y="364490"/>
                  </a:lnTo>
                  <a:lnTo>
                    <a:pt x="438949" y="363220"/>
                  </a:lnTo>
                  <a:lnTo>
                    <a:pt x="480977" y="363220"/>
                  </a:lnTo>
                  <a:lnTo>
                    <a:pt x="491093" y="359410"/>
                  </a:lnTo>
                  <a:lnTo>
                    <a:pt x="499656" y="355600"/>
                  </a:lnTo>
                  <a:lnTo>
                    <a:pt x="430049" y="355600"/>
                  </a:lnTo>
                  <a:lnTo>
                    <a:pt x="428667" y="353060"/>
                  </a:lnTo>
                  <a:close/>
                </a:path>
                <a:path w="635000" h="525780">
                  <a:moveTo>
                    <a:pt x="349936" y="359410"/>
                  </a:moveTo>
                  <a:lnTo>
                    <a:pt x="304901" y="359410"/>
                  </a:lnTo>
                  <a:lnTo>
                    <a:pt x="304650" y="360680"/>
                  </a:lnTo>
                  <a:lnTo>
                    <a:pt x="302943" y="361950"/>
                  </a:lnTo>
                  <a:lnTo>
                    <a:pt x="300964" y="363220"/>
                  </a:lnTo>
                  <a:lnTo>
                    <a:pt x="347361" y="363220"/>
                  </a:lnTo>
                  <a:lnTo>
                    <a:pt x="348481" y="360680"/>
                  </a:lnTo>
                  <a:lnTo>
                    <a:pt x="349936" y="359410"/>
                  </a:lnTo>
                  <a:close/>
                </a:path>
                <a:path w="635000" h="525780">
                  <a:moveTo>
                    <a:pt x="362169" y="358140"/>
                  </a:moveTo>
                  <a:lnTo>
                    <a:pt x="351392" y="358140"/>
                  </a:lnTo>
                  <a:lnTo>
                    <a:pt x="356732" y="360680"/>
                  </a:lnTo>
                  <a:lnTo>
                    <a:pt x="359444" y="363220"/>
                  </a:lnTo>
                  <a:lnTo>
                    <a:pt x="364575" y="360680"/>
                  </a:lnTo>
                  <a:lnTo>
                    <a:pt x="362169" y="358140"/>
                  </a:lnTo>
                  <a:close/>
                </a:path>
                <a:path w="635000" h="525780">
                  <a:moveTo>
                    <a:pt x="330400" y="322580"/>
                  </a:moveTo>
                  <a:lnTo>
                    <a:pt x="324052" y="322580"/>
                  </a:lnTo>
                  <a:lnTo>
                    <a:pt x="323655" y="323850"/>
                  </a:lnTo>
                  <a:lnTo>
                    <a:pt x="311701" y="327660"/>
                  </a:lnTo>
                  <a:lnTo>
                    <a:pt x="303391" y="332740"/>
                  </a:lnTo>
                  <a:lnTo>
                    <a:pt x="298540" y="339090"/>
                  </a:lnTo>
                  <a:lnTo>
                    <a:pt x="296964" y="347980"/>
                  </a:lnTo>
                  <a:lnTo>
                    <a:pt x="296964" y="356870"/>
                  </a:lnTo>
                  <a:lnTo>
                    <a:pt x="299718" y="360680"/>
                  </a:lnTo>
                  <a:lnTo>
                    <a:pt x="304451" y="359410"/>
                  </a:lnTo>
                  <a:lnTo>
                    <a:pt x="349936" y="359410"/>
                  </a:lnTo>
                  <a:lnTo>
                    <a:pt x="351392" y="358140"/>
                  </a:lnTo>
                  <a:lnTo>
                    <a:pt x="362169" y="358140"/>
                  </a:lnTo>
                  <a:lnTo>
                    <a:pt x="356154" y="351790"/>
                  </a:lnTo>
                  <a:lnTo>
                    <a:pt x="346560" y="349250"/>
                  </a:lnTo>
                  <a:lnTo>
                    <a:pt x="337970" y="349250"/>
                  </a:lnTo>
                  <a:lnTo>
                    <a:pt x="335268" y="345440"/>
                  </a:lnTo>
                  <a:lnTo>
                    <a:pt x="322848" y="345440"/>
                  </a:lnTo>
                  <a:lnTo>
                    <a:pt x="321257" y="339090"/>
                  </a:lnTo>
                  <a:lnTo>
                    <a:pt x="327295" y="339090"/>
                  </a:lnTo>
                  <a:lnTo>
                    <a:pt x="330974" y="334010"/>
                  </a:lnTo>
                  <a:lnTo>
                    <a:pt x="331209" y="330200"/>
                  </a:lnTo>
                  <a:lnTo>
                    <a:pt x="331288" y="326390"/>
                  </a:lnTo>
                  <a:lnTo>
                    <a:pt x="330400" y="322580"/>
                  </a:lnTo>
                  <a:close/>
                </a:path>
                <a:path w="635000" h="525780">
                  <a:moveTo>
                    <a:pt x="268358" y="355600"/>
                  </a:moveTo>
                  <a:lnTo>
                    <a:pt x="264588" y="355600"/>
                  </a:lnTo>
                  <a:lnTo>
                    <a:pt x="268567" y="359410"/>
                  </a:lnTo>
                  <a:lnTo>
                    <a:pt x="269290" y="356870"/>
                  </a:lnTo>
                  <a:lnTo>
                    <a:pt x="268358" y="355600"/>
                  </a:lnTo>
                  <a:close/>
                </a:path>
                <a:path w="635000" h="525780">
                  <a:moveTo>
                    <a:pt x="67046" y="255270"/>
                  </a:moveTo>
                  <a:lnTo>
                    <a:pt x="63715" y="255270"/>
                  </a:lnTo>
                  <a:lnTo>
                    <a:pt x="63642" y="271780"/>
                  </a:lnTo>
                  <a:lnTo>
                    <a:pt x="58578" y="284480"/>
                  </a:lnTo>
                  <a:lnTo>
                    <a:pt x="47438" y="297180"/>
                  </a:lnTo>
                  <a:lnTo>
                    <a:pt x="36298" y="312420"/>
                  </a:lnTo>
                  <a:lnTo>
                    <a:pt x="31234" y="328930"/>
                  </a:lnTo>
                  <a:lnTo>
                    <a:pt x="35727" y="344170"/>
                  </a:lnTo>
                  <a:lnTo>
                    <a:pt x="46794" y="354330"/>
                  </a:lnTo>
                  <a:lnTo>
                    <a:pt x="60813" y="356870"/>
                  </a:lnTo>
                  <a:lnTo>
                    <a:pt x="74165" y="355600"/>
                  </a:lnTo>
                  <a:lnTo>
                    <a:pt x="115775" y="355600"/>
                  </a:lnTo>
                  <a:lnTo>
                    <a:pt x="116005" y="341630"/>
                  </a:lnTo>
                  <a:lnTo>
                    <a:pt x="45715" y="341630"/>
                  </a:lnTo>
                  <a:lnTo>
                    <a:pt x="42972" y="332740"/>
                  </a:lnTo>
                  <a:lnTo>
                    <a:pt x="42972" y="327660"/>
                  </a:lnTo>
                  <a:lnTo>
                    <a:pt x="47471" y="312420"/>
                  </a:lnTo>
                  <a:lnTo>
                    <a:pt x="67268" y="287020"/>
                  </a:lnTo>
                  <a:lnTo>
                    <a:pt x="71767" y="271780"/>
                  </a:lnTo>
                  <a:lnTo>
                    <a:pt x="70940" y="265430"/>
                  </a:lnTo>
                  <a:lnTo>
                    <a:pt x="67046" y="255270"/>
                  </a:lnTo>
                  <a:close/>
                </a:path>
                <a:path w="635000" h="525780">
                  <a:moveTo>
                    <a:pt x="285467" y="351790"/>
                  </a:moveTo>
                  <a:lnTo>
                    <a:pt x="272138" y="351790"/>
                  </a:lnTo>
                  <a:lnTo>
                    <a:pt x="272672" y="356870"/>
                  </a:lnTo>
                  <a:lnTo>
                    <a:pt x="279593" y="356870"/>
                  </a:lnTo>
                  <a:lnTo>
                    <a:pt x="285467" y="351790"/>
                  </a:lnTo>
                  <a:close/>
                </a:path>
                <a:path w="635000" h="525780">
                  <a:moveTo>
                    <a:pt x="580784" y="355600"/>
                  </a:moveTo>
                  <a:lnTo>
                    <a:pt x="560422" y="355600"/>
                  </a:lnTo>
                  <a:lnTo>
                    <a:pt x="573774" y="356870"/>
                  </a:lnTo>
                  <a:lnTo>
                    <a:pt x="580784" y="355600"/>
                  </a:lnTo>
                  <a:close/>
                </a:path>
                <a:path w="635000" h="525780">
                  <a:moveTo>
                    <a:pt x="206569" y="353060"/>
                  </a:moveTo>
                  <a:lnTo>
                    <a:pt x="205930" y="353060"/>
                  </a:lnTo>
                  <a:lnTo>
                    <a:pt x="204527" y="355600"/>
                  </a:lnTo>
                  <a:lnTo>
                    <a:pt x="206569" y="355600"/>
                  </a:lnTo>
                  <a:lnTo>
                    <a:pt x="206569" y="353060"/>
                  </a:lnTo>
                  <a:close/>
                </a:path>
                <a:path w="635000" h="525780">
                  <a:moveTo>
                    <a:pt x="485461" y="323850"/>
                  </a:moveTo>
                  <a:lnTo>
                    <a:pt x="468704" y="328930"/>
                  </a:lnTo>
                  <a:lnTo>
                    <a:pt x="453915" y="340360"/>
                  </a:lnTo>
                  <a:lnTo>
                    <a:pt x="441729" y="351790"/>
                  </a:lnTo>
                  <a:lnTo>
                    <a:pt x="432782" y="355600"/>
                  </a:lnTo>
                  <a:lnTo>
                    <a:pt x="499656" y="355600"/>
                  </a:lnTo>
                  <a:lnTo>
                    <a:pt x="502511" y="354330"/>
                  </a:lnTo>
                  <a:lnTo>
                    <a:pt x="513397" y="350520"/>
                  </a:lnTo>
                  <a:lnTo>
                    <a:pt x="513356" y="349250"/>
                  </a:lnTo>
                  <a:lnTo>
                    <a:pt x="509502" y="349250"/>
                  </a:lnTo>
                  <a:lnTo>
                    <a:pt x="506319" y="346710"/>
                  </a:lnTo>
                  <a:lnTo>
                    <a:pt x="505607" y="340360"/>
                  </a:lnTo>
                  <a:lnTo>
                    <a:pt x="506131" y="336550"/>
                  </a:lnTo>
                  <a:lnTo>
                    <a:pt x="508968" y="335280"/>
                  </a:lnTo>
                  <a:lnTo>
                    <a:pt x="503689" y="331470"/>
                  </a:lnTo>
                  <a:lnTo>
                    <a:pt x="497313" y="327660"/>
                  </a:lnTo>
                  <a:lnTo>
                    <a:pt x="490888" y="325120"/>
                  </a:lnTo>
                  <a:lnTo>
                    <a:pt x="485461" y="323850"/>
                  </a:lnTo>
                  <a:close/>
                </a:path>
                <a:path w="635000" h="525780">
                  <a:moveTo>
                    <a:pt x="332565" y="341630"/>
                  </a:moveTo>
                  <a:lnTo>
                    <a:pt x="332115" y="341630"/>
                  </a:lnTo>
                  <a:lnTo>
                    <a:pt x="330879" y="345440"/>
                  </a:lnTo>
                  <a:lnTo>
                    <a:pt x="335268" y="345440"/>
                  </a:lnTo>
                  <a:lnTo>
                    <a:pt x="332565" y="341630"/>
                  </a:lnTo>
                  <a:close/>
                </a:path>
                <a:path w="635000" h="525780">
                  <a:moveTo>
                    <a:pt x="103211" y="283210"/>
                  </a:moveTo>
                  <a:lnTo>
                    <a:pt x="90890" y="298450"/>
                  </a:lnTo>
                  <a:lnTo>
                    <a:pt x="82814" y="316230"/>
                  </a:lnTo>
                  <a:lnTo>
                    <a:pt x="78397" y="331470"/>
                  </a:lnTo>
                  <a:lnTo>
                    <a:pt x="77055" y="337820"/>
                  </a:lnTo>
                  <a:lnTo>
                    <a:pt x="73170" y="339090"/>
                  </a:lnTo>
                  <a:lnTo>
                    <a:pt x="66720" y="341630"/>
                  </a:lnTo>
                  <a:lnTo>
                    <a:pt x="116005" y="341630"/>
                  </a:lnTo>
                  <a:lnTo>
                    <a:pt x="116047" y="339090"/>
                  </a:lnTo>
                  <a:lnTo>
                    <a:pt x="133346" y="314960"/>
                  </a:lnTo>
                  <a:lnTo>
                    <a:pt x="156643" y="302260"/>
                  </a:lnTo>
                  <a:lnTo>
                    <a:pt x="177325" y="300990"/>
                  </a:lnTo>
                  <a:lnTo>
                    <a:pt x="243154" y="300990"/>
                  </a:lnTo>
                  <a:lnTo>
                    <a:pt x="237584" y="298450"/>
                  </a:lnTo>
                  <a:lnTo>
                    <a:pt x="219448" y="298450"/>
                  </a:lnTo>
                  <a:lnTo>
                    <a:pt x="216184" y="297180"/>
                  </a:lnTo>
                  <a:lnTo>
                    <a:pt x="209477" y="292100"/>
                  </a:lnTo>
                  <a:lnTo>
                    <a:pt x="203934" y="288290"/>
                  </a:lnTo>
                  <a:lnTo>
                    <a:pt x="117495" y="288290"/>
                  </a:lnTo>
                  <a:lnTo>
                    <a:pt x="107144" y="285750"/>
                  </a:lnTo>
                  <a:lnTo>
                    <a:pt x="103211" y="283210"/>
                  </a:lnTo>
                  <a:close/>
                </a:path>
                <a:path w="635000" h="525780">
                  <a:moveTo>
                    <a:pt x="327295" y="339090"/>
                  </a:moveTo>
                  <a:lnTo>
                    <a:pt x="321445" y="339090"/>
                  </a:lnTo>
                  <a:lnTo>
                    <a:pt x="322932" y="340360"/>
                  </a:lnTo>
                  <a:lnTo>
                    <a:pt x="325456" y="341630"/>
                  </a:lnTo>
                  <a:lnTo>
                    <a:pt x="327295" y="339090"/>
                  </a:lnTo>
                  <a:close/>
                </a:path>
                <a:path w="635000" h="525780">
                  <a:moveTo>
                    <a:pt x="633802" y="232410"/>
                  </a:moveTo>
                  <a:lnTo>
                    <a:pt x="632734" y="232410"/>
                  </a:lnTo>
                  <a:lnTo>
                    <a:pt x="630745" y="236220"/>
                  </a:lnTo>
                  <a:lnTo>
                    <a:pt x="628148" y="243840"/>
                  </a:lnTo>
                  <a:lnTo>
                    <a:pt x="593018" y="243840"/>
                  </a:lnTo>
                  <a:lnTo>
                    <a:pt x="576629" y="247650"/>
                  </a:lnTo>
                  <a:lnTo>
                    <a:pt x="567545" y="255270"/>
                  </a:lnTo>
                  <a:lnTo>
                    <a:pt x="563648" y="265430"/>
                  </a:lnTo>
                  <a:lnTo>
                    <a:pt x="562820" y="271780"/>
                  </a:lnTo>
                  <a:lnTo>
                    <a:pt x="567319" y="287020"/>
                  </a:lnTo>
                  <a:lnTo>
                    <a:pt x="587116" y="312420"/>
                  </a:lnTo>
                  <a:lnTo>
                    <a:pt x="591615" y="327660"/>
                  </a:lnTo>
                  <a:lnTo>
                    <a:pt x="591615" y="332740"/>
                  </a:lnTo>
                  <a:lnTo>
                    <a:pt x="588882" y="341630"/>
                  </a:lnTo>
                  <a:lnTo>
                    <a:pt x="599608" y="341630"/>
                  </a:lnTo>
                  <a:lnTo>
                    <a:pt x="603353" y="328930"/>
                  </a:lnTo>
                  <a:lnTo>
                    <a:pt x="598289" y="312420"/>
                  </a:lnTo>
                  <a:lnTo>
                    <a:pt x="587149" y="297180"/>
                  </a:lnTo>
                  <a:lnTo>
                    <a:pt x="576009" y="284480"/>
                  </a:lnTo>
                  <a:lnTo>
                    <a:pt x="570945" y="271780"/>
                  </a:lnTo>
                  <a:lnTo>
                    <a:pt x="570872" y="255270"/>
                  </a:lnTo>
                  <a:lnTo>
                    <a:pt x="633234" y="255270"/>
                  </a:lnTo>
                  <a:lnTo>
                    <a:pt x="634588" y="254000"/>
                  </a:lnTo>
                  <a:lnTo>
                    <a:pt x="634588" y="238760"/>
                  </a:lnTo>
                  <a:lnTo>
                    <a:pt x="632609" y="236220"/>
                  </a:lnTo>
                  <a:lnTo>
                    <a:pt x="633802" y="232410"/>
                  </a:lnTo>
                  <a:close/>
                </a:path>
                <a:path w="635000" h="525780">
                  <a:moveTo>
                    <a:pt x="348334" y="323850"/>
                  </a:moveTo>
                  <a:lnTo>
                    <a:pt x="351946" y="332740"/>
                  </a:lnTo>
                  <a:lnTo>
                    <a:pt x="359428" y="339090"/>
                  </a:lnTo>
                  <a:lnTo>
                    <a:pt x="366911" y="340360"/>
                  </a:lnTo>
                  <a:lnTo>
                    <a:pt x="370522" y="336550"/>
                  </a:lnTo>
                  <a:lnTo>
                    <a:pt x="370554" y="335280"/>
                  </a:lnTo>
                  <a:lnTo>
                    <a:pt x="411526" y="335280"/>
                  </a:lnTo>
                  <a:lnTo>
                    <a:pt x="411526" y="325120"/>
                  </a:lnTo>
                  <a:lnTo>
                    <a:pt x="359279" y="325120"/>
                  </a:lnTo>
                  <a:lnTo>
                    <a:pt x="348334" y="323850"/>
                  </a:lnTo>
                  <a:close/>
                </a:path>
                <a:path w="635000" h="525780">
                  <a:moveTo>
                    <a:pt x="282776" y="332740"/>
                  </a:moveTo>
                  <a:lnTo>
                    <a:pt x="282630" y="332740"/>
                  </a:lnTo>
                  <a:lnTo>
                    <a:pt x="280441" y="334010"/>
                  </a:lnTo>
                  <a:lnTo>
                    <a:pt x="282638" y="334010"/>
                  </a:lnTo>
                  <a:lnTo>
                    <a:pt x="282776" y="332740"/>
                  </a:lnTo>
                  <a:close/>
                </a:path>
                <a:path w="635000" h="525780">
                  <a:moveTo>
                    <a:pt x="261934" y="316230"/>
                  </a:moveTo>
                  <a:lnTo>
                    <a:pt x="211773" y="316230"/>
                  </a:lnTo>
                  <a:lnTo>
                    <a:pt x="218694" y="321310"/>
                  </a:lnTo>
                  <a:lnTo>
                    <a:pt x="212768" y="327660"/>
                  </a:lnTo>
                  <a:lnTo>
                    <a:pt x="209972" y="328930"/>
                  </a:lnTo>
                  <a:lnTo>
                    <a:pt x="209260" y="330200"/>
                  </a:lnTo>
                  <a:lnTo>
                    <a:pt x="209574" y="330200"/>
                  </a:lnTo>
                  <a:lnTo>
                    <a:pt x="216516" y="331470"/>
                  </a:lnTo>
                  <a:lnTo>
                    <a:pt x="221741" y="325120"/>
                  </a:lnTo>
                  <a:lnTo>
                    <a:pt x="221993" y="321310"/>
                  </a:lnTo>
                  <a:lnTo>
                    <a:pt x="265196" y="321310"/>
                  </a:lnTo>
                  <a:lnTo>
                    <a:pt x="261447" y="320040"/>
                  </a:lnTo>
                  <a:lnTo>
                    <a:pt x="261934" y="316230"/>
                  </a:lnTo>
                  <a:close/>
                </a:path>
                <a:path w="635000" h="525780">
                  <a:moveTo>
                    <a:pt x="281624" y="327660"/>
                  </a:moveTo>
                  <a:lnTo>
                    <a:pt x="275488" y="327660"/>
                  </a:lnTo>
                  <a:lnTo>
                    <a:pt x="278002" y="331470"/>
                  </a:lnTo>
                  <a:lnTo>
                    <a:pt x="281624" y="327660"/>
                  </a:lnTo>
                  <a:close/>
                </a:path>
                <a:path w="635000" h="525780">
                  <a:moveTo>
                    <a:pt x="415903" y="321310"/>
                  </a:moveTo>
                  <a:lnTo>
                    <a:pt x="412605" y="321310"/>
                  </a:lnTo>
                  <a:lnTo>
                    <a:pt x="412856" y="325120"/>
                  </a:lnTo>
                  <a:lnTo>
                    <a:pt x="418081" y="331470"/>
                  </a:lnTo>
                  <a:lnTo>
                    <a:pt x="425023" y="330200"/>
                  </a:lnTo>
                  <a:lnTo>
                    <a:pt x="425327" y="330200"/>
                  </a:lnTo>
                  <a:lnTo>
                    <a:pt x="424625" y="328930"/>
                  </a:lnTo>
                  <a:lnTo>
                    <a:pt x="421830" y="327660"/>
                  </a:lnTo>
                  <a:lnTo>
                    <a:pt x="415903" y="321310"/>
                  </a:lnTo>
                  <a:close/>
                </a:path>
                <a:path w="635000" h="525780">
                  <a:moveTo>
                    <a:pt x="376177" y="275590"/>
                  </a:moveTo>
                  <a:lnTo>
                    <a:pt x="368355" y="275590"/>
                  </a:lnTo>
                  <a:lnTo>
                    <a:pt x="364166" y="276860"/>
                  </a:lnTo>
                  <a:lnTo>
                    <a:pt x="364166" y="280670"/>
                  </a:lnTo>
                  <a:lnTo>
                    <a:pt x="366342" y="287020"/>
                  </a:lnTo>
                  <a:lnTo>
                    <a:pt x="371130" y="292100"/>
                  </a:lnTo>
                  <a:lnTo>
                    <a:pt x="375917" y="299720"/>
                  </a:lnTo>
                  <a:lnTo>
                    <a:pt x="378093" y="308610"/>
                  </a:lnTo>
                  <a:lnTo>
                    <a:pt x="375541" y="318770"/>
                  </a:lnTo>
                  <a:lnTo>
                    <a:pt x="368809" y="323850"/>
                  </a:lnTo>
                  <a:lnTo>
                    <a:pt x="359279" y="325120"/>
                  </a:lnTo>
                  <a:lnTo>
                    <a:pt x="411526" y="325120"/>
                  </a:lnTo>
                  <a:lnTo>
                    <a:pt x="411526" y="321310"/>
                  </a:lnTo>
                  <a:lnTo>
                    <a:pt x="415903" y="321310"/>
                  </a:lnTo>
                  <a:lnTo>
                    <a:pt x="422814" y="316230"/>
                  </a:lnTo>
                  <a:lnTo>
                    <a:pt x="428625" y="316230"/>
                  </a:lnTo>
                  <a:lnTo>
                    <a:pt x="429212" y="312420"/>
                  </a:lnTo>
                  <a:lnTo>
                    <a:pt x="440568" y="304800"/>
                  </a:lnTo>
                  <a:lnTo>
                    <a:pt x="457268" y="300990"/>
                  </a:lnTo>
                  <a:lnTo>
                    <a:pt x="549293" y="300990"/>
                  </a:lnTo>
                  <a:lnTo>
                    <a:pt x="547429" y="298450"/>
                  </a:lnTo>
                  <a:lnTo>
                    <a:pt x="411526" y="298450"/>
                  </a:lnTo>
                  <a:lnTo>
                    <a:pt x="411526" y="288290"/>
                  </a:lnTo>
                  <a:lnTo>
                    <a:pt x="383946" y="288290"/>
                  </a:lnTo>
                  <a:lnTo>
                    <a:pt x="382679" y="281940"/>
                  </a:lnTo>
                  <a:lnTo>
                    <a:pt x="376177" y="275590"/>
                  </a:lnTo>
                  <a:close/>
                </a:path>
                <a:path w="635000" h="525780">
                  <a:moveTo>
                    <a:pt x="324058" y="308610"/>
                  </a:moveTo>
                  <a:lnTo>
                    <a:pt x="312870" y="308610"/>
                  </a:lnTo>
                  <a:lnTo>
                    <a:pt x="316828" y="309880"/>
                  </a:lnTo>
                  <a:lnTo>
                    <a:pt x="320021" y="312420"/>
                  </a:lnTo>
                  <a:lnTo>
                    <a:pt x="315205" y="317500"/>
                  </a:lnTo>
                  <a:lnTo>
                    <a:pt x="319979" y="323850"/>
                  </a:lnTo>
                  <a:lnTo>
                    <a:pt x="323969" y="322580"/>
                  </a:lnTo>
                  <a:lnTo>
                    <a:pt x="330400" y="322580"/>
                  </a:lnTo>
                  <a:lnTo>
                    <a:pt x="329217" y="317500"/>
                  </a:lnTo>
                  <a:lnTo>
                    <a:pt x="324058" y="308610"/>
                  </a:lnTo>
                  <a:close/>
                </a:path>
                <a:path w="635000" h="525780">
                  <a:moveTo>
                    <a:pt x="301948" y="295910"/>
                  </a:moveTo>
                  <a:lnTo>
                    <a:pt x="284873" y="298450"/>
                  </a:lnTo>
                  <a:lnTo>
                    <a:pt x="276790" y="302260"/>
                  </a:lnTo>
                  <a:lnTo>
                    <a:pt x="269510" y="307340"/>
                  </a:lnTo>
                  <a:lnTo>
                    <a:pt x="277897" y="308610"/>
                  </a:lnTo>
                  <a:lnTo>
                    <a:pt x="277101" y="317500"/>
                  </a:lnTo>
                  <a:lnTo>
                    <a:pt x="268944" y="322580"/>
                  </a:lnTo>
                  <a:lnTo>
                    <a:pt x="285424" y="322580"/>
                  </a:lnTo>
                  <a:lnTo>
                    <a:pt x="286419" y="321310"/>
                  </a:lnTo>
                  <a:lnTo>
                    <a:pt x="292119" y="316230"/>
                  </a:lnTo>
                  <a:lnTo>
                    <a:pt x="300069" y="311150"/>
                  </a:lnTo>
                  <a:lnTo>
                    <a:pt x="309802" y="308610"/>
                  </a:lnTo>
                  <a:lnTo>
                    <a:pt x="324058" y="308610"/>
                  </a:lnTo>
                  <a:lnTo>
                    <a:pt x="323321" y="307340"/>
                  </a:lnTo>
                  <a:lnTo>
                    <a:pt x="314073" y="298450"/>
                  </a:lnTo>
                  <a:lnTo>
                    <a:pt x="301948" y="295910"/>
                  </a:lnTo>
                  <a:close/>
                </a:path>
                <a:path w="635000" h="525780">
                  <a:moveTo>
                    <a:pt x="243154" y="300990"/>
                  </a:moveTo>
                  <a:lnTo>
                    <a:pt x="177325" y="300990"/>
                  </a:lnTo>
                  <a:lnTo>
                    <a:pt x="194028" y="304800"/>
                  </a:lnTo>
                  <a:lnTo>
                    <a:pt x="205386" y="312420"/>
                  </a:lnTo>
                  <a:lnTo>
                    <a:pt x="205972" y="316230"/>
                  </a:lnTo>
                  <a:lnTo>
                    <a:pt x="203679" y="317500"/>
                  </a:lnTo>
                  <a:lnTo>
                    <a:pt x="201690" y="317500"/>
                  </a:lnTo>
                  <a:lnTo>
                    <a:pt x="201522" y="318770"/>
                  </a:lnTo>
                  <a:lnTo>
                    <a:pt x="202360" y="318770"/>
                  </a:lnTo>
                  <a:lnTo>
                    <a:pt x="205428" y="320040"/>
                  </a:lnTo>
                  <a:lnTo>
                    <a:pt x="209752" y="320040"/>
                  </a:lnTo>
                  <a:lnTo>
                    <a:pt x="211773" y="316230"/>
                  </a:lnTo>
                  <a:lnTo>
                    <a:pt x="261934" y="316230"/>
                  </a:lnTo>
                  <a:lnTo>
                    <a:pt x="262096" y="314960"/>
                  </a:lnTo>
                  <a:lnTo>
                    <a:pt x="256002" y="314960"/>
                  </a:lnTo>
                  <a:lnTo>
                    <a:pt x="254411" y="308610"/>
                  </a:lnTo>
                  <a:lnTo>
                    <a:pt x="252568" y="308610"/>
                  </a:lnTo>
                  <a:lnTo>
                    <a:pt x="251845" y="304800"/>
                  </a:lnTo>
                  <a:lnTo>
                    <a:pt x="253751" y="303530"/>
                  </a:lnTo>
                  <a:lnTo>
                    <a:pt x="250149" y="302260"/>
                  </a:lnTo>
                  <a:lnTo>
                    <a:pt x="245940" y="302260"/>
                  </a:lnTo>
                  <a:lnTo>
                    <a:pt x="243154" y="300990"/>
                  </a:lnTo>
                  <a:close/>
                </a:path>
                <a:path w="635000" h="525780">
                  <a:moveTo>
                    <a:pt x="428625" y="316230"/>
                  </a:moveTo>
                  <a:lnTo>
                    <a:pt x="422814" y="316230"/>
                  </a:lnTo>
                  <a:lnTo>
                    <a:pt x="424835" y="320040"/>
                  </a:lnTo>
                  <a:lnTo>
                    <a:pt x="429170" y="320040"/>
                  </a:lnTo>
                  <a:lnTo>
                    <a:pt x="432238" y="318770"/>
                  </a:lnTo>
                  <a:lnTo>
                    <a:pt x="433065" y="318770"/>
                  </a:lnTo>
                  <a:lnTo>
                    <a:pt x="432908" y="317500"/>
                  </a:lnTo>
                  <a:lnTo>
                    <a:pt x="430918" y="317500"/>
                  </a:lnTo>
                  <a:lnTo>
                    <a:pt x="428625" y="316230"/>
                  </a:lnTo>
                  <a:close/>
                </a:path>
                <a:path w="635000" h="525780">
                  <a:moveTo>
                    <a:pt x="356748" y="284480"/>
                  </a:moveTo>
                  <a:lnTo>
                    <a:pt x="337968" y="284480"/>
                  </a:lnTo>
                  <a:lnTo>
                    <a:pt x="341608" y="290830"/>
                  </a:lnTo>
                  <a:lnTo>
                    <a:pt x="344229" y="297180"/>
                  </a:lnTo>
                  <a:lnTo>
                    <a:pt x="346195" y="303530"/>
                  </a:lnTo>
                  <a:lnTo>
                    <a:pt x="347874" y="311150"/>
                  </a:lnTo>
                  <a:lnTo>
                    <a:pt x="354832" y="314960"/>
                  </a:lnTo>
                  <a:lnTo>
                    <a:pt x="361636" y="316230"/>
                  </a:lnTo>
                  <a:lnTo>
                    <a:pt x="366805" y="312420"/>
                  </a:lnTo>
                  <a:lnTo>
                    <a:pt x="368857" y="307340"/>
                  </a:lnTo>
                  <a:lnTo>
                    <a:pt x="366861" y="299720"/>
                  </a:lnTo>
                  <a:lnTo>
                    <a:pt x="358079" y="289560"/>
                  </a:lnTo>
                  <a:lnTo>
                    <a:pt x="356748" y="284480"/>
                  </a:lnTo>
                  <a:close/>
                </a:path>
                <a:path w="635000" h="525780">
                  <a:moveTo>
                    <a:pt x="262745" y="309880"/>
                  </a:moveTo>
                  <a:lnTo>
                    <a:pt x="261447" y="311150"/>
                  </a:lnTo>
                  <a:lnTo>
                    <a:pt x="258149" y="312420"/>
                  </a:lnTo>
                  <a:lnTo>
                    <a:pt x="256264" y="314960"/>
                  </a:lnTo>
                  <a:lnTo>
                    <a:pt x="262096" y="314960"/>
                  </a:lnTo>
                  <a:lnTo>
                    <a:pt x="262745" y="309880"/>
                  </a:lnTo>
                  <a:close/>
                </a:path>
                <a:path w="635000" h="525780">
                  <a:moveTo>
                    <a:pt x="260379" y="304800"/>
                  </a:moveTo>
                  <a:lnTo>
                    <a:pt x="256159" y="304800"/>
                  </a:lnTo>
                  <a:lnTo>
                    <a:pt x="253866" y="308610"/>
                  </a:lnTo>
                  <a:lnTo>
                    <a:pt x="254411" y="308610"/>
                  </a:lnTo>
                  <a:lnTo>
                    <a:pt x="258955" y="306070"/>
                  </a:lnTo>
                  <a:lnTo>
                    <a:pt x="260379" y="304800"/>
                  </a:lnTo>
                  <a:close/>
                </a:path>
                <a:path w="635000" h="525780">
                  <a:moveTo>
                    <a:pt x="246547" y="300990"/>
                  </a:moveTo>
                  <a:lnTo>
                    <a:pt x="245940" y="302260"/>
                  </a:lnTo>
                  <a:lnTo>
                    <a:pt x="250149" y="302260"/>
                  </a:lnTo>
                  <a:lnTo>
                    <a:pt x="246547" y="300990"/>
                  </a:lnTo>
                  <a:close/>
                </a:path>
                <a:path w="635000" h="525780">
                  <a:moveTo>
                    <a:pt x="245657" y="207010"/>
                  </a:moveTo>
                  <a:lnTo>
                    <a:pt x="223061" y="207010"/>
                  </a:lnTo>
                  <a:lnTo>
                    <a:pt x="223061" y="298450"/>
                  </a:lnTo>
                  <a:lnTo>
                    <a:pt x="245804" y="298450"/>
                  </a:lnTo>
                  <a:lnTo>
                    <a:pt x="239050" y="290830"/>
                  </a:lnTo>
                  <a:lnTo>
                    <a:pt x="245593" y="290830"/>
                  </a:lnTo>
                  <a:lnTo>
                    <a:pt x="242296" y="285750"/>
                  </a:lnTo>
                  <a:lnTo>
                    <a:pt x="248877" y="285750"/>
                  </a:lnTo>
                  <a:lnTo>
                    <a:pt x="247154" y="281940"/>
                  </a:lnTo>
                  <a:lnTo>
                    <a:pt x="253934" y="281940"/>
                  </a:lnTo>
                  <a:lnTo>
                    <a:pt x="253133" y="278130"/>
                  </a:lnTo>
                  <a:lnTo>
                    <a:pt x="322283" y="278130"/>
                  </a:lnTo>
                  <a:lnTo>
                    <a:pt x="318000" y="276860"/>
                  </a:lnTo>
                  <a:lnTo>
                    <a:pt x="310419" y="273050"/>
                  </a:lnTo>
                  <a:lnTo>
                    <a:pt x="304252" y="269240"/>
                  </a:lnTo>
                  <a:lnTo>
                    <a:pt x="294483" y="269240"/>
                  </a:lnTo>
                  <a:lnTo>
                    <a:pt x="294825" y="267970"/>
                  </a:lnTo>
                  <a:lnTo>
                    <a:pt x="287488" y="267970"/>
                  </a:lnTo>
                  <a:lnTo>
                    <a:pt x="280885" y="264160"/>
                  </a:lnTo>
                  <a:lnTo>
                    <a:pt x="252107" y="264160"/>
                  </a:lnTo>
                  <a:lnTo>
                    <a:pt x="246673" y="260350"/>
                  </a:lnTo>
                  <a:lnTo>
                    <a:pt x="252997" y="251460"/>
                  </a:lnTo>
                  <a:lnTo>
                    <a:pt x="245699" y="251460"/>
                  </a:lnTo>
                  <a:lnTo>
                    <a:pt x="245845" y="250190"/>
                  </a:lnTo>
                  <a:lnTo>
                    <a:pt x="246505" y="248920"/>
                  </a:lnTo>
                  <a:lnTo>
                    <a:pt x="249091" y="245110"/>
                  </a:lnTo>
                  <a:lnTo>
                    <a:pt x="247919" y="245110"/>
                  </a:lnTo>
                  <a:lnTo>
                    <a:pt x="249678" y="242570"/>
                  </a:lnTo>
                  <a:lnTo>
                    <a:pt x="254452" y="238760"/>
                  </a:lnTo>
                  <a:lnTo>
                    <a:pt x="262138" y="238760"/>
                  </a:lnTo>
                  <a:lnTo>
                    <a:pt x="257426" y="233680"/>
                  </a:lnTo>
                  <a:lnTo>
                    <a:pt x="260379" y="229870"/>
                  </a:lnTo>
                  <a:lnTo>
                    <a:pt x="266460" y="229870"/>
                  </a:lnTo>
                  <a:lnTo>
                    <a:pt x="274806" y="218440"/>
                  </a:lnTo>
                  <a:lnTo>
                    <a:pt x="245657" y="218440"/>
                  </a:lnTo>
                  <a:lnTo>
                    <a:pt x="245657" y="207010"/>
                  </a:lnTo>
                  <a:close/>
                </a:path>
                <a:path w="635000" h="525780">
                  <a:moveTo>
                    <a:pt x="298661" y="278130"/>
                  </a:moveTo>
                  <a:lnTo>
                    <a:pt x="266620" y="278130"/>
                  </a:lnTo>
                  <a:lnTo>
                    <a:pt x="266944" y="288290"/>
                  </a:lnTo>
                  <a:lnTo>
                    <a:pt x="265740" y="288290"/>
                  </a:lnTo>
                  <a:lnTo>
                    <a:pt x="264222" y="298450"/>
                  </a:lnTo>
                  <a:lnTo>
                    <a:pt x="272699" y="294640"/>
                  </a:lnTo>
                  <a:lnTo>
                    <a:pt x="281626" y="287020"/>
                  </a:lnTo>
                  <a:lnTo>
                    <a:pt x="290460" y="280670"/>
                  </a:lnTo>
                  <a:lnTo>
                    <a:pt x="298661" y="278130"/>
                  </a:lnTo>
                  <a:close/>
                </a:path>
                <a:path w="635000" h="525780">
                  <a:moveTo>
                    <a:pt x="464729" y="273050"/>
                  </a:moveTo>
                  <a:lnTo>
                    <a:pt x="455528" y="273050"/>
                  </a:lnTo>
                  <a:lnTo>
                    <a:pt x="445211" y="276860"/>
                  </a:lnTo>
                  <a:lnTo>
                    <a:pt x="434349" y="285750"/>
                  </a:lnTo>
                  <a:lnTo>
                    <a:pt x="425111" y="292100"/>
                  </a:lnTo>
                  <a:lnTo>
                    <a:pt x="418408" y="297180"/>
                  </a:lnTo>
                  <a:lnTo>
                    <a:pt x="415149" y="298450"/>
                  </a:lnTo>
                  <a:lnTo>
                    <a:pt x="547429" y="298450"/>
                  </a:lnTo>
                  <a:lnTo>
                    <a:pt x="542769" y="292100"/>
                  </a:lnTo>
                  <a:lnTo>
                    <a:pt x="508510" y="292100"/>
                  </a:lnTo>
                  <a:lnTo>
                    <a:pt x="499288" y="289560"/>
                  </a:lnTo>
                  <a:lnTo>
                    <a:pt x="485849" y="283210"/>
                  </a:lnTo>
                  <a:lnTo>
                    <a:pt x="474331" y="276860"/>
                  </a:lnTo>
                  <a:lnTo>
                    <a:pt x="464729" y="273050"/>
                  </a:lnTo>
                  <a:close/>
                </a:path>
                <a:path w="635000" h="525780">
                  <a:moveTo>
                    <a:pt x="245593" y="290830"/>
                  </a:moveTo>
                  <a:lnTo>
                    <a:pt x="239050" y="290830"/>
                  </a:lnTo>
                  <a:lnTo>
                    <a:pt x="247856" y="294640"/>
                  </a:lnTo>
                  <a:lnTo>
                    <a:pt x="248065" y="294640"/>
                  </a:lnTo>
                  <a:lnTo>
                    <a:pt x="245593" y="290830"/>
                  </a:lnTo>
                  <a:close/>
                </a:path>
                <a:path w="635000" h="525780">
                  <a:moveTo>
                    <a:pt x="248877" y="285750"/>
                  </a:moveTo>
                  <a:lnTo>
                    <a:pt x="242296" y="285750"/>
                  </a:lnTo>
                  <a:lnTo>
                    <a:pt x="250390" y="290830"/>
                  </a:lnTo>
                  <a:lnTo>
                    <a:pt x="250830" y="292100"/>
                  </a:lnTo>
                  <a:lnTo>
                    <a:pt x="251175" y="290830"/>
                  </a:lnTo>
                  <a:lnTo>
                    <a:pt x="248877" y="285750"/>
                  </a:lnTo>
                  <a:close/>
                </a:path>
                <a:path w="635000" h="525780">
                  <a:moveTo>
                    <a:pt x="531376" y="283210"/>
                  </a:moveTo>
                  <a:lnTo>
                    <a:pt x="517783" y="289560"/>
                  </a:lnTo>
                  <a:lnTo>
                    <a:pt x="508510" y="292100"/>
                  </a:lnTo>
                  <a:lnTo>
                    <a:pt x="542769" y="292100"/>
                  </a:lnTo>
                  <a:lnTo>
                    <a:pt x="531376" y="283210"/>
                  </a:lnTo>
                  <a:close/>
                </a:path>
                <a:path w="635000" h="525780">
                  <a:moveTo>
                    <a:pt x="179061" y="273050"/>
                  </a:moveTo>
                  <a:lnTo>
                    <a:pt x="169863" y="273050"/>
                  </a:lnTo>
                  <a:lnTo>
                    <a:pt x="160265" y="276860"/>
                  </a:lnTo>
                  <a:lnTo>
                    <a:pt x="148749" y="283210"/>
                  </a:lnTo>
                  <a:lnTo>
                    <a:pt x="132088" y="288290"/>
                  </a:lnTo>
                  <a:lnTo>
                    <a:pt x="203934" y="288290"/>
                  </a:lnTo>
                  <a:lnTo>
                    <a:pt x="200238" y="285750"/>
                  </a:lnTo>
                  <a:lnTo>
                    <a:pt x="189376" y="276860"/>
                  </a:lnTo>
                  <a:lnTo>
                    <a:pt x="179061" y="273050"/>
                  </a:lnTo>
                  <a:close/>
                </a:path>
                <a:path w="635000" h="525780">
                  <a:moveTo>
                    <a:pt x="253934" y="281940"/>
                  </a:moveTo>
                  <a:lnTo>
                    <a:pt x="247154" y="281940"/>
                  </a:lnTo>
                  <a:lnTo>
                    <a:pt x="254892" y="288290"/>
                  </a:lnTo>
                  <a:lnTo>
                    <a:pt x="255269" y="288290"/>
                  </a:lnTo>
                  <a:lnTo>
                    <a:pt x="253934" y="281940"/>
                  </a:lnTo>
                  <a:close/>
                </a:path>
                <a:path w="635000" h="525780">
                  <a:moveTo>
                    <a:pt x="385202" y="278130"/>
                  </a:moveTo>
                  <a:lnTo>
                    <a:pt x="384784" y="278130"/>
                  </a:lnTo>
                  <a:lnTo>
                    <a:pt x="386899" y="280670"/>
                  </a:lnTo>
                  <a:lnTo>
                    <a:pt x="386511" y="284480"/>
                  </a:lnTo>
                  <a:lnTo>
                    <a:pt x="384260" y="288290"/>
                  </a:lnTo>
                  <a:lnTo>
                    <a:pt x="411526" y="288290"/>
                  </a:lnTo>
                  <a:lnTo>
                    <a:pt x="411526" y="279400"/>
                  </a:lnTo>
                  <a:lnTo>
                    <a:pt x="387181" y="279400"/>
                  </a:lnTo>
                  <a:lnTo>
                    <a:pt x="385202" y="278130"/>
                  </a:lnTo>
                  <a:close/>
                </a:path>
                <a:path w="635000" h="525780">
                  <a:moveTo>
                    <a:pt x="259458" y="278130"/>
                  </a:moveTo>
                  <a:lnTo>
                    <a:pt x="253133" y="278130"/>
                  </a:lnTo>
                  <a:lnTo>
                    <a:pt x="258871" y="287020"/>
                  </a:lnTo>
                  <a:lnTo>
                    <a:pt x="259280" y="287020"/>
                  </a:lnTo>
                  <a:lnTo>
                    <a:pt x="259458" y="278130"/>
                  </a:lnTo>
                  <a:close/>
                </a:path>
                <a:path w="635000" h="525780">
                  <a:moveTo>
                    <a:pt x="322283" y="278130"/>
                  </a:moveTo>
                  <a:lnTo>
                    <a:pt x="298661" y="278130"/>
                  </a:lnTo>
                  <a:lnTo>
                    <a:pt x="306786" y="279400"/>
                  </a:lnTo>
                  <a:lnTo>
                    <a:pt x="314423" y="284480"/>
                  </a:lnTo>
                  <a:lnTo>
                    <a:pt x="324006" y="287020"/>
                  </a:lnTo>
                  <a:lnTo>
                    <a:pt x="337968" y="284480"/>
                  </a:lnTo>
                  <a:lnTo>
                    <a:pt x="356748" y="284480"/>
                  </a:lnTo>
                  <a:lnTo>
                    <a:pt x="356083" y="281940"/>
                  </a:lnTo>
                  <a:lnTo>
                    <a:pt x="356083" y="279400"/>
                  </a:lnTo>
                  <a:lnTo>
                    <a:pt x="326565" y="279400"/>
                  </a:lnTo>
                  <a:lnTo>
                    <a:pt x="322283" y="278130"/>
                  </a:lnTo>
                  <a:close/>
                </a:path>
                <a:path w="635000" h="525780">
                  <a:moveTo>
                    <a:pt x="266620" y="278130"/>
                  </a:moveTo>
                  <a:lnTo>
                    <a:pt x="259458" y="278130"/>
                  </a:lnTo>
                  <a:lnTo>
                    <a:pt x="263133" y="285750"/>
                  </a:lnTo>
                  <a:lnTo>
                    <a:pt x="263541" y="285750"/>
                  </a:lnTo>
                  <a:lnTo>
                    <a:pt x="266620" y="278130"/>
                  </a:lnTo>
                  <a:close/>
                </a:path>
                <a:path w="635000" h="525780">
                  <a:moveTo>
                    <a:pt x="343130" y="261620"/>
                  </a:moveTo>
                  <a:lnTo>
                    <a:pt x="338586" y="265430"/>
                  </a:lnTo>
                  <a:lnTo>
                    <a:pt x="339246" y="273050"/>
                  </a:lnTo>
                  <a:lnTo>
                    <a:pt x="342000" y="274320"/>
                  </a:lnTo>
                  <a:lnTo>
                    <a:pt x="339855" y="275590"/>
                  </a:lnTo>
                  <a:lnTo>
                    <a:pt x="334280" y="278130"/>
                  </a:lnTo>
                  <a:lnTo>
                    <a:pt x="326565" y="279400"/>
                  </a:lnTo>
                  <a:lnTo>
                    <a:pt x="356083" y="279400"/>
                  </a:lnTo>
                  <a:lnTo>
                    <a:pt x="356083" y="275590"/>
                  </a:lnTo>
                  <a:lnTo>
                    <a:pt x="359915" y="267970"/>
                  </a:lnTo>
                  <a:lnTo>
                    <a:pt x="394912" y="267970"/>
                  </a:lnTo>
                  <a:lnTo>
                    <a:pt x="395307" y="266700"/>
                  </a:lnTo>
                  <a:lnTo>
                    <a:pt x="345528" y="266700"/>
                  </a:lnTo>
                  <a:lnTo>
                    <a:pt x="343130" y="261620"/>
                  </a:lnTo>
                  <a:close/>
                </a:path>
                <a:path w="635000" h="525780">
                  <a:moveTo>
                    <a:pt x="350397" y="250190"/>
                  </a:moveTo>
                  <a:lnTo>
                    <a:pt x="347832" y="255270"/>
                  </a:lnTo>
                  <a:lnTo>
                    <a:pt x="348429" y="260350"/>
                  </a:lnTo>
                  <a:lnTo>
                    <a:pt x="354271" y="264160"/>
                  </a:lnTo>
                  <a:lnTo>
                    <a:pt x="397935" y="264160"/>
                  </a:lnTo>
                  <a:lnTo>
                    <a:pt x="397600" y="266700"/>
                  </a:lnTo>
                  <a:lnTo>
                    <a:pt x="398427" y="267970"/>
                  </a:lnTo>
                  <a:lnTo>
                    <a:pt x="398427" y="278130"/>
                  </a:lnTo>
                  <a:lnTo>
                    <a:pt x="387181" y="279400"/>
                  </a:lnTo>
                  <a:lnTo>
                    <a:pt x="411526" y="279400"/>
                  </a:lnTo>
                  <a:lnTo>
                    <a:pt x="411526" y="254000"/>
                  </a:lnTo>
                  <a:lnTo>
                    <a:pt x="353287" y="254000"/>
                  </a:lnTo>
                  <a:lnTo>
                    <a:pt x="350397" y="250190"/>
                  </a:lnTo>
                  <a:close/>
                </a:path>
                <a:path w="635000" h="525780">
                  <a:moveTo>
                    <a:pt x="164304" y="265430"/>
                  </a:moveTo>
                  <a:lnTo>
                    <a:pt x="121849" y="265430"/>
                  </a:lnTo>
                  <a:lnTo>
                    <a:pt x="124519" y="271780"/>
                  </a:lnTo>
                  <a:lnTo>
                    <a:pt x="122090" y="278130"/>
                  </a:lnTo>
                  <a:lnTo>
                    <a:pt x="140065" y="276860"/>
                  </a:lnTo>
                  <a:lnTo>
                    <a:pt x="154064" y="270510"/>
                  </a:lnTo>
                  <a:lnTo>
                    <a:pt x="164304" y="265430"/>
                  </a:lnTo>
                  <a:close/>
                </a:path>
                <a:path w="635000" h="525780">
                  <a:moveTo>
                    <a:pt x="557888" y="201930"/>
                  </a:moveTo>
                  <a:lnTo>
                    <a:pt x="506769" y="201930"/>
                  </a:lnTo>
                  <a:lnTo>
                    <a:pt x="510478" y="208280"/>
                  </a:lnTo>
                  <a:lnTo>
                    <a:pt x="509696" y="212090"/>
                  </a:lnTo>
                  <a:lnTo>
                    <a:pt x="502608" y="214630"/>
                  </a:lnTo>
                  <a:lnTo>
                    <a:pt x="487398" y="217170"/>
                  </a:lnTo>
                  <a:lnTo>
                    <a:pt x="470737" y="224790"/>
                  </a:lnTo>
                  <a:lnTo>
                    <a:pt x="459963" y="236220"/>
                  </a:lnTo>
                  <a:lnTo>
                    <a:pt x="454166" y="250190"/>
                  </a:lnTo>
                  <a:lnTo>
                    <a:pt x="452436" y="261620"/>
                  </a:lnTo>
                  <a:lnTo>
                    <a:pt x="452436" y="262890"/>
                  </a:lnTo>
                  <a:lnTo>
                    <a:pt x="453347" y="262890"/>
                  </a:lnTo>
                  <a:lnTo>
                    <a:pt x="467724" y="264160"/>
                  </a:lnTo>
                  <a:lnTo>
                    <a:pt x="480524" y="270510"/>
                  </a:lnTo>
                  <a:lnTo>
                    <a:pt x="494526" y="276860"/>
                  </a:lnTo>
                  <a:lnTo>
                    <a:pt x="512507" y="278130"/>
                  </a:lnTo>
                  <a:lnTo>
                    <a:pt x="510078" y="271780"/>
                  </a:lnTo>
                  <a:lnTo>
                    <a:pt x="512748" y="265430"/>
                  </a:lnTo>
                  <a:lnTo>
                    <a:pt x="540356" y="265430"/>
                  </a:lnTo>
                  <a:lnTo>
                    <a:pt x="535882" y="261620"/>
                  </a:lnTo>
                  <a:lnTo>
                    <a:pt x="533513" y="257810"/>
                  </a:lnTo>
                  <a:lnTo>
                    <a:pt x="534398" y="251460"/>
                  </a:lnTo>
                  <a:lnTo>
                    <a:pt x="538193" y="242570"/>
                  </a:lnTo>
                  <a:lnTo>
                    <a:pt x="553299" y="242570"/>
                  </a:lnTo>
                  <a:lnTo>
                    <a:pt x="549786" y="240030"/>
                  </a:lnTo>
                  <a:lnTo>
                    <a:pt x="548559" y="232410"/>
                  </a:lnTo>
                  <a:lnTo>
                    <a:pt x="551006" y="226060"/>
                  </a:lnTo>
                  <a:lnTo>
                    <a:pt x="553250" y="222250"/>
                  </a:lnTo>
                  <a:lnTo>
                    <a:pt x="567620" y="222250"/>
                  </a:lnTo>
                  <a:lnTo>
                    <a:pt x="569071" y="220980"/>
                  </a:lnTo>
                  <a:lnTo>
                    <a:pt x="569071" y="215900"/>
                  </a:lnTo>
                  <a:lnTo>
                    <a:pt x="563001" y="215900"/>
                  </a:lnTo>
                  <a:lnTo>
                    <a:pt x="559354" y="213360"/>
                  </a:lnTo>
                  <a:lnTo>
                    <a:pt x="557569" y="208280"/>
                  </a:lnTo>
                  <a:lnTo>
                    <a:pt x="557888" y="201930"/>
                  </a:lnTo>
                  <a:close/>
                </a:path>
                <a:path w="635000" h="525780">
                  <a:moveTo>
                    <a:pt x="177261" y="242570"/>
                  </a:moveTo>
                  <a:lnTo>
                    <a:pt x="96394" y="242570"/>
                  </a:lnTo>
                  <a:lnTo>
                    <a:pt x="98717" y="252730"/>
                  </a:lnTo>
                  <a:lnTo>
                    <a:pt x="97139" y="260350"/>
                  </a:lnTo>
                  <a:lnTo>
                    <a:pt x="94276" y="265430"/>
                  </a:lnTo>
                  <a:lnTo>
                    <a:pt x="92740" y="266700"/>
                  </a:lnTo>
                  <a:lnTo>
                    <a:pt x="94227" y="269240"/>
                  </a:lnTo>
                  <a:lnTo>
                    <a:pt x="100740" y="274320"/>
                  </a:lnTo>
                  <a:lnTo>
                    <a:pt x="110635" y="276860"/>
                  </a:lnTo>
                  <a:lnTo>
                    <a:pt x="114373" y="274320"/>
                  </a:lnTo>
                  <a:lnTo>
                    <a:pt x="119650" y="270510"/>
                  </a:lnTo>
                  <a:lnTo>
                    <a:pt x="121849" y="265430"/>
                  </a:lnTo>
                  <a:lnTo>
                    <a:pt x="164304" y="265430"/>
                  </a:lnTo>
                  <a:lnTo>
                    <a:pt x="166863" y="264160"/>
                  </a:lnTo>
                  <a:lnTo>
                    <a:pt x="181240" y="262890"/>
                  </a:lnTo>
                  <a:lnTo>
                    <a:pt x="182151" y="262890"/>
                  </a:lnTo>
                  <a:lnTo>
                    <a:pt x="182151" y="261620"/>
                  </a:lnTo>
                  <a:lnTo>
                    <a:pt x="180422" y="250190"/>
                  </a:lnTo>
                  <a:lnTo>
                    <a:pt x="177261" y="242570"/>
                  </a:lnTo>
                  <a:close/>
                </a:path>
                <a:path w="635000" h="525780">
                  <a:moveTo>
                    <a:pt x="540356" y="265430"/>
                  </a:moveTo>
                  <a:lnTo>
                    <a:pt x="512748" y="265430"/>
                  </a:lnTo>
                  <a:lnTo>
                    <a:pt x="514947" y="270510"/>
                  </a:lnTo>
                  <a:lnTo>
                    <a:pt x="520214" y="274320"/>
                  </a:lnTo>
                  <a:lnTo>
                    <a:pt x="523963" y="276860"/>
                  </a:lnTo>
                  <a:lnTo>
                    <a:pt x="533847" y="274320"/>
                  </a:lnTo>
                  <a:lnTo>
                    <a:pt x="540360" y="269240"/>
                  </a:lnTo>
                  <a:lnTo>
                    <a:pt x="541847" y="266700"/>
                  </a:lnTo>
                  <a:lnTo>
                    <a:pt x="540356" y="265430"/>
                  </a:lnTo>
                  <a:close/>
                </a:path>
                <a:path w="635000" h="525780">
                  <a:moveTo>
                    <a:pt x="44425" y="256540"/>
                  </a:moveTo>
                  <a:lnTo>
                    <a:pt x="26711" y="256540"/>
                  </a:lnTo>
                  <a:lnTo>
                    <a:pt x="27203" y="257810"/>
                  </a:lnTo>
                  <a:lnTo>
                    <a:pt x="22376" y="262890"/>
                  </a:lnTo>
                  <a:lnTo>
                    <a:pt x="22020" y="273050"/>
                  </a:lnTo>
                  <a:lnTo>
                    <a:pt x="24261" y="275590"/>
                  </a:lnTo>
                  <a:lnTo>
                    <a:pt x="24795" y="275590"/>
                  </a:lnTo>
                  <a:lnTo>
                    <a:pt x="24899" y="274320"/>
                  </a:lnTo>
                  <a:lnTo>
                    <a:pt x="27919" y="267970"/>
                  </a:lnTo>
                  <a:lnTo>
                    <a:pt x="33112" y="261620"/>
                  </a:lnTo>
                  <a:lnTo>
                    <a:pt x="40150" y="257810"/>
                  </a:lnTo>
                  <a:lnTo>
                    <a:pt x="44425" y="256540"/>
                  </a:lnTo>
                  <a:close/>
                </a:path>
                <a:path w="635000" h="525780">
                  <a:moveTo>
                    <a:pt x="633234" y="255270"/>
                  </a:moveTo>
                  <a:lnTo>
                    <a:pt x="585887" y="255270"/>
                  </a:lnTo>
                  <a:lnTo>
                    <a:pt x="594438" y="257810"/>
                  </a:lnTo>
                  <a:lnTo>
                    <a:pt x="601476" y="261620"/>
                  </a:lnTo>
                  <a:lnTo>
                    <a:pt x="606673" y="267970"/>
                  </a:lnTo>
                  <a:lnTo>
                    <a:pt x="609698" y="274320"/>
                  </a:lnTo>
                  <a:lnTo>
                    <a:pt x="609792" y="275590"/>
                  </a:lnTo>
                  <a:lnTo>
                    <a:pt x="610337" y="275590"/>
                  </a:lnTo>
                  <a:lnTo>
                    <a:pt x="612567" y="273050"/>
                  </a:lnTo>
                  <a:lnTo>
                    <a:pt x="612222" y="262890"/>
                  </a:lnTo>
                  <a:lnTo>
                    <a:pt x="607384" y="257810"/>
                  </a:lnTo>
                  <a:lnTo>
                    <a:pt x="607876" y="256540"/>
                  </a:lnTo>
                  <a:lnTo>
                    <a:pt x="631881" y="256540"/>
                  </a:lnTo>
                  <a:lnTo>
                    <a:pt x="633234" y="255270"/>
                  </a:lnTo>
                  <a:close/>
                </a:path>
                <a:path w="635000" h="525780">
                  <a:moveTo>
                    <a:pt x="394912" y="267970"/>
                  </a:moveTo>
                  <a:lnTo>
                    <a:pt x="375862" y="267970"/>
                  </a:lnTo>
                  <a:lnTo>
                    <a:pt x="383946" y="270510"/>
                  </a:lnTo>
                  <a:lnTo>
                    <a:pt x="394124" y="270510"/>
                  </a:lnTo>
                  <a:lnTo>
                    <a:pt x="394912" y="267970"/>
                  </a:lnTo>
                  <a:close/>
                </a:path>
                <a:path w="635000" h="525780">
                  <a:moveTo>
                    <a:pt x="325340" y="248920"/>
                  </a:moveTo>
                  <a:lnTo>
                    <a:pt x="271541" y="248920"/>
                  </a:lnTo>
                  <a:lnTo>
                    <a:pt x="285310" y="254000"/>
                  </a:lnTo>
                  <a:lnTo>
                    <a:pt x="292116" y="255270"/>
                  </a:lnTo>
                  <a:lnTo>
                    <a:pt x="289478" y="259080"/>
                  </a:lnTo>
                  <a:lnTo>
                    <a:pt x="287823" y="264160"/>
                  </a:lnTo>
                  <a:lnTo>
                    <a:pt x="287488" y="267970"/>
                  </a:lnTo>
                  <a:lnTo>
                    <a:pt x="294825" y="267970"/>
                  </a:lnTo>
                  <a:lnTo>
                    <a:pt x="296536" y="261620"/>
                  </a:lnTo>
                  <a:lnTo>
                    <a:pt x="300671" y="255270"/>
                  </a:lnTo>
                  <a:lnTo>
                    <a:pt x="306910" y="252730"/>
                  </a:lnTo>
                  <a:lnTo>
                    <a:pt x="315278" y="250190"/>
                  </a:lnTo>
                  <a:lnTo>
                    <a:pt x="325340" y="248920"/>
                  </a:lnTo>
                  <a:close/>
                </a:path>
                <a:path w="635000" h="525780">
                  <a:moveTo>
                    <a:pt x="396427" y="264160"/>
                  </a:moveTo>
                  <a:lnTo>
                    <a:pt x="354324" y="264160"/>
                  </a:lnTo>
                  <a:lnTo>
                    <a:pt x="350680" y="266700"/>
                  </a:lnTo>
                  <a:lnTo>
                    <a:pt x="395307" y="266700"/>
                  </a:lnTo>
                  <a:lnTo>
                    <a:pt x="395925" y="265430"/>
                  </a:lnTo>
                  <a:lnTo>
                    <a:pt x="396427" y="264160"/>
                  </a:lnTo>
                  <a:close/>
                </a:path>
                <a:path w="635000" h="525780">
                  <a:moveTo>
                    <a:pt x="260044" y="252730"/>
                  </a:moveTo>
                  <a:lnTo>
                    <a:pt x="252107" y="264160"/>
                  </a:lnTo>
                  <a:lnTo>
                    <a:pt x="280885" y="264160"/>
                  </a:lnTo>
                  <a:lnTo>
                    <a:pt x="260044" y="252730"/>
                  </a:lnTo>
                  <a:close/>
                </a:path>
                <a:path w="635000" h="525780">
                  <a:moveTo>
                    <a:pt x="1853" y="232410"/>
                  </a:moveTo>
                  <a:lnTo>
                    <a:pt x="795" y="232410"/>
                  </a:lnTo>
                  <a:lnTo>
                    <a:pt x="1989" y="236220"/>
                  </a:lnTo>
                  <a:lnTo>
                    <a:pt x="0" y="238760"/>
                  </a:lnTo>
                  <a:lnTo>
                    <a:pt x="0" y="254000"/>
                  </a:lnTo>
                  <a:lnTo>
                    <a:pt x="5413" y="259080"/>
                  </a:lnTo>
                  <a:lnTo>
                    <a:pt x="20062" y="259080"/>
                  </a:lnTo>
                  <a:lnTo>
                    <a:pt x="24376" y="257810"/>
                  </a:lnTo>
                  <a:lnTo>
                    <a:pt x="26711" y="256540"/>
                  </a:lnTo>
                  <a:lnTo>
                    <a:pt x="44425" y="256540"/>
                  </a:lnTo>
                  <a:lnTo>
                    <a:pt x="48700" y="255270"/>
                  </a:lnTo>
                  <a:lnTo>
                    <a:pt x="67046" y="255270"/>
                  </a:lnTo>
                  <a:lnTo>
                    <a:pt x="57963" y="247650"/>
                  </a:lnTo>
                  <a:lnTo>
                    <a:pt x="41569" y="243840"/>
                  </a:lnTo>
                  <a:lnTo>
                    <a:pt x="6439" y="243840"/>
                  </a:lnTo>
                  <a:lnTo>
                    <a:pt x="3842" y="236220"/>
                  </a:lnTo>
                  <a:lnTo>
                    <a:pt x="1853" y="232410"/>
                  </a:lnTo>
                  <a:close/>
                </a:path>
                <a:path w="635000" h="525780">
                  <a:moveTo>
                    <a:pt x="631881" y="256540"/>
                  </a:moveTo>
                  <a:lnTo>
                    <a:pt x="607876" y="256540"/>
                  </a:lnTo>
                  <a:lnTo>
                    <a:pt x="610211" y="257810"/>
                  </a:lnTo>
                  <a:lnTo>
                    <a:pt x="614536" y="259080"/>
                  </a:lnTo>
                  <a:lnTo>
                    <a:pt x="629174" y="259080"/>
                  </a:lnTo>
                  <a:lnTo>
                    <a:pt x="631881" y="256540"/>
                  </a:lnTo>
                  <a:close/>
                </a:path>
                <a:path w="635000" h="525780">
                  <a:moveTo>
                    <a:pt x="411526" y="213360"/>
                  </a:moveTo>
                  <a:lnTo>
                    <a:pt x="387496" y="213360"/>
                  </a:lnTo>
                  <a:lnTo>
                    <a:pt x="387496" y="247650"/>
                  </a:lnTo>
                  <a:lnTo>
                    <a:pt x="360271" y="247650"/>
                  </a:lnTo>
                  <a:lnTo>
                    <a:pt x="359622" y="251460"/>
                  </a:lnTo>
                  <a:lnTo>
                    <a:pt x="353287" y="254000"/>
                  </a:lnTo>
                  <a:lnTo>
                    <a:pt x="411526" y="254000"/>
                  </a:lnTo>
                  <a:lnTo>
                    <a:pt x="411526" y="213360"/>
                  </a:lnTo>
                  <a:close/>
                </a:path>
                <a:path w="635000" h="525780">
                  <a:moveTo>
                    <a:pt x="251280" y="248920"/>
                  </a:moveTo>
                  <a:lnTo>
                    <a:pt x="247133" y="250190"/>
                  </a:lnTo>
                  <a:lnTo>
                    <a:pt x="245845" y="251460"/>
                  </a:lnTo>
                  <a:lnTo>
                    <a:pt x="252997" y="251460"/>
                  </a:lnTo>
                  <a:lnTo>
                    <a:pt x="251280" y="248920"/>
                  </a:lnTo>
                  <a:close/>
                </a:path>
                <a:path w="635000" h="525780">
                  <a:moveTo>
                    <a:pt x="261594" y="246380"/>
                  </a:moveTo>
                  <a:lnTo>
                    <a:pt x="260410" y="246380"/>
                  </a:lnTo>
                  <a:lnTo>
                    <a:pt x="261091" y="247650"/>
                  </a:lnTo>
                  <a:lnTo>
                    <a:pt x="263457" y="251460"/>
                  </a:lnTo>
                  <a:lnTo>
                    <a:pt x="268567" y="251460"/>
                  </a:lnTo>
                  <a:lnTo>
                    <a:pt x="270881" y="250190"/>
                  </a:lnTo>
                  <a:lnTo>
                    <a:pt x="271541" y="248920"/>
                  </a:lnTo>
                  <a:lnTo>
                    <a:pt x="325340" y="248920"/>
                  </a:lnTo>
                  <a:lnTo>
                    <a:pt x="325660" y="247650"/>
                  </a:lnTo>
                  <a:lnTo>
                    <a:pt x="264054" y="247650"/>
                  </a:lnTo>
                  <a:lnTo>
                    <a:pt x="261594" y="246380"/>
                  </a:lnTo>
                  <a:close/>
                </a:path>
                <a:path w="635000" h="525780">
                  <a:moveTo>
                    <a:pt x="553299" y="242570"/>
                  </a:moveTo>
                  <a:lnTo>
                    <a:pt x="538193" y="242570"/>
                  </a:lnTo>
                  <a:lnTo>
                    <a:pt x="542225" y="248920"/>
                  </a:lnTo>
                  <a:lnTo>
                    <a:pt x="545678" y="251460"/>
                  </a:lnTo>
                  <a:lnTo>
                    <a:pt x="550448" y="250190"/>
                  </a:lnTo>
                  <a:lnTo>
                    <a:pt x="558433" y="247650"/>
                  </a:lnTo>
                  <a:lnTo>
                    <a:pt x="559658" y="246380"/>
                  </a:lnTo>
                  <a:lnTo>
                    <a:pt x="558569" y="246380"/>
                  </a:lnTo>
                  <a:lnTo>
                    <a:pt x="553299" y="242570"/>
                  </a:lnTo>
                  <a:close/>
                </a:path>
                <a:path w="635000" h="525780">
                  <a:moveTo>
                    <a:pt x="158293" y="222250"/>
                  </a:moveTo>
                  <a:lnTo>
                    <a:pt x="81348" y="222250"/>
                  </a:lnTo>
                  <a:lnTo>
                    <a:pt x="83585" y="226060"/>
                  </a:lnTo>
                  <a:lnTo>
                    <a:pt x="86031" y="232410"/>
                  </a:lnTo>
                  <a:lnTo>
                    <a:pt x="84805" y="240030"/>
                  </a:lnTo>
                  <a:lnTo>
                    <a:pt x="76029" y="246380"/>
                  </a:lnTo>
                  <a:lnTo>
                    <a:pt x="74929" y="246380"/>
                  </a:lnTo>
                  <a:lnTo>
                    <a:pt x="76165" y="247650"/>
                  </a:lnTo>
                  <a:lnTo>
                    <a:pt x="85077" y="248920"/>
                  </a:lnTo>
                  <a:lnTo>
                    <a:pt x="91392" y="247650"/>
                  </a:lnTo>
                  <a:lnTo>
                    <a:pt x="96394" y="242570"/>
                  </a:lnTo>
                  <a:lnTo>
                    <a:pt x="177261" y="242570"/>
                  </a:lnTo>
                  <a:lnTo>
                    <a:pt x="174626" y="236220"/>
                  </a:lnTo>
                  <a:lnTo>
                    <a:pt x="163850" y="224790"/>
                  </a:lnTo>
                  <a:lnTo>
                    <a:pt x="158293" y="222250"/>
                  </a:lnTo>
                  <a:close/>
                </a:path>
                <a:path w="635000" h="525780">
                  <a:moveTo>
                    <a:pt x="411526" y="212090"/>
                  </a:moveTo>
                  <a:lnTo>
                    <a:pt x="359695" y="212090"/>
                  </a:lnTo>
                  <a:lnTo>
                    <a:pt x="363915" y="214630"/>
                  </a:lnTo>
                  <a:lnTo>
                    <a:pt x="360606" y="215900"/>
                  </a:lnTo>
                  <a:lnTo>
                    <a:pt x="352586" y="218440"/>
                  </a:lnTo>
                  <a:lnTo>
                    <a:pt x="351266" y="220980"/>
                  </a:lnTo>
                  <a:lnTo>
                    <a:pt x="355863" y="227330"/>
                  </a:lnTo>
                  <a:lnTo>
                    <a:pt x="353696" y="237490"/>
                  </a:lnTo>
                  <a:lnTo>
                    <a:pt x="353696" y="243840"/>
                  </a:lnTo>
                  <a:lnTo>
                    <a:pt x="355664" y="248920"/>
                  </a:lnTo>
                  <a:lnTo>
                    <a:pt x="359915" y="247650"/>
                  </a:lnTo>
                  <a:lnTo>
                    <a:pt x="374752" y="247650"/>
                  </a:lnTo>
                  <a:lnTo>
                    <a:pt x="374752" y="213360"/>
                  </a:lnTo>
                  <a:lnTo>
                    <a:pt x="411526" y="213360"/>
                  </a:lnTo>
                  <a:lnTo>
                    <a:pt x="411526" y="212090"/>
                  </a:lnTo>
                  <a:close/>
                </a:path>
                <a:path w="635000" h="525780">
                  <a:moveTo>
                    <a:pt x="267593" y="242570"/>
                  </a:moveTo>
                  <a:lnTo>
                    <a:pt x="264808" y="246380"/>
                  </a:lnTo>
                  <a:lnTo>
                    <a:pt x="264054" y="247650"/>
                  </a:lnTo>
                  <a:lnTo>
                    <a:pt x="325660" y="247650"/>
                  </a:lnTo>
                  <a:lnTo>
                    <a:pt x="326298" y="245110"/>
                  </a:lnTo>
                  <a:lnTo>
                    <a:pt x="273803" y="245110"/>
                  </a:lnTo>
                  <a:lnTo>
                    <a:pt x="267593" y="242570"/>
                  </a:lnTo>
                  <a:close/>
                </a:path>
                <a:path w="635000" h="525780">
                  <a:moveTo>
                    <a:pt x="255583" y="242570"/>
                  </a:moveTo>
                  <a:lnTo>
                    <a:pt x="249688" y="243840"/>
                  </a:lnTo>
                  <a:lnTo>
                    <a:pt x="247971" y="245110"/>
                  </a:lnTo>
                  <a:lnTo>
                    <a:pt x="249091" y="245110"/>
                  </a:lnTo>
                  <a:lnTo>
                    <a:pt x="255562" y="246380"/>
                  </a:lnTo>
                  <a:lnTo>
                    <a:pt x="255583" y="242570"/>
                  </a:lnTo>
                  <a:close/>
                </a:path>
                <a:path w="635000" h="525780">
                  <a:moveTo>
                    <a:pt x="329141" y="196850"/>
                  </a:moveTo>
                  <a:lnTo>
                    <a:pt x="296566" y="196850"/>
                  </a:lnTo>
                  <a:lnTo>
                    <a:pt x="296765" y="198120"/>
                  </a:lnTo>
                  <a:lnTo>
                    <a:pt x="296975" y="204470"/>
                  </a:lnTo>
                  <a:lnTo>
                    <a:pt x="271447" y="240030"/>
                  </a:lnTo>
                  <a:lnTo>
                    <a:pt x="276703" y="241300"/>
                  </a:lnTo>
                  <a:lnTo>
                    <a:pt x="273803" y="245110"/>
                  </a:lnTo>
                  <a:lnTo>
                    <a:pt x="326298" y="245110"/>
                  </a:lnTo>
                  <a:lnTo>
                    <a:pt x="326618" y="243840"/>
                  </a:lnTo>
                  <a:lnTo>
                    <a:pt x="326140" y="242570"/>
                  </a:lnTo>
                  <a:lnTo>
                    <a:pt x="315508" y="242570"/>
                  </a:lnTo>
                  <a:lnTo>
                    <a:pt x="314388" y="241300"/>
                  </a:lnTo>
                  <a:lnTo>
                    <a:pt x="316011" y="238760"/>
                  </a:lnTo>
                  <a:lnTo>
                    <a:pt x="297006" y="238760"/>
                  </a:lnTo>
                  <a:lnTo>
                    <a:pt x="293142" y="234950"/>
                  </a:lnTo>
                  <a:lnTo>
                    <a:pt x="294786" y="228600"/>
                  </a:lnTo>
                  <a:lnTo>
                    <a:pt x="310147" y="228600"/>
                  </a:lnTo>
                  <a:lnTo>
                    <a:pt x="308828" y="227330"/>
                  </a:lnTo>
                  <a:lnTo>
                    <a:pt x="309257" y="224790"/>
                  </a:lnTo>
                  <a:lnTo>
                    <a:pt x="308472" y="223520"/>
                  </a:lnTo>
                  <a:lnTo>
                    <a:pt x="307980" y="223520"/>
                  </a:lnTo>
                  <a:lnTo>
                    <a:pt x="307980" y="220980"/>
                  </a:lnTo>
                  <a:lnTo>
                    <a:pt x="316314" y="215900"/>
                  </a:lnTo>
                  <a:lnTo>
                    <a:pt x="318461" y="215900"/>
                  </a:lnTo>
                  <a:lnTo>
                    <a:pt x="319005" y="213360"/>
                  </a:lnTo>
                  <a:lnTo>
                    <a:pt x="322042" y="209550"/>
                  </a:lnTo>
                  <a:lnTo>
                    <a:pt x="331419" y="209550"/>
                  </a:lnTo>
                  <a:lnTo>
                    <a:pt x="331948" y="208280"/>
                  </a:lnTo>
                  <a:lnTo>
                    <a:pt x="330230" y="199390"/>
                  </a:lnTo>
                  <a:lnTo>
                    <a:pt x="329141" y="196850"/>
                  </a:lnTo>
                  <a:close/>
                </a:path>
                <a:path w="635000" h="525780">
                  <a:moveTo>
                    <a:pt x="262138" y="238760"/>
                  </a:moveTo>
                  <a:lnTo>
                    <a:pt x="254452" y="238760"/>
                  </a:lnTo>
                  <a:lnTo>
                    <a:pt x="259803" y="242570"/>
                  </a:lnTo>
                  <a:lnTo>
                    <a:pt x="262138" y="238760"/>
                  </a:lnTo>
                  <a:close/>
                </a:path>
                <a:path w="635000" h="525780">
                  <a:moveTo>
                    <a:pt x="325183" y="240030"/>
                  </a:moveTo>
                  <a:lnTo>
                    <a:pt x="321759" y="240030"/>
                  </a:lnTo>
                  <a:lnTo>
                    <a:pt x="315508" y="242570"/>
                  </a:lnTo>
                  <a:lnTo>
                    <a:pt x="326140" y="242570"/>
                  </a:lnTo>
                  <a:lnTo>
                    <a:pt x="325183" y="240030"/>
                  </a:lnTo>
                  <a:close/>
                </a:path>
                <a:path w="635000" h="525780">
                  <a:moveTo>
                    <a:pt x="323611" y="232410"/>
                  </a:moveTo>
                  <a:lnTo>
                    <a:pt x="315634" y="232410"/>
                  </a:lnTo>
                  <a:lnTo>
                    <a:pt x="315623" y="233680"/>
                  </a:lnTo>
                  <a:lnTo>
                    <a:pt x="306388" y="234950"/>
                  </a:lnTo>
                  <a:lnTo>
                    <a:pt x="306001" y="238760"/>
                  </a:lnTo>
                  <a:lnTo>
                    <a:pt x="315393" y="238760"/>
                  </a:lnTo>
                  <a:lnTo>
                    <a:pt x="315079" y="236220"/>
                  </a:lnTo>
                  <a:lnTo>
                    <a:pt x="322115" y="236220"/>
                  </a:lnTo>
                  <a:lnTo>
                    <a:pt x="323361" y="233680"/>
                  </a:lnTo>
                  <a:lnTo>
                    <a:pt x="323611" y="232410"/>
                  </a:lnTo>
                  <a:close/>
                </a:path>
                <a:path w="635000" h="525780">
                  <a:moveTo>
                    <a:pt x="220810" y="176530"/>
                  </a:moveTo>
                  <a:lnTo>
                    <a:pt x="215731" y="189230"/>
                  </a:lnTo>
                  <a:lnTo>
                    <a:pt x="212223" y="189230"/>
                  </a:lnTo>
                  <a:lnTo>
                    <a:pt x="207103" y="190500"/>
                  </a:lnTo>
                  <a:lnTo>
                    <a:pt x="207103" y="194310"/>
                  </a:lnTo>
                  <a:lnTo>
                    <a:pt x="202138" y="204470"/>
                  </a:lnTo>
                  <a:lnTo>
                    <a:pt x="190676" y="210820"/>
                  </a:lnTo>
                  <a:lnTo>
                    <a:pt x="177864" y="214630"/>
                  </a:lnTo>
                  <a:lnTo>
                    <a:pt x="168853" y="217170"/>
                  </a:lnTo>
                  <a:lnTo>
                    <a:pt x="177010" y="222250"/>
                  </a:lnTo>
                  <a:lnTo>
                    <a:pt x="182592" y="229870"/>
                  </a:lnTo>
                  <a:lnTo>
                    <a:pt x="185797" y="234950"/>
                  </a:lnTo>
                  <a:lnTo>
                    <a:pt x="186821" y="237490"/>
                  </a:lnTo>
                  <a:lnTo>
                    <a:pt x="193863" y="231140"/>
                  </a:lnTo>
                  <a:lnTo>
                    <a:pt x="200558" y="226060"/>
                  </a:lnTo>
                  <a:lnTo>
                    <a:pt x="205970" y="222250"/>
                  </a:lnTo>
                  <a:lnTo>
                    <a:pt x="209166" y="220980"/>
                  </a:lnTo>
                  <a:lnTo>
                    <a:pt x="216953" y="220980"/>
                  </a:lnTo>
                  <a:lnTo>
                    <a:pt x="218558" y="218440"/>
                  </a:lnTo>
                  <a:lnTo>
                    <a:pt x="216244" y="217170"/>
                  </a:lnTo>
                  <a:lnTo>
                    <a:pt x="215543" y="213360"/>
                  </a:lnTo>
                  <a:lnTo>
                    <a:pt x="216035" y="207010"/>
                  </a:lnTo>
                  <a:lnTo>
                    <a:pt x="245657" y="207010"/>
                  </a:lnTo>
                  <a:lnTo>
                    <a:pt x="245657" y="194310"/>
                  </a:lnTo>
                  <a:lnTo>
                    <a:pt x="223961" y="194310"/>
                  </a:lnTo>
                  <a:lnTo>
                    <a:pt x="224139" y="189230"/>
                  </a:lnTo>
                  <a:lnTo>
                    <a:pt x="225930" y="185420"/>
                  </a:lnTo>
                  <a:lnTo>
                    <a:pt x="230652" y="184150"/>
                  </a:lnTo>
                  <a:lnTo>
                    <a:pt x="220810" y="176530"/>
                  </a:lnTo>
                  <a:close/>
                </a:path>
                <a:path w="635000" h="525780">
                  <a:moveTo>
                    <a:pt x="456883" y="220980"/>
                  </a:moveTo>
                  <a:lnTo>
                    <a:pt x="425421" y="220980"/>
                  </a:lnTo>
                  <a:lnTo>
                    <a:pt x="428618" y="222250"/>
                  </a:lnTo>
                  <a:lnTo>
                    <a:pt x="434035" y="226060"/>
                  </a:lnTo>
                  <a:lnTo>
                    <a:pt x="440733" y="231140"/>
                  </a:lnTo>
                  <a:lnTo>
                    <a:pt x="447776" y="237490"/>
                  </a:lnTo>
                  <a:lnTo>
                    <a:pt x="451032" y="228600"/>
                  </a:lnTo>
                  <a:lnTo>
                    <a:pt x="453988" y="223520"/>
                  </a:lnTo>
                  <a:lnTo>
                    <a:pt x="456883" y="220980"/>
                  </a:lnTo>
                  <a:close/>
                </a:path>
                <a:path w="635000" h="525780">
                  <a:moveTo>
                    <a:pt x="310147" y="228600"/>
                  </a:moveTo>
                  <a:lnTo>
                    <a:pt x="295320" y="228600"/>
                  </a:lnTo>
                  <a:lnTo>
                    <a:pt x="296022" y="232410"/>
                  </a:lnTo>
                  <a:lnTo>
                    <a:pt x="299320" y="234950"/>
                  </a:lnTo>
                  <a:lnTo>
                    <a:pt x="305959" y="232410"/>
                  </a:lnTo>
                  <a:lnTo>
                    <a:pt x="323611" y="232410"/>
                  </a:lnTo>
                  <a:lnTo>
                    <a:pt x="324109" y="229870"/>
                  </a:lnTo>
                  <a:lnTo>
                    <a:pt x="311466" y="229870"/>
                  </a:lnTo>
                  <a:lnTo>
                    <a:pt x="310147" y="228600"/>
                  </a:lnTo>
                  <a:close/>
                </a:path>
                <a:path w="635000" h="525780">
                  <a:moveTo>
                    <a:pt x="266460" y="229870"/>
                  </a:moveTo>
                  <a:lnTo>
                    <a:pt x="260379" y="229870"/>
                  </a:lnTo>
                  <a:lnTo>
                    <a:pt x="263677" y="233680"/>
                  </a:lnTo>
                  <a:lnTo>
                    <a:pt x="266460" y="229870"/>
                  </a:lnTo>
                  <a:close/>
                </a:path>
                <a:path w="635000" h="525780">
                  <a:moveTo>
                    <a:pt x="317152" y="226060"/>
                  </a:moveTo>
                  <a:lnTo>
                    <a:pt x="311466" y="229870"/>
                  </a:lnTo>
                  <a:lnTo>
                    <a:pt x="324109" y="229870"/>
                  </a:lnTo>
                  <a:lnTo>
                    <a:pt x="324607" y="227330"/>
                  </a:lnTo>
                  <a:lnTo>
                    <a:pt x="317152" y="226060"/>
                  </a:lnTo>
                  <a:close/>
                </a:path>
                <a:path w="635000" h="525780">
                  <a:moveTo>
                    <a:pt x="66333" y="214630"/>
                  </a:moveTo>
                  <a:lnTo>
                    <a:pt x="65516" y="214630"/>
                  </a:lnTo>
                  <a:lnTo>
                    <a:pt x="65516" y="220980"/>
                  </a:lnTo>
                  <a:lnTo>
                    <a:pt x="72783" y="227330"/>
                  </a:lnTo>
                  <a:lnTo>
                    <a:pt x="81348" y="222250"/>
                  </a:lnTo>
                  <a:lnTo>
                    <a:pt x="158293" y="222250"/>
                  </a:lnTo>
                  <a:lnTo>
                    <a:pt x="147178" y="217170"/>
                  </a:lnTo>
                  <a:lnTo>
                    <a:pt x="142447" y="215900"/>
                  </a:lnTo>
                  <a:lnTo>
                    <a:pt x="71592" y="215900"/>
                  </a:lnTo>
                  <a:lnTo>
                    <a:pt x="66333" y="214630"/>
                  </a:lnTo>
                  <a:close/>
                </a:path>
                <a:path w="635000" h="525780">
                  <a:moveTo>
                    <a:pt x="567620" y="222250"/>
                  </a:moveTo>
                  <a:lnTo>
                    <a:pt x="553250" y="222250"/>
                  </a:lnTo>
                  <a:lnTo>
                    <a:pt x="561815" y="227330"/>
                  </a:lnTo>
                  <a:lnTo>
                    <a:pt x="567620" y="222250"/>
                  </a:lnTo>
                  <a:close/>
                </a:path>
                <a:path w="635000" h="525780">
                  <a:moveTo>
                    <a:pt x="216953" y="220980"/>
                  </a:moveTo>
                  <a:lnTo>
                    <a:pt x="211616" y="220980"/>
                  </a:lnTo>
                  <a:lnTo>
                    <a:pt x="212548" y="223520"/>
                  </a:lnTo>
                  <a:lnTo>
                    <a:pt x="212799" y="226060"/>
                  </a:lnTo>
                  <a:lnTo>
                    <a:pt x="213742" y="226060"/>
                  </a:lnTo>
                  <a:lnTo>
                    <a:pt x="216953" y="220980"/>
                  </a:lnTo>
                  <a:close/>
                </a:path>
                <a:path w="635000" h="525780">
                  <a:moveTo>
                    <a:pt x="437034" y="207010"/>
                  </a:moveTo>
                  <a:lnTo>
                    <a:pt x="418552" y="207010"/>
                  </a:lnTo>
                  <a:lnTo>
                    <a:pt x="419055" y="213360"/>
                  </a:lnTo>
                  <a:lnTo>
                    <a:pt x="418353" y="217170"/>
                  </a:lnTo>
                  <a:lnTo>
                    <a:pt x="416039" y="218440"/>
                  </a:lnTo>
                  <a:lnTo>
                    <a:pt x="421222" y="226060"/>
                  </a:lnTo>
                  <a:lnTo>
                    <a:pt x="421788" y="226060"/>
                  </a:lnTo>
                  <a:lnTo>
                    <a:pt x="422039" y="223520"/>
                  </a:lnTo>
                  <a:lnTo>
                    <a:pt x="422971" y="220980"/>
                  </a:lnTo>
                  <a:lnTo>
                    <a:pt x="456883" y="220980"/>
                  </a:lnTo>
                  <a:lnTo>
                    <a:pt x="458331" y="219710"/>
                  </a:lnTo>
                  <a:lnTo>
                    <a:pt x="465744" y="217170"/>
                  </a:lnTo>
                  <a:lnTo>
                    <a:pt x="456727" y="214630"/>
                  </a:lnTo>
                  <a:lnTo>
                    <a:pt x="443913" y="210820"/>
                  </a:lnTo>
                  <a:lnTo>
                    <a:pt x="437034" y="207010"/>
                  </a:lnTo>
                  <a:close/>
                </a:path>
                <a:path w="635000" h="525780">
                  <a:moveTo>
                    <a:pt x="327246" y="218440"/>
                  </a:moveTo>
                  <a:lnTo>
                    <a:pt x="321477" y="218440"/>
                  </a:lnTo>
                  <a:lnTo>
                    <a:pt x="317780" y="219710"/>
                  </a:lnTo>
                  <a:lnTo>
                    <a:pt x="317958" y="220980"/>
                  </a:lnTo>
                  <a:lnTo>
                    <a:pt x="320765" y="224790"/>
                  </a:lnTo>
                  <a:lnTo>
                    <a:pt x="324492" y="223520"/>
                  </a:lnTo>
                  <a:lnTo>
                    <a:pt x="327246" y="218440"/>
                  </a:lnTo>
                  <a:close/>
                </a:path>
                <a:path w="635000" h="525780">
                  <a:moveTo>
                    <a:pt x="317299" y="180340"/>
                  </a:moveTo>
                  <a:lnTo>
                    <a:pt x="271337" y="184150"/>
                  </a:lnTo>
                  <a:lnTo>
                    <a:pt x="258400" y="186690"/>
                  </a:lnTo>
                  <a:lnTo>
                    <a:pt x="258400" y="218440"/>
                  </a:lnTo>
                  <a:lnTo>
                    <a:pt x="274806" y="218440"/>
                  </a:lnTo>
                  <a:lnTo>
                    <a:pt x="289645" y="198120"/>
                  </a:lnTo>
                  <a:lnTo>
                    <a:pt x="294671" y="196850"/>
                  </a:lnTo>
                  <a:lnTo>
                    <a:pt x="328796" y="196850"/>
                  </a:lnTo>
                  <a:lnTo>
                    <a:pt x="329298" y="195580"/>
                  </a:lnTo>
                  <a:lnTo>
                    <a:pt x="428105" y="195580"/>
                  </a:lnTo>
                  <a:lnTo>
                    <a:pt x="427484" y="194310"/>
                  </a:lnTo>
                  <a:lnTo>
                    <a:pt x="410626" y="194310"/>
                  </a:lnTo>
                  <a:lnTo>
                    <a:pt x="398657" y="191770"/>
                  </a:lnTo>
                  <a:lnTo>
                    <a:pt x="377717" y="186690"/>
                  </a:lnTo>
                  <a:lnTo>
                    <a:pt x="349900" y="182880"/>
                  </a:lnTo>
                  <a:lnTo>
                    <a:pt x="317299" y="180340"/>
                  </a:lnTo>
                  <a:close/>
                </a:path>
                <a:path w="635000" h="525780">
                  <a:moveTo>
                    <a:pt x="82133" y="172720"/>
                  </a:moveTo>
                  <a:lnTo>
                    <a:pt x="76556" y="180340"/>
                  </a:lnTo>
                  <a:lnTo>
                    <a:pt x="75174" y="187960"/>
                  </a:lnTo>
                  <a:lnTo>
                    <a:pt x="75048" y="190500"/>
                  </a:lnTo>
                  <a:lnTo>
                    <a:pt x="75567" y="196850"/>
                  </a:lnTo>
                  <a:lnTo>
                    <a:pt x="76699" y="201930"/>
                  </a:lnTo>
                  <a:lnTo>
                    <a:pt x="77023" y="208280"/>
                  </a:lnTo>
                  <a:lnTo>
                    <a:pt x="75238" y="213360"/>
                  </a:lnTo>
                  <a:lnTo>
                    <a:pt x="71592" y="215900"/>
                  </a:lnTo>
                  <a:lnTo>
                    <a:pt x="142447" y="215900"/>
                  </a:lnTo>
                  <a:lnTo>
                    <a:pt x="132983" y="213360"/>
                  </a:lnTo>
                  <a:lnTo>
                    <a:pt x="127573" y="208280"/>
                  </a:lnTo>
                  <a:lnTo>
                    <a:pt x="127128" y="203200"/>
                  </a:lnTo>
                  <a:lnTo>
                    <a:pt x="127828" y="201930"/>
                  </a:lnTo>
                  <a:lnTo>
                    <a:pt x="146526" y="201930"/>
                  </a:lnTo>
                  <a:lnTo>
                    <a:pt x="144613" y="199390"/>
                  </a:lnTo>
                  <a:lnTo>
                    <a:pt x="145681" y="198120"/>
                  </a:lnTo>
                  <a:lnTo>
                    <a:pt x="146267" y="193040"/>
                  </a:lnTo>
                  <a:lnTo>
                    <a:pt x="133692" y="193040"/>
                  </a:lnTo>
                  <a:lnTo>
                    <a:pt x="130393" y="190500"/>
                  </a:lnTo>
                  <a:lnTo>
                    <a:pt x="130375" y="185420"/>
                  </a:lnTo>
                  <a:lnTo>
                    <a:pt x="133625" y="180340"/>
                  </a:lnTo>
                  <a:lnTo>
                    <a:pt x="140740" y="179070"/>
                  </a:lnTo>
                  <a:lnTo>
                    <a:pt x="156910" y="179070"/>
                  </a:lnTo>
                  <a:lnTo>
                    <a:pt x="156633" y="173990"/>
                  </a:lnTo>
                  <a:lnTo>
                    <a:pt x="89395" y="173990"/>
                  </a:lnTo>
                  <a:lnTo>
                    <a:pt x="82133" y="172720"/>
                  </a:lnTo>
                  <a:close/>
                </a:path>
                <a:path w="635000" h="525780">
                  <a:moveTo>
                    <a:pt x="569071" y="214630"/>
                  </a:moveTo>
                  <a:lnTo>
                    <a:pt x="568265" y="214630"/>
                  </a:lnTo>
                  <a:lnTo>
                    <a:pt x="563001" y="215900"/>
                  </a:lnTo>
                  <a:lnTo>
                    <a:pt x="569071" y="215900"/>
                  </a:lnTo>
                  <a:lnTo>
                    <a:pt x="569071" y="214630"/>
                  </a:lnTo>
                  <a:close/>
                </a:path>
                <a:path w="635000" h="525780">
                  <a:moveTo>
                    <a:pt x="430587" y="200660"/>
                  </a:moveTo>
                  <a:lnTo>
                    <a:pt x="349277" y="200660"/>
                  </a:lnTo>
                  <a:lnTo>
                    <a:pt x="350690" y="212090"/>
                  </a:lnTo>
                  <a:lnTo>
                    <a:pt x="352010" y="214630"/>
                  </a:lnTo>
                  <a:lnTo>
                    <a:pt x="359695" y="212090"/>
                  </a:lnTo>
                  <a:lnTo>
                    <a:pt x="411526" y="212090"/>
                  </a:lnTo>
                  <a:lnTo>
                    <a:pt x="411526" y="207010"/>
                  </a:lnTo>
                  <a:lnTo>
                    <a:pt x="437034" y="207010"/>
                  </a:lnTo>
                  <a:lnTo>
                    <a:pt x="432449" y="204470"/>
                  </a:lnTo>
                  <a:lnTo>
                    <a:pt x="430587" y="200660"/>
                  </a:lnTo>
                  <a:close/>
                </a:path>
                <a:path w="635000" h="525780">
                  <a:moveTo>
                    <a:pt x="331419" y="209550"/>
                  </a:moveTo>
                  <a:lnTo>
                    <a:pt x="322042" y="209550"/>
                  </a:lnTo>
                  <a:lnTo>
                    <a:pt x="330890" y="210820"/>
                  </a:lnTo>
                  <a:lnTo>
                    <a:pt x="331419" y="209550"/>
                  </a:lnTo>
                  <a:close/>
                </a:path>
                <a:path w="635000" h="525780">
                  <a:moveTo>
                    <a:pt x="146526" y="201930"/>
                  </a:moveTo>
                  <a:lnTo>
                    <a:pt x="139001" y="201930"/>
                  </a:lnTo>
                  <a:lnTo>
                    <a:pt x="145440" y="205740"/>
                  </a:lnTo>
                  <a:lnTo>
                    <a:pt x="147482" y="203200"/>
                  </a:lnTo>
                  <a:lnTo>
                    <a:pt x="146526" y="201930"/>
                  </a:lnTo>
                  <a:close/>
                </a:path>
                <a:path w="635000" h="525780">
                  <a:moveTo>
                    <a:pt x="428105" y="195580"/>
                  </a:moveTo>
                  <a:lnTo>
                    <a:pt x="329298" y="195580"/>
                  </a:lnTo>
                  <a:lnTo>
                    <a:pt x="333173" y="198120"/>
                  </a:lnTo>
                  <a:lnTo>
                    <a:pt x="336251" y="205740"/>
                  </a:lnTo>
                  <a:lnTo>
                    <a:pt x="338356" y="205740"/>
                  </a:lnTo>
                  <a:lnTo>
                    <a:pt x="348314" y="200660"/>
                  </a:lnTo>
                  <a:lnTo>
                    <a:pt x="430587" y="200660"/>
                  </a:lnTo>
                  <a:lnTo>
                    <a:pt x="428105" y="195580"/>
                  </a:lnTo>
                  <a:close/>
                </a:path>
                <a:path w="635000" h="525780">
                  <a:moveTo>
                    <a:pt x="557106" y="179070"/>
                  </a:moveTo>
                  <a:lnTo>
                    <a:pt x="493847" y="179070"/>
                  </a:lnTo>
                  <a:lnTo>
                    <a:pt x="500961" y="180340"/>
                  </a:lnTo>
                  <a:lnTo>
                    <a:pt x="504215" y="185420"/>
                  </a:lnTo>
                  <a:lnTo>
                    <a:pt x="504204" y="190500"/>
                  </a:lnTo>
                  <a:lnTo>
                    <a:pt x="500906" y="193040"/>
                  </a:lnTo>
                  <a:lnTo>
                    <a:pt x="488320" y="193040"/>
                  </a:lnTo>
                  <a:lnTo>
                    <a:pt x="488917" y="198120"/>
                  </a:lnTo>
                  <a:lnTo>
                    <a:pt x="489985" y="199390"/>
                  </a:lnTo>
                  <a:lnTo>
                    <a:pt x="487116" y="203200"/>
                  </a:lnTo>
                  <a:lnTo>
                    <a:pt x="489147" y="205740"/>
                  </a:lnTo>
                  <a:lnTo>
                    <a:pt x="495597" y="201930"/>
                  </a:lnTo>
                  <a:lnTo>
                    <a:pt x="557888" y="201930"/>
                  </a:lnTo>
                  <a:lnTo>
                    <a:pt x="559026" y="196850"/>
                  </a:lnTo>
                  <a:lnTo>
                    <a:pt x="559651" y="189230"/>
                  </a:lnTo>
                  <a:lnTo>
                    <a:pt x="558037" y="180340"/>
                  </a:lnTo>
                  <a:lnTo>
                    <a:pt x="557106" y="179070"/>
                  </a:lnTo>
                  <a:close/>
                </a:path>
                <a:path w="635000" h="525780">
                  <a:moveTo>
                    <a:pt x="183010" y="181610"/>
                  </a:moveTo>
                  <a:lnTo>
                    <a:pt x="182099" y="181610"/>
                  </a:lnTo>
                  <a:lnTo>
                    <a:pt x="181879" y="182880"/>
                  </a:lnTo>
                  <a:lnTo>
                    <a:pt x="180895" y="186690"/>
                  </a:lnTo>
                  <a:lnTo>
                    <a:pt x="175732" y="189230"/>
                  </a:lnTo>
                  <a:lnTo>
                    <a:pt x="147032" y="189230"/>
                  </a:lnTo>
                  <a:lnTo>
                    <a:pt x="161712" y="191770"/>
                  </a:lnTo>
                  <a:lnTo>
                    <a:pt x="165733" y="196850"/>
                  </a:lnTo>
                  <a:lnTo>
                    <a:pt x="179387" y="196850"/>
                  </a:lnTo>
                  <a:lnTo>
                    <a:pt x="186025" y="193040"/>
                  </a:lnTo>
                  <a:lnTo>
                    <a:pt x="183010" y="181610"/>
                  </a:lnTo>
                  <a:close/>
                </a:path>
                <a:path w="635000" h="525780">
                  <a:moveTo>
                    <a:pt x="452488" y="181610"/>
                  </a:moveTo>
                  <a:lnTo>
                    <a:pt x="451577" y="181610"/>
                  </a:lnTo>
                  <a:lnTo>
                    <a:pt x="451159" y="182880"/>
                  </a:lnTo>
                  <a:lnTo>
                    <a:pt x="448572" y="193040"/>
                  </a:lnTo>
                  <a:lnTo>
                    <a:pt x="455211" y="196850"/>
                  </a:lnTo>
                  <a:lnTo>
                    <a:pt x="468865" y="196850"/>
                  </a:lnTo>
                  <a:lnTo>
                    <a:pt x="472886" y="191770"/>
                  </a:lnTo>
                  <a:lnTo>
                    <a:pt x="487555" y="189230"/>
                  </a:lnTo>
                  <a:lnTo>
                    <a:pt x="458844" y="189230"/>
                  </a:lnTo>
                  <a:lnTo>
                    <a:pt x="453703" y="186690"/>
                  </a:lnTo>
                  <a:lnTo>
                    <a:pt x="452708" y="182880"/>
                  </a:lnTo>
                  <a:lnTo>
                    <a:pt x="452488" y="181610"/>
                  </a:lnTo>
                  <a:close/>
                </a:path>
                <a:path w="635000" h="525780">
                  <a:moveTo>
                    <a:pt x="245657" y="189230"/>
                  </a:moveTo>
                  <a:lnTo>
                    <a:pt x="235019" y="191770"/>
                  </a:lnTo>
                  <a:lnTo>
                    <a:pt x="227385" y="193040"/>
                  </a:lnTo>
                  <a:lnTo>
                    <a:pt x="223961" y="194310"/>
                  </a:lnTo>
                  <a:lnTo>
                    <a:pt x="245657" y="194310"/>
                  </a:lnTo>
                  <a:lnTo>
                    <a:pt x="245657" y="189230"/>
                  </a:lnTo>
                  <a:close/>
                </a:path>
                <a:path w="635000" h="525780">
                  <a:moveTo>
                    <a:pt x="413777" y="176530"/>
                  </a:moveTo>
                  <a:lnTo>
                    <a:pt x="403799" y="184150"/>
                  </a:lnTo>
                  <a:lnTo>
                    <a:pt x="403935" y="184150"/>
                  </a:lnTo>
                  <a:lnTo>
                    <a:pt x="408668" y="185420"/>
                  </a:lnTo>
                  <a:lnTo>
                    <a:pt x="410458" y="189230"/>
                  </a:lnTo>
                  <a:lnTo>
                    <a:pt x="410626" y="194310"/>
                  </a:lnTo>
                  <a:lnTo>
                    <a:pt x="427484" y="194310"/>
                  </a:lnTo>
                  <a:lnTo>
                    <a:pt x="427484" y="190500"/>
                  </a:lnTo>
                  <a:lnTo>
                    <a:pt x="422364" y="189230"/>
                  </a:lnTo>
                  <a:lnTo>
                    <a:pt x="419013" y="189230"/>
                  </a:lnTo>
                  <a:lnTo>
                    <a:pt x="413777" y="176530"/>
                  </a:lnTo>
                  <a:close/>
                </a:path>
                <a:path w="635000" h="525780">
                  <a:moveTo>
                    <a:pt x="162120" y="187960"/>
                  </a:moveTo>
                  <a:lnTo>
                    <a:pt x="143964" y="187960"/>
                  </a:lnTo>
                  <a:lnTo>
                    <a:pt x="143964" y="190500"/>
                  </a:lnTo>
                  <a:lnTo>
                    <a:pt x="147032" y="189230"/>
                  </a:lnTo>
                  <a:lnTo>
                    <a:pt x="163565" y="189230"/>
                  </a:lnTo>
                  <a:lnTo>
                    <a:pt x="162120" y="187960"/>
                  </a:lnTo>
                  <a:close/>
                </a:path>
                <a:path w="635000" h="525780">
                  <a:moveTo>
                    <a:pt x="490623" y="187960"/>
                  </a:moveTo>
                  <a:lnTo>
                    <a:pt x="472467" y="187960"/>
                  </a:lnTo>
                  <a:lnTo>
                    <a:pt x="471022" y="189230"/>
                  </a:lnTo>
                  <a:lnTo>
                    <a:pt x="487555" y="189230"/>
                  </a:lnTo>
                  <a:lnTo>
                    <a:pt x="490623" y="190500"/>
                  </a:lnTo>
                  <a:lnTo>
                    <a:pt x="490623" y="187960"/>
                  </a:lnTo>
                  <a:close/>
                </a:path>
                <a:path w="635000" h="525780">
                  <a:moveTo>
                    <a:pt x="156910" y="179070"/>
                  </a:moveTo>
                  <a:lnTo>
                    <a:pt x="140740" y="179070"/>
                  </a:lnTo>
                  <a:lnTo>
                    <a:pt x="152319" y="184150"/>
                  </a:lnTo>
                  <a:lnTo>
                    <a:pt x="156979" y="180340"/>
                  </a:lnTo>
                  <a:lnTo>
                    <a:pt x="156910" y="179070"/>
                  </a:lnTo>
                  <a:close/>
                </a:path>
                <a:path w="635000" h="525780">
                  <a:moveTo>
                    <a:pt x="518738" y="148590"/>
                  </a:moveTo>
                  <a:lnTo>
                    <a:pt x="507667" y="148590"/>
                  </a:lnTo>
                  <a:lnTo>
                    <a:pt x="500361" y="149860"/>
                  </a:lnTo>
                  <a:lnTo>
                    <a:pt x="496174" y="153670"/>
                  </a:lnTo>
                  <a:lnTo>
                    <a:pt x="494456" y="157480"/>
                  </a:lnTo>
                  <a:lnTo>
                    <a:pt x="490602" y="158750"/>
                  </a:lnTo>
                  <a:lnTo>
                    <a:pt x="475681" y="166370"/>
                  </a:lnTo>
                  <a:lnTo>
                    <a:pt x="475681" y="170180"/>
                  </a:lnTo>
                  <a:lnTo>
                    <a:pt x="476550" y="172720"/>
                  </a:lnTo>
                  <a:lnTo>
                    <a:pt x="477964" y="173990"/>
                  </a:lnTo>
                  <a:lnTo>
                    <a:pt x="477608" y="180340"/>
                  </a:lnTo>
                  <a:lnTo>
                    <a:pt x="482278" y="184150"/>
                  </a:lnTo>
                  <a:lnTo>
                    <a:pt x="493847" y="179070"/>
                  </a:lnTo>
                  <a:lnTo>
                    <a:pt x="557106" y="179070"/>
                  </a:lnTo>
                  <a:lnTo>
                    <a:pt x="553384" y="173990"/>
                  </a:lnTo>
                  <a:lnTo>
                    <a:pt x="498529" y="173990"/>
                  </a:lnTo>
                  <a:lnTo>
                    <a:pt x="493461" y="167640"/>
                  </a:lnTo>
                  <a:lnTo>
                    <a:pt x="493880" y="163830"/>
                  </a:lnTo>
                  <a:lnTo>
                    <a:pt x="498361" y="162560"/>
                  </a:lnTo>
                  <a:lnTo>
                    <a:pt x="520954" y="162560"/>
                  </a:lnTo>
                  <a:lnTo>
                    <a:pt x="521272" y="157480"/>
                  </a:lnTo>
                  <a:lnTo>
                    <a:pt x="536580" y="149860"/>
                  </a:lnTo>
                  <a:lnTo>
                    <a:pt x="527041" y="149860"/>
                  </a:lnTo>
                  <a:lnTo>
                    <a:pt x="518738" y="148590"/>
                  </a:lnTo>
                  <a:close/>
                </a:path>
                <a:path w="635000" h="525780">
                  <a:moveTo>
                    <a:pt x="108878" y="162560"/>
                  </a:moveTo>
                  <a:lnTo>
                    <a:pt x="97672" y="162560"/>
                  </a:lnTo>
                  <a:lnTo>
                    <a:pt x="98154" y="163830"/>
                  </a:lnTo>
                  <a:lnTo>
                    <a:pt x="97924" y="167640"/>
                  </a:lnTo>
                  <a:lnTo>
                    <a:pt x="94832" y="171450"/>
                  </a:lnTo>
                  <a:lnTo>
                    <a:pt x="89395" y="173990"/>
                  </a:lnTo>
                  <a:lnTo>
                    <a:pt x="136058" y="173990"/>
                  </a:lnTo>
                  <a:lnTo>
                    <a:pt x="127807" y="172720"/>
                  </a:lnTo>
                  <a:lnTo>
                    <a:pt x="127065" y="168910"/>
                  </a:lnTo>
                  <a:lnTo>
                    <a:pt x="111944" y="168910"/>
                  </a:lnTo>
                  <a:lnTo>
                    <a:pt x="111493" y="166370"/>
                  </a:lnTo>
                  <a:lnTo>
                    <a:pt x="108878" y="162560"/>
                  </a:lnTo>
                  <a:close/>
                </a:path>
                <a:path w="635000" h="525780">
                  <a:moveTo>
                    <a:pt x="151445" y="162560"/>
                  </a:moveTo>
                  <a:lnTo>
                    <a:pt x="136236" y="162560"/>
                  </a:lnTo>
                  <a:lnTo>
                    <a:pt x="140718" y="163830"/>
                  </a:lnTo>
                  <a:lnTo>
                    <a:pt x="141137" y="167640"/>
                  </a:lnTo>
                  <a:lnTo>
                    <a:pt x="136058" y="173990"/>
                  </a:lnTo>
                  <a:lnTo>
                    <a:pt x="156633" y="173990"/>
                  </a:lnTo>
                  <a:lnTo>
                    <a:pt x="158037" y="172720"/>
                  </a:lnTo>
                  <a:lnTo>
                    <a:pt x="158916" y="170180"/>
                  </a:lnTo>
                  <a:lnTo>
                    <a:pt x="158916" y="166370"/>
                  </a:lnTo>
                  <a:lnTo>
                    <a:pt x="151445" y="162560"/>
                  </a:lnTo>
                  <a:close/>
                </a:path>
                <a:path w="635000" h="525780">
                  <a:moveTo>
                    <a:pt x="520954" y="162560"/>
                  </a:moveTo>
                  <a:lnTo>
                    <a:pt x="508769" y="162560"/>
                  </a:lnTo>
                  <a:lnTo>
                    <a:pt x="506780" y="172720"/>
                  </a:lnTo>
                  <a:lnTo>
                    <a:pt x="498529" y="173990"/>
                  </a:lnTo>
                  <a:lnTo>
                    <a:pt x="545192" y="173990"/>
                  </a:lnTo>
                  <a:lnTo>
                    <a:pt x="539755" y="171450"/>
                  </a:lnTo>
                  <a:lnTo>
                    <a:pt x="537694" y="168910"/>
                  </a:lnTo>
                  <a:lnTo>
                    <a:pt x="520581" y="168910"/>
                  </a:lnTo>
                  <a:lnTo>
                    <a:pt x="520954" y="162560"/>
                  </a:lnTo>
                  <a:close/>
                </a:path>
                <a:path w="635000" h="525780">
                  <a:moveTo>
                    <a:pt x="552454" y="172720"/>
                  </a:moveTo>
                  <a:lnTo>
                    <a:pt x="545192" y="173990"/>
                  </a:lnTo>
                  <a:lnTo>
                    <a:pt x="553384" y="173990"/>
                  </a:lnTo>
                  <a:lnTo>
                    <a:pt x="552454" y="172720"/>
                  </a:lnTo>
                  <a:close/>
                </a:path>
                <a:path w="635000" h="525780">
                  <a:moveTo>
                    <a:pt x="97549" y="153670"/>
                  </a:moveTo>
                  <a:lnTo>
                    <a:pt x="87466" y="153670"/>
                  </a:lnTo>
                  <a:lnTo>
                    <a:pt x="78123" y="157480"/>
                  </a:lnTo>
                  <a:lnTo>
                    <a:pt x="78772" y="165100"/>
                  </a:lnTo>
                  <a:lnTo>
                    <a:pt x="86625" y="170180"/>
                  </a:lnTo>
                  <a:lnTo>
                    <a:pt x="93400" y="170180"/>
                  </a:lnTo>
                  <a:lnTo>
                    <a:pt x="96824" y="167640"/>
                  </a:lnTo>
                  <a:lnTo>
                    <a:pt x="96824" y="162560"/>
                  </a:lnTo>
                  <a:lnTo>
                    <a:pt x="108878" y="162560"/>
                  </a:lnTo>
                  <a:lnTo>
                    <a:pt x="106262" y="158750"/>
                  </a:lnTo>
                  <a:lnTo>
                    <a:pt x="97549" y="153670"/>
                  </a:lnTo>
                  <a:close/>
                </a:path>
                <a:path w="635000" h="525780">
                  <a:moveTo>
                    <a:pt x="556035" y="162560"/>
                  </a:moveTo>
                  <a:lnTo>
                    <a:pt x="537763" y="162560"/>
                  </a:lnTo>
                  <a:lnTo>
                    <a:pt x="537763" y="167640"/>
                  </a:lnTo>
                  <a:lnTo>
                    <a:pt x="541187" y="170180"/>
                  </a:lnTo>
                  <a:lnTo>
                    <a:pt x="547962" y="170180"/>
                  </a:lnTo>
                  <a:lnTo>
                    <a:pt x="555815" y="165100"/>
                  </a:lnTo>
                  <a:lnTo>
                    <a:pt x="556035" y="162560"/>
                  </a:lnTo>
                  <a:close/>
                </a:path>
                <a:path w="635000" h="525780">
                  <a:moveTo>
                    <a:pt x="103358" y="140970"/>
                  </a:moveTo>
                  <a:lnTo>
                    <a:pt x="100656" y="144780"/>
                  </a:lnTo>
                  <a:lnTo>
                    <a:pt x="97997" y="149860"/>
                  </a:lnTo>
                  <a:lnTo>
                    <a:pt x="113315" y="157480"/>
                  </a:lnTo>
                  <a:lnTo>
                    <a:pt x="113818" y="165100"/>
                  </a:lnTo>
                  <a:lnTo>
                    <a:pt x="114006" y="168910"/>
                  </a:lnTo>
                  <a:lnTo>
                    <a:pt x="127065" y="168910"/>
                  </a:lnTo>
                  <a:lnTo>
                    <a:pt x="125828" y="162560"/>
                  </a:lnTo>
                  <a:lnTo>
                    <a:pt x="151445" y="162560"/>
                  </a:lnTo>
                  <a:lnTo>
                    <a:pt x="143974" y="158750"/>
                  </a:lnTo>
                  <a:lnTo>
                    <a:pt x="140142" y="157480"/>
                  </a:lnTo>
                  <a:lnTo>
                    <a:pt x="138424" y="153670"/>
                  </a:lnTo>
                  <a:lnTo>
                    <a:pt x="134236" y="149860"/>
                  </a:lnTo>
                  <a:lnTo>
                    <a:pt x="107556" y="149860"/>
                  </a:lnTo>
                  <a:lnTo>
                    <a:pt x="101567" y="147320"/>
                  </a:lnTo>
                  <a:lnTo>
                    <a:pt x="104844" y="142240"/>
                  </a:lnTo>
                  <a:lnTo>
                    <a:pt x="103358" y="140970"/>
                  </a:lnTo>
                  <a:close/>
                </a:path>
                <a:path w="635000" h="525780">
                  <a:moveTo>
                    <a:pt x="547126" y="153670"/>
                  </a:moveTo>
                  <a:lnTo>
                    <a:pt x="537041" y="153670"/>
                  </a:lnTo>
                  <a:lnTo>
                    <a:pt x="528330" y="158750"/>
                  </a:lnTo>
                  <a:lnTo>
                    <a:pt x="523104" y="166370"/>
                  </a:lnTo>
                  <a:lnTo>
                    <a:pt x="522643" y="168910"/>
                  </a:lnTo>
                  <a:lnTo>
                    <a:pt x="537694" y="168910"/>
                  </a:lnTo>
                  <a:lnTo>
                    <a:pt x="536663" y="167640"/>
                  </a:lnTo>
                  <a:lnTo>
                    <a:pt x="536433" y="163830"/>
                  </a:lnTo>
                  <a:lnTo>
                    <a:pt x="536926" y="162560"/>
                  </a:lnTo>
                  <a:lnTo>
                    <a:pt x="556035" y="162560"/>
                  </a:lnTo>
                  <a:lnTo>
                    <a:pt x="556475" y="157480"/>
                  </a:lnTo>
                  <a:lnTo>
                    <a:pt x="547126" y="153670"/>
                  </a:lnTo>
                  <a:close/>
                </a:path>
                <a:path w="635000" h="525780">
                  <a:moveTo>
                    <a:pt x="246191" y="77470"/>
                  </a:moveTo>
                  <a:lnTo>
                    <a:pt x="234369" y="77470"/>
                  </a:lnTo>
                  <a:lnTo>
                    <a:pt x="224307" y="78740"/>
                  </a:lnTo>
                  <a:lnTo>
                    <a:pt x="224307" y="93980"/>
                  </a:lnTo>
                  <a:lnTo>
                    <a:pt x="228376" y="106680"/>
                  </a:lnTo>
                  <a:lnTo>
                    <a:pt x="236863" y="118110"/>
                  </a:lnTo>
                  <a:lnTo>
                    <a:pt x="244190" y="127000"/>
                  </a:lnTo>
                  <a:lnTo>
                    <a:pt x="244777" y="138430"/>
                  </a:lnTo>
                  <a:lnTo>
                    <a:pt x="251308" y="139700"/>
                  </a:lnTo>
                  <a:lnTo>
                    <a:pt x="254644" y="144780"/>
                  </a:lnTo>
                  <a:lnTo>
                    <a:pt x="255895" y="153670"/>
                  </a:lnTo>
                  <a:lnTo>
                    <a:pt x="256170" y="167640"/>
                  </a:lnTo>
                  <a:lnTo>
                    <a:pt x="269529" y="162560"/>
                  </a:lnTo>
                  <a:lnTo>
                    <a:pt x="280350" y="161290"/>
                  </a:lnTo>
                  <a:lnTo>
                    <a:pt x="294363" y="160020"/>
                  </a:lnTo>
                  <a:lnTo>
                    <a:pt x="378568" y="160020"/>
                  </a:lnTo>
                  <a:lnTo>
                    <a:pt x="378694" y="153670"/>
                  </a:lnTo>
                  <a:lnTo>
                    <a:pt x="379949" y="144780"/>
                  </a:lnTo>
                  <a:lnTo>
                    <a:pt x="383288" y="139700"/>
                  </a:lnTo>
                  <a:lnTo>
                    <a:pt x="389820" y="138430"/>
                  </a:lnTo>
                  <a:lnTo>
                    <a:pt x="390147" y="132080"/>
                  </a:lnTo>
                  <a:lnTo>
                    <a:pt x="265761" y="132080"/>
                  </a:lnTo>
                  <a:lnTo>
                    <a:pt x="263374" y="130810"/>
                  </a:lnTo>
                  <a:lnTo>
                    <a:pt x="264107" y="128270"/>
                  </a:lnTo>
                  <a:lnTo>
                    <a:pt x="264421" y="127000"/>
                  </a:lnTo>
                  <a:lnTo>
                    <a:pt x="264421" y="119380"/>
                  </a:lnTo>
                  <a:lnTo>
                    <a:pt x="250023" y="119380"/>
                  </a:lnTo>
                  <a:lnTo>
                    <a:pt x="244968" y="113030"/>
                  </a:lnTo>
                  <a:lnTo>
                    <a:pt x="240788" y="105410"/>
                  </a:lnTo>
                  <a:lnTo>
                    <a:pt x="237943" y="99060"/>
                  </a:lnTo>
                  <a:lnTo>
                    <a:pt x="236893" y="91440"/>
                  </a:lnTo>
                  <a:lnTo>
                    <a:pt x="236893" y="87630"/>
                  </a:lnTo>
                  <a:lnTo>
                    <a:pt x="239029" y="86360"/>
                  </a:lnTo>
                  <a:lnTo>
                    <a:pt x="254222" y="86360"/>
                  </a:lnTo>
                  <a:lnTo>
                    <a:pt x="254222" y="83820"/>
                  </a:lnTo>
                  <a:lnTo>
                    <a:pt x="244798" y="83820"/>
                  </a:lnTo>
                  <a:lnTo>
                    <a:pt x="246191" y="77470"/>
                  </a:lnTo>
                  <a:close/>
                </a:path>
                <a:path w="635000" h="525780">
                  <a:moveTo>
                    <a:pt x="378568" y="160020"/>
                  </a:moveTo>
                  <a:lnTo>
                    <a:pt x="317299" y="160020"/>
                  </a:lnTo>
                  <a:lnTo>
                    <a:pt x="343330" y="161290"/>
                  </a:lnTo>
                  <a:lnTo>
                    <a:pt x="362508" y="163830"/>
                  </a:lnTo>
                  <a:lnTo>
                    <a:pt x="374361" y="166370"/>
                  </a:lnTo>
                  <a:lnTo>
                    <a:pt x="378417" y="167640"/>
                  </a:lnTo>
                  <a:lnTo>
                    <a:pt x="378568" y="160020"/>
                  </a:lnTo>
                  <a:close/>
                </a:path>
                <a:path w="635000" h="525780">
                  <a:moveTo>
                    <a:pt x="126931" y="148590"/>
                  </a:moveTo>
                  <a:lnTo>
                    <a:pt x="115860" y="148590"/>
                  </a:lnTo>
                  <a:lnTo>
                    <a:pt x="107556" y="149860"/>
                  </a:lnTo>
                  <a:lnTo>
                    <a:pt x="134236" y="149860"/>
                  </a:lnTo>
                  <a:lnTo>
                    <a:pt x="126931" y="148590"/>
                  </a:lnTo>
                  <a:close/>
                </a:path>
                <a:path w="635000" h="525780">
                  <a:moveTo>
                    <a:pt x="531229" y="140970"/>
                  </a:moveTo>
                  <a:lnTo>
                    <a:pt x="529743" y="142240"/>
                  </a:lnTo>
                  <a:lnTo>
                    <a:pt x="533030" y="147320"/>
                  </a:lnTo>
                  <a:lnTo>
                    <a:pt x="527041" y="149860"/>
                  </a:lnTo>
                  <a:lnTo>
                    <a:pt x="536580" y="149860"/>
                  </a:lnTo>
                  <a:lnTo>
                    <a:pt x="533941" y="144780"/>
                  </a:lnTo>
                  <a:lnTo>
                    <a:pt x="531229" y="140970"/>
                  </a:lnTo>
                  <a:close/>
                </a:path>
                <a:path w="635000" h="525780">
                  <a:moveTo>
                    <a:pt x="276054" y="55880"/>
                  </a:moveTo>
                  <a:lnTo>
                    <a:pt x="267419" y="57150"/>
                  </a:lnTo>
                  <a:lnTo>
                    <a:pt x="261315" y="62230"/>
                  </a:lnTo>
                  <a:lnTo>
                    <a:pt x="257691" y="67310"/>
                  </a:lnTo>
                  <a:lnTo>
                    <a:pt x="256494" y="74930"/>
                  </a:lnTo>
                  <a:lnTo>
                    <a:pt x="259775" y="88900"/>
                  </a:lnTo>
                  <a:lnTo>
                    <a:pt x="266991" y="101600"/>
                  </a:lnTo>
                  <a:lnTo>
                    <a:pt x="274208" y="113030"/>
                  </a:lnTo>
                  <a:lnTo>
                    <a:pt x="277488" y="124460"/>
                  </a:lnTo>
                  <a:lnTo>
                    <a:pt x="277488" y="130810"/>
                  </a:lnTo>
                  <a:lnTo>
                    <a:pt x="272651" y="132080"/>
                  </a:lnTo>
                  <a:lnTo>
                    <a:pt x="361947" y="132080"/>
                  </a:lnTo>
                  <a:lnTo>
                    <a:pt x="357109" y="130810"/>
                  </a:lnTo>
                  <a:lnTo>
                    <a:pt x="357109" y="127000"/>
                  </a:lnTo>
                  <a:lnTo>
                    <a:pt x="296901" y="127000"/>
                  </a:lnTo>
                  <a:lnTo>
                    <a:pt x="293739" y="123190"/>
                  </a:lnTo>
                  <a:lnTo>
                    <a:pt x="290640" y="119380"/>
                  </a:lnTo>
                  <a:lnTo>
                    <a:pt x="293247" y="116840"/>
                  </a:lnTo>
                  <a:lnTo>
                    <a:pt x="294765" y="113030"/>
                  </a:lnTo>
                  <a:lnTo>
                    <a:pt x="294765" y="102870"/>
                  </a:lnTo>
                  <a:lnTo>
                    <a:pt x="292875" y="100330"/>
                  </a:lnTo>
                  <a:lnTo>
                    <a:pt x="279541" y="100330"/>
                  </a:lnTo>
                  <a:lnTo>
                    <a:pt x="276517" y="93980"/>
                  </a:lnTo>
                  <a:lnTo>
                    <a:pt x="274153" y="86360"/>
                  </a:lnTo>
                  <a:lnTo>
                    <a:pt x="272614" y="80010"/>
                  </a:lnTo>
                  <a:lnTo>
                    <a:pt x="272065" y="74930"/>
                  </a:lnTo>
                  <a:lnTo>
                    <a:pt x="272065" y="67310"/>
                  </a:lnTo>
                  <a:lnTo>
                    <a:pt x="275426" y="66040"/>
                  </a:lnTo>
                  <a:lnTo>
                    <a:pt x="291889" y="66040"/>
                  </a:lnTo>
                  <a:lnTo>
                    <a:pt x="288674" y="62230"/>
                  </a:lnTo>
                  <a:lnTo>
                    <a:pt x="284030" y="58420"/>
                  </a:lnTo>
                  <a:lnTo>
                    <a:pt x="276054" y="55880"/>
                  </a:lnTo>
                  <a:close/>
                </a:path>
                <a:path w="635000" h="525780">
                  <a:moveTo>
                    <a:pt x="380721" y="115570"/>
                  </a:moveTo>
                  <a:lnTo>
                    <a:pt x="373852" y="115570"/>
                  </a:lnTo>
                  <a:lnTo>
                    <a:pt x="370156" y="119380"/>
                  </a:lnTo>
                  <a:lnTo>
                    <a:pt x="370156" y="127000"/>
                  </a:lnTo>
                  <a:lnTo>
                    <a:pt x="370480" y="128270"/>
                  </a:lnTo>
                  <a:lnTo>
                    <a:pt x="371213" y="130810"/>
                  </a:lnTo>
                  <a:lnTo>
                    <a:pt x="368836" y="132080"/>
                  </a:lnTo>
                  <a:lnTo>
                    <a:pt x="390147" y="132080"/>
                  </a:lnTo>
                  <a:lnTo>
                    <a:pt x="390408" y="127000"/>
                  </a:lnTo>
                  <a:lnTo>
                    <a:pt x="396688" y="119380"/>
                  </a:lnTo>
                  <a:lnTo>
                    <a:pt x="384574" y="119380"/>
                  </a:lnTo>
                  <a:lnTo>
                    <a:pt x="382941" y="116840"/>
                  </a:lnTo>
                  <a:lnTo>
                    <a:pt x="380721" y="115570"/>
                  </a:lnTo>
                  <a:close/>
                </a:path>
                <a:path w="635000" h="525780">
                  <a:moveTo>
                    <a:pt x="314796" y="90170"/>
                  </a:moveTo>
                  <a:lnTo>
                    <a:pt x="306985" y="90170"/>
                  </a:lnTo>
                  <a:lnTo>
                    <a:pt x="303069" y="93980"/>
                  </a:lnTo>
                  <a:lnTo>
                    <a:pt x="303069" y="109220"/>
                  </a:lnTo>
                  <a:lnTo>
                    <a:pt x="313425" y="110490"/>
                  </a:lnTo>
                  <a:lnTo>
                    <a:pt x="313425" y="121920"/>
                  </a:lnTo>
                  <a:lnTo>
                    <a:pt x="309686" y="127000"/>
                  </a:lnTo>
                  <a:lnTo>
                    <a:pt x="324911" y="127000"/>
                  </a:lnTo>
                  <a:lnTo>
                    <a:pt x="321162" y="121920"/>
                  </a:lnTo>
                  <a:lnTo>
                    <a:pt x="321162" y="110490"/>
                  </a:lnTo>
                  <a:lnTo>
                    <a:pt x="331518" y="109220"/>
                  </a:lnTo>
                  <a:lnTo>
                    <a:pt x="331518" y="93980"/>
                  </a:lnTo>
                  <a:lnTo>
                    <a:pt x="330213" y="92710"/>
                  </a:lnTo>
                  <a:lnTo>
                    <a:pt x="316880" y="92710"/>
                  </a:lnTo>
                  <a:lnTo>
                    <a:pt x="314796" y="90170"/>
                  </a:lnTo>
                  <a:close/>
                </a:path>
                <a:path w="635000" h="525780">
                  <a:moveTo>
                    <a:pt x="351298" y="97790"/>
                  </a:moveTo>
                  <a:lnTo>
                    <a:pt x="343602" y="97790"/>
                  </a:lnTo>
                  <a:lnTo>
                    <a:pt x="339822" y="102870"/>
                  </a:lnTo>
                  <a:lnTo>
                    <a:pt x="339822" y="113030"/>
                  </a:lnTo>
                  <a:lnTo>
                    <a:pt x="341329" y="116840"/>
                  </a:lnTo>
                  <a:lnTo>
                    <a:pt x="343947" y="119380"/>
                  </a:lnTo>
                  <a:lnTo>
                    <a:pt x="340848" y="123190"/>
                  </a:lnTo>
                  <a:lnTo>
                    <a:pt x="337686" y="127000"/>
                  </a:lnTo>
                  <a:lnTo>
                    <a:pt x="357109" y="127000"/>
                  </a:lnTo>
                  <a:lnTo>
                    <a:pt x="357109" y="124460"/>
                  </a:lnTo>
                  <a:lnTo>
                    <a:pt x="360389" y="113030"/>
                  </a:lnTo>
                  <a:lnTo>
                    <a:pt x="367606" y="101600"/>
                  </a:lnTo>
                  <a:lnTo>
                    <a:pt x="368328" y="100330"/>
                  </a:lnTo>
                  <a:lnTo>
                    <a:pt x="355046" y="100330"/>
                  </a:lnTo>
                  <a:lnTo>
                    <a:pt x="353455" y="99060"/>
                  </a:lnTo>
                  <a:lnTo>
                    <a:pt x="351298" y="97790"/>
                  </a:lnTo>
                  <a:close/>
                </a:path>
                <a:path w="635000" h="525780">
                  <a:moveTo>
                    <a:pt x="260735" y="115570"/>
                  </a:moveTo>
                  <a:lnTo>
                    <a:pt x="253866" y="115570"/>
                  </a:lnTo>
                  <a:lnTo>
                    <a:pt x="251657" y="116840"/>
                  </a:lnTo>
                  <a:lnTo>
                    <a:pt x="250023" y="119380"/>
                  </a:lnTo>
                  <a:lnTo>
                    <a:pt x="264421" y="119380"/>
                  </a:lnTo>
                  <a:lnTo>
                    <a:pt x="260735" y="115570"/>
                  </a:lnTo>
                  <a:close/>
                </a:path>
                <a:path w="635000" h="525780">
                  <a:moveTo>
                    <a:pt x="410291" y="86360"/>
                  </a:moveTo>
                  <a:lnTo>
                    <a:pt x="395569" y="86360"/>
                  </a:lnTo>
                  <a:lnTo>
                    <a:pt x="397705" y="87630"/>
                  </a:lnTo>
                  <a:lnTo>
                    <a:pt x="397705" y="91440"/>
                  </a:lnTo>
                  <a:lnTo>
                    <a:pt x="396653" y="99060"/>
                  </a:lnTo>
                  <a:lnTo>
                    <a:pt x="393806" y="105410"/>
                  </a:lnTo>
                  <a:lnTo>
                    <a:pt x="389625" y="113030"/>
                  </a:lnTo>
                  <a:lnTo>
                    <a:pt x="384574" y="119380"/>
                  </a:lnTo>
                  <a:lnTo>
                    <a:pt x="396688" y="119380"/>
                  </a:lnTo>
                  <a:lnTo>
                    <a:pt x="397735" y="118110"/>
                  </a:lnTo>
                  <a:lnTo>
                    <a:pt x="406222" y="106680"/>
                  </a:lnTo>
                  <a:lnTo>
                    <a:pt x="410291" y="93980"/>
                  </a:lnTo>
                  <a:lnTo>
                    <a:pt x="410291" y="86360"/>
                  </a:lnTo>
                  <a:close/>
                </a:path>
                <a:path w="635000" h="525780">
                  <a:moveTo>
                    <a:pt x="290985" y="97790"/>
                  </a:moveTo>
                  <a:lnTo>
                    <a:pt x="283289" y="97790"/>
                  </a:lnTo>
                  <a:lnTo>
                    <a:pt x="281132" y="99060"/>
                  </a:lnTo>
                  <a:lnTo>
                    <a:pt x="279541" y="100330"/>
                  </a:lnTo>
                  <a:lnTo>
                    <a:pt x="292875" y="100330"/>
                  </a:lnTo>
                  <a:lnTo>
                    <a:pt x="290985" y="97790"/>
                  </a:lnTo>
                  <a:close/>
                </a:path>
                <a:path w="635000" h="525780">
                  <a:moveTo>
                    <a:pt x="376001" y="66040"/>
                  </a:moveTo>
                  <a:lnTo>
                    <a:pt x="359161" y="66040"/>
                  </a:lnTo>
                  <a:lnTo>
                    <a:pt x="362522" y="67310"/>
                  </a:lnTo>
                  <a:lnTo>
                    <a:pt x="362522" y="74930"/>
                  </a:lnTo>
                  <a:lnTo>
                    <a:pt x="361974" y="80010"/>
                  </a:lnTo>
                  <a:lnTo>
                    <a:pt x="360437" y="86360"/>
                  </a:lnTo>
                  <a:lnTo>
                    <a:pt x="358074" y="93980"/>
                  </a:lnTo>
                  <a:lnTo>
                    <a:pt x="355046" y="100330"/>
                  </a:lnTo>
                  <a:lnTo>
                    <a:pt x="368328" y="100330"/>
                  </a:lnTo>
                  <a:lnTo>
                    <a:pt x="374823" y="88900"/>
                  </a:lnTo>
                  <a:lnTo>
                    <a:pt x="378103" y="74930"/>
                  </a:lnTo>
                  <a:lnTo>
                    <a:pt x="376907" y="67310"/>
                  </a:lnTo>
                  <a:lnTo>
                    <a:pt x="376001" y="66040"/>
                  </a:lnTo>
                  <a:close/>
                </a:path>
                <a:path w="635000" h="525780">
                  <a:moveTo>
                    <a:pt x="327602" y="90170"/>
                  </a:moveTo>
                  <a:lnTo>
                    <a:pt x="319780" y="90170"/>
                  </a:lnTo>
                  <a:lnTo>
                    <a:pt x="317707" y="92710"/>
                  </a:lnTo>
                  <a:lnTo>
                    <a:pt x="330213" y="92710"/>
                  </a:lnTo>
                  <a:lnTo>
                    <a:pt x="327602" y="90170"/>
                  </a:lnTo>
                  <a:close/>
                </a:path>
                <a:path w="635000" h="525780">
                  <a:moveTo>
                    <a:pt x="254222" y="86360"/>
                  </a:moveTo>
                  <a:lnTo>
                    <a:pt x="243940" y="86360"/>
                  </a:lnTo>
                  <a:lnTo>
                    <a:pt x="244044" y="90170"/>
                  </a:lnTo>
                  <a:lnTo>
                    <a:pt x="252107" y="90170"/>
                  </a:lnTo>
                  <a:lnTo>
                    <a:pt x="254222" y="86360"/>
                  </a:lnTo>
                  <a:close/>
                </a:path>
                <a:path w="635000" h="525780">
                  <a:moveTo>
                    <a:pt x="380354" y="82550"/>
                  </a:moveTo>
                  <a:lnTo>
                    <a:pt x="380354" y="86360"/>
                  </a:lnTo>
                  <a:lnTo>
                    <a:pt x="382480" y="90170"/>
                  </a:lnTo>
                  <a:lnTo>
                    <a:pt x="390553" y="90170"/>
                  </a:lnTo>
                  <a:lnTo>
                    <a:pt x="390647" y="86360"/>
                  </a:lnTo>
                  <a:lnTo>
                    <a:pt x="410291" y="86360"/>
                  </a:lnTo>
                  <a:lnTo>
                    <a:pt x="410291" y="83820"/>
                  </a:lnTo>
                  <a:lnTo>
                    <a:pt x="381328" y="83820"/>
                  </a:lnTo>
                  <a:lnTo>
                    <a:pt x="380354" y="82550"/>
                  </a:lnTo>
                  <a:close/>
                </a:path>
                <a:path w="635000" h="525780">
                  <a:moveTo>
                    <a:pt x="322681" y="66040"/>
                  </a:moveTo>
                  <a:lnTo>
                    <a:pt x="311906" y="66040"/>
                  </a:lnTo>
                  <a:lnTo>
                    <a:pt x="307540" y="69850"/>
                  </a:lnTo>
                  <a:lnTo>
                    <a:pt x="307540" y="81280"/>
                  </a:lnTo>
                  <a:lnTo>
                    <a:pt x="311906" y="85090"/>
                  </a:lnTo>
                  <a:lnTo>
                    <a:pt x="322681" y="85090"/>
                  </a:lnTo>
                  <a:lnTo>
                    <a:pt x="327047" y="81280"/>
                  </a:lnTo>
                  <a:lnTo>
                    <a:pt x="327047" y="69850"/>
                  </a:lnTo>
                  <a:lnTo>
                    <a:pt x="322681" y="66040"/>
                  </a:lnTo>
                  <a:close/>
                </a:path>
                <a:path w="635000" h="525780">
                  <a:moveTo>
                    <a:pt x="254222" y="82550"/>
                  </a:moveTo>
                  <a:lnTo>
                    <a:pt x="253269" y="83820"/>
                  </a:lnTo>
                  <a:lnTo>
                    <a:pt x="254222" y="83820"/>
                  </a:lnTo>
                  <a:lnTo>
                    <a:pt x="254222" y="82550"/>
                  </a:lnTo>
                  <a:close/>
                </a:path>
                <a:path w="635000" h="525780">
                  <a:moveTo>
                    <a:pt x="400218" y="77470"/>
                  </a:moveTo>
                  <a:lnTo>
                    <a:pt x="388396" y="77470"/>
                  </a:lnTo>
                  <a:lnTo>
                    <a:pt x="389789" y="83820"/>
                  </a:lnTo>
                  <a:lnTo>
                    <a:pt x="410291" y="83820"/>
                  </a:lnTo>
                  <a:lnTo>
                    <a:pt x="410291" y="78740"/>
                  </a:lnTo>
                  <a:lnTo>
                    <a:pt x="400218" y="77470"/>
                  </a:lnTo>
                  <a:close/>
                </a:path>
                <a:path w="635000" h="525780">
                  <a:moveTo>
                    <a:pt x="291889" y="66040"/>
                  </a:moveTo>
                  <a:lnTo>
                    <a:pt x="283687" y="66040"/>
                  </a:lnTo>
                  <a:lnTo>
                    <a:pt x="285603" y="77470"/>
                  </a:lnTo>
                  <a:lnTo>
                    <a:pt x="298755" y="77470"/>
                  </a:lnTo>
                  <a:lnTo>
                    <a:pt x="300880" y="69850"/>
                  </a:lnTo>
                  <a:lnTo>
                    <a:pt x="300880" y="68580"/>
                  </a:lnTo>
                  <a:lnTo>
                    <a:pt x="299865" y="68580"/>
                  </a:lnTo>
                  <a:lnTo>
                    <a:pt x="292961" y="67310"/>
                  </a:lnTo>
                  <a:lnTo>
                    <a:pt x="291889" y="66040"/>
                  </a:lnTo>
                  <a:close/>
                </a:path>
                <a:path w="635000" h="525780">
                  <a:moveTo>
                    <a:pt x="358544" y="55880"/>
                  </a:moveTo>
                  <a:lnTo>
                    <a:pt x="350562" y="58420"/>
                  </a:lnTo>
                  <a:lnTo>
                    <a:pt x="345914" y="62230"/>
                  </a:lnTo>
                  <a:lnTo>
                    <a:pt x="341626" y="67310"/>
                  </a:lnTo>
                  <a:lnTo>
                    <a:pt x="334722" y="68580"/>
                  </a:lnTo>
                  <a:lnTo>
                    <a:pt x="333707" y="68580"/>
                  </a:lnTo>
                  <a:lnTo>
                    <a:pt x="333707" y="69850"/>
                  </a:lnTo>
                  <a:lnTo>
                    <a:pt x="335843" y="77470"/>
                  </a:lnTo>
                  <a:lnTo>
                    <a:pt x="348984" y="77470"/>
                  </a:lnTo>
                  <a:lnTo>
                    <a:pt x="350900" y="66040"/>
                  </a:lnTo>
                  <a:lnTo>
                    <a:pt x="376001" y="66040"/>
                  </a:lnTo>
                  <a:lnTo>
                    <a:pt x="373283" y="62230"/>
                  </a:lnTo>
                  <a:lnTo>
                    <a:pt x="367179" y="57150"/>
                  </a:lnTo>
                  <a:lnTo>
                    <a:pt x="358544" y="55880"/>
                  </a:lnTo>
                  <a:close/>
                </a:path>
                <a:path w="635000" h="525780">
                  <a:moveTo>
                    <a:pt x="320524" y="20320"/>
                  </a:moveTo>
                  <a:lnTo>
                    <a:pt x="314063" y="20320"/>
                  </a:lnTo>
                  <a:lnTo>
                    <a:pt x="315613" y="21590"/>
                  </a:lnTo>
                  <a:lnTo>
                    <a:pt x="313571" y="36830"/>
                  </a:lnTo>
                  <a:lnTo>
                    <a:pt x="306912" y="38100"/>
                  </a:lnTo>
                  <a:lnTo>
                    <a:pt x="303708" y="43180"/>
                  </a:lnTo>
                  <a:lnTo>
                    <a:pt x="303708" y="54610"/>
                  </a:lnTo>
                  <a:lnTo>
                    <a:pt x="312262" y="58420"/>
                  </a:lnTo>
                  <a:lnTo>
                    <a:pt x="317299" y="62230"/>
                  </a:lnTo>
                  <a:lnTo>
                    <a:pt x="322314" y="58420"/>
                  </a:lnTo>
                  <a:lnTo>
                    <a:pt x="330879" y="54610"/>
                  </a:lnTo>
                  <a:lnTo>
                    <a:pt x="330879" y="43180"/>
                  </a:lnTo>
                  <a:lnTo>
                    <a:pt x="327665" y="38100"/>
                  </a:lnTo>
                  <a:lnTo>
                    <a:pt x="321026" y="36830"/>
                  </a:lnTo>
                  <a:lnTo>
                    <a:pt x="318985" y="21590"/>
                  </a:lnTo>
                  <a:lnTo>
                    <a:pt x="320524" y="20320"/>
                  </a:lnTo>
                  <a:close/>
                </a:path>
                <a:path w="635000" h="525780">
                  <a:moveTo>
                    <a:pt x="307236" y="13970"/>
                  </a:moveTo>
                  <a:lnTo>
                    <a:pt x="300870" y="13970"/>
                  </a:lnTo>
                  <a:lnTo>
                    <a:pt x="298870" y="16510"/>
                  </a:lnTo>
                  <a:lnTo>
                    <a:pt x="298870" y="21590"/>
                  </a:lnTo>
                  <a:lnTo>
                    <a:pt x="300870" y="24130"/>
                  </a:lnTo>
                  <a:lnTo>
                    <a:pt x="307236" y="24130"/>
                  </a:lnTo>
                  <a:lnTo>
                    <a:pt x="309289" y="22860"/>
                  </a:lnTo>
                  <a:lnTo>
                    <a:pt x="312775" y="20320"/>
                  </a:lnTo>
                  <a:lnTo>
                    <a:pt x="335707" y="20320"/>
                  </a:lnTo>
                  <a:lnTo>
                    <a:pt x="335707" y="17780"/>
                  </a:lnTo>
                  <a:lnTo>
                    <a:pt x="312775" y="17780"/>
                  </a:lnTo>
                  <a:lnTo>
                    <a:pt x="310430" y="15240"/>
                  </a:lnTo>
                  <a:lnTo>
                    <a:pt x="309289" y="15240"/>
                  </a:lnTo>
                  <a:lnTo>
                    <a:pt x="307236" y="13970"/>
                  </a:lnTo>
                  <a:close/>
                </a:path>
                <a:path w="635000" h="525780">
                  <a:moveTo>
                    <a:pt x="335707" y="20320"/>
                  </a:moveTo>
                  <a:lnTo>
                    <a:pt x="321812" y="20320"/>
                  </a:lnTo>
                  <a:lnTo>
                    <a:pt x="325298" y="22860"/>
                  </a:lnTo>
                  <a:lnTo>
                    <a:pt x="327351" y="24130"/>
                  </a:lnTo>
                  <a:lnTo>
                    <a:pt x="333717" y="24130"/>
                  </a:lnTo>
                  <a:lnTo>
                    <a:pt x="335707" y="21590"/>
                  </a:lnTo>
                  <a:lnTo>
                    <a:pt x="335707" y="20320"/>
                  </a:lnTo>
                  <a:close/>
                </a:path>
                <a:path w="635000" h="525780">
                  <a:moveTo>
                    <a:pt x="319550" y="0"/>
                  </a:moveTo>
                  <a:lnTo>
                    <a:pt x="315037" y="0"/>
                  </a:lnTo>
                  <a:lnTo>
                    <a:pt x="312398" y="2540"/>
                  </a:lnTo>
                  <a:lnTo>
                    <a:pt x="312398" y="8890"/>
                  </a:lnTo>
                  <a:lnTo>
                    <a:pt x="313414" y="11430"/>
                  </a:lnTo>
                  <a:lnTo>
                    <a:pt x="315864" y="13970"/>
                  </a:lnTo>
                  <a:lnTo>
                    <a:pt x="315613" y="15240"/>
                  </a:lnTo>
                  <a:lnTo>
                    <a:pt x="314063" y="17780"/>
                  </a:lnTo>
                  <a:lnTo>
                    <a:pt x="320524" y="17780"/>
                  </a:lnTo>
                  <a:lnTo>
                    <a:pt x="318985" y="15240"/>
                  </a:lnTo>
                  <a:lnTo>
                    <a:pt x="318723" y="13970"/>
                  </a:lnTo>
                  <a:lnTo>
                    <a:pt x="321173" y="11430"/>
                  </a:lnTo>
                  <a:lnTo>
                    <a:pt x="322189" y="8890"/>
                  </a:lnTo>
                  <a:lnTo>
                    <a:pt x="322189" y="2540"/>
                  </a:lnTo>
                  <a:lnTo>
                    <a:pt x="319550" y="0"/>
                  </a:lnTo>
                  <a:close/>
                </a:path>
                <a:path w="635000" h="525780">
                  <a:moveTo>
                    <a:pt x="333717" y="13970"/>
                  </a:moveTo>
                  <a:lnTo>
                    <a:pt x="327351" y="13970"/>
                  </a:lnTo>
                  <a:lnTo>
                    <a:pt x="325298" y="15240"/>
                  </a:lnTo>
                  <a:lnTo>
                    <a:pt x="324157" y="15240"/>
                  </a:lnTo>
                  <a:lnTo>
                    <a:pt x="321812" y="17780"/>
                  </a:lnTo>
                  <a:lnTo>
                    <a:pt x="335707" y="17780"/>
                  </a:lnTo>
                  <a:lnTo>
                    <a:pt x="335707" y="16510"/>
                  </a:lnTo>
                  <a:lnTo>
                    <a:pt x="333717" y="139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66"/>
              <a:endParaRPr sz="1092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5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695780" y="937605"/>
            <a:ext cx="2592106" cy="907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  <p:grpSp>
        <p:nvGrpSpPr>
          <p:cNvPr id="8" name="Groeperen 7"/>
          <p:cNvGrpSpPr/>
          <p:nvPr/>
        </p:nvGrpSpPr>
        <p:grpSpPr>
          <a:xfrm>
            <a:off x="5873782" y="241"/>
            <a:ext cx="444719" cy="677666"/>
            <a:chOff x="5873766" y="0"/>
            <a:chExt cx="444750" cy="677714"/>
          </a:xfrm>
        </p:grpSpPr>
        <p:sp>
          <p:nvSpPr>
            <p:cNvPr id="9" name="object 4"/>
            <p:cNvSpPr/>
            <p:nvPr/>
          </p:nvSpPr>
          <p:spPr>
            <a:xfrm>
              <a:off x="5873766" y="0"/>
              <a:ext cx="444750" cy="677714"/>
            </a:xfrm>
            <a:custGeom>
              <a:avLst/>
              <a:gdLst/>
              <a:ahLst/>
              <a:cxnLst/>
              <a:rect l="l" t="t" r="r" b="b"/>
              <a:pathLst>
                <a:path w="733425" h="1117600">
                  <a:moveTo>
                    <a:pt x="732961" y="0"/>
                  </a:moveTo>
                  <a:lnTo>
                    <a:pt x="0" y="0"/>
                  </a:lnTo>
                  <a:lnTo>
                    <a:pt x="0" y="1117138"/>
                  </a:lnTo>
                  <a:lnTo>
                    <a:pt x="732961" y="1117138"/>
                  </a:lnTo>
                  <a:lnTo>
                    <a:pt x="732961" y="0"/>
                  </a:lnTo>
                  <a:close/>
                </a:path>
              </a:pathLst>
            </a:custGeom>
            <a:solidFill>
              <a:srgbClr val="144273"/>
            </a:solidFill>
          </p:spPr>
          <p:txBody>
            <a:bodyPr wrap="square" lIns="0" tIns="0" rIns="0" bIns="0" rtlCol="0"/>
            <a:lstStyle/>
            <a:p>
              <a:pPr defTabSz="554466"/>
              <a:endParaRPr sz="1092">
                <a:solidFill>
                  <a:prstClr val="black"/>
                </a:solidFill>
              </a:endParaRPr>
            </a:p>
          </p:txBody>
        </p:sp>
        <p:sp>
          <p:nvSpPr>
            <p:cNvPr id="10" name="object 5"/>
            <p:cNvSpPr/>
            <p:nvPr/>
          </p:nvSpPr>
          <p:spPr>
            <a:xfrm>
              <a:off x="5903608" y="230910"/>
              <a:ext cx="385065" cy="318833"/>
            </a:xfrm>
            <a:custGeom>
              <a:avLst/>
              <a:gdLst/>
              <a:ahLst/>
              <a:cxnLst/>
              <a:rect l="l" t="t" r="r" b="b"/>
              <a:pathLst>
                <a:path w="635000" h="525780">
                  <a:moveTo>
                    <a:pt x="201051" y="511810"/>
                  </a:moveTo>
                  <a:lnTo>
                    <a:pt x="89574" y="511810"/>
                  </a:lnTo>
                  <a:lnTo>
                    <a:pt x="110970" y="513080"/>
                  </a:lnTo>
                  <a:lnTo>
                    <a:pt x="143713" y="518160"/>
                  </a:lnTo>
                  <a:lnTo>
                    <a:pt x="172604" y="525780"/>
                  </a:lnTo>
                  <a:lnTo>
                    <a:pt x="193198" y="525780"/>
                  </a:lnTo>
                  <a:lnTo>
                    <a:pt x="201051" y="514350"/>
                  </a:lnTo>
                  <a:lnTo>
                    <a:pt x="201051" y="511810"/>
                  </a:lnTo>
                  <a:close/>
                </a:path>
                <a:path w="635000" h="525780">
                  <a:moveTo>
                    <a:pt x="433536" y="497840"/>
                  </a:moveTo>
                  <a:lnTo>
                    <a:pt x="433536" y="514350"/>
                  </a:lnTo>
                  <a:lnTo>
                    <a:pt x="441390" y="525780"/>
                  </a:lnTo>
                  <a:lnTo>
                    <a:pt x="461988" y="525780"/>
                  </a:lnTo>
                  <a:lnTo>
                    <a:pt x="490883" y="518160"/>
                  </a:lnTo>
                  <a:lnTo>
                    <a:pt x="523628" y="513080"/>
                  </a:lnTo>
                  <a:lnTo>
                    <a:pt x="569264" y="513080"/>
                  </a:lnTo>
                  <a:lnTo>
                    <a:pt x="568815" y="510540"/>
                  </a:lnTo>
                  <a:lnTo>
                    <a:pt x="473304" y="510540"/>
                  </a:lnTo>
                  <a:lnTo>
                    <a:pt x="471967" y="508000"/>
                  </a:lnTo>
                  <a:lnTo>
                    <a:pt x="466425" y="504190"/>
                  </a:lnTo>
                  <a:lnTo>
                    <a:pt x="454380" y="500380"/>
                  </a:lnTo>
                  <a:lnTo>
                    <a:pt x="433536" y="497840"/>
                  </a:lnTo>
                  <a:close/>
                </a:path>
                <a:path w="635000" h="525780">
                  <a:moveTo>
                    <a:pt x="104342" y="474980"/>
                  </a:moveTo>
                  <a:lnTo>
                    <a:pt x="63977" y="520700"/>
                  </a:lnTo>
                  <a:lnTo>
                    <a:pt x="70483" y="514350"/>
                  </a:lnTo>
                  <a:lnTo>
                    <a:pt x="77547" y="511810"/>
                  </a:lnTo>
                  <a:lnTo>
                    <a:pt x="201051" y="511810"/>
                  </a:lnTo>
                  <a:lnTo>
                    <a:pt x="201051" y="510540"/>
                  </a:lnTo>
                  <a:lnTo>
                    <a:pt x="161293" y="510540"/>
                  </a:lnTo>
                  <a:lnTo>
                    <a:pt x="157911" y="509270"/>
                  </a:lnTo>
                  <a:lnTo>
                    <a:pt x="155681" y="506730"/>
                  </a:lnTo>
                  <a:lnTo>
                    <a:pt x="155681" y="483870"/>
                  </a:lnTo>
                  <a:lnTo>
                    <a:pt x="149591" y="481330"/>
                  </a:lnTo>
                  <a:lnTo>
                    <a:pt x="139349" y="478790"/>
                  </a:lnTo>
                  <a:lnTo>
                    <a:pt x="124438" y="476250"/>
                  </a:lnTo>
                  <a:lnTo>
                    <a:pt x="104342" y="474980"/>
                  </a:lnTo>
                  <a:close/>
                </a:path>
                <a:path w="635000" h="525780">
                  <a:moveTo>
                    <a:pt x="569264" y="513080"/>
                  </a:moveTo>
                  <a:lnTo>
                    <a:pt x="546465" y="513080"/>
                  </a:lnTo>
                  <a:lnTo>
                    <a:pt x="560893" y="515620"/>
                  </a:lnTo>
                  <a:lnTo>
                    <a:pt x="568435" y="519430"/>
                  </a:lnTo>
                  <a:lnTo>
                    <a:pt x="570610" y="520700"/>
                  </a:lnTo>
                  <a:lnTo>
                    <a:pt x="569264" y="513080"/>
                  </a:lnTo>
                  <a:close/>
                </a:path>
                <a:path w="635000" h="525780">
                  <a:moveTo>
                    <a:pt x="201051" y="497840"/>
                  </a:moveTo>
                  <a:lnTo>
                    <a:pt x="180208" y="500380"/>
                  </a:lnTo>
                  <a:lnTo>
                    <a:pt x="168167" y="504190"/>
                  </a:lnTo>
                  <a:lnTo>
                    <a:pt x="162628" y="508000"/>
                  </a:lnTo>
                  <a:lnTo>
                    <a:pt x="161293" y="510540"/>
                  </a:lnTo>
                  <a:lnTo>
                    <a:pt x="201051" y="510540"/>
                  </a:lnTo>
                  <a:lnTo>
                    <a:pt x="201051" y="497840"/>
                  </a:lnTo>
                  <a:close/>
                </a:path>
                <a:path w="635000" h="525780">
                  <a:moveTo>
                    <a:pt x="530245" y="474980"/>
                  </a:moveTo>
                  <a:lnTo>
                    <a:pt x="510154" y="476250"/>
                  </a:lnTo>
                  <a:lnTo>
                    <a:pt x="495244" y="478790"/>
                  </a:lnTo>
                  <a:lnTo>
                    <a:pt x="485002" y="481330"/>
                  </a:lnTo>
                  <a:lnTo>
                    <a:pt x="478917" y="483870"/>
                  </a:lnTo>
                  <a:lnTo>
                    <a:pt x="478917" y="506730"/>
                  </a:lnTo>
                  <a:lnTo>
                    <a:pt x="476676" y="509270"/>
                  </a:lnTo>
                  <a:lnTo>
                    <a:pt x="473304" y="510540"/>
                  </a:lnTo>
                  <a:lnTo>
                    <a:pt x="568815" y="510540"/>
                  </a:lnTo>
                  <a:lnTo>
                    <a:pt x="563878" y="482600"/>
                  </a:lnTo>
                  <a:lnTo>
                    <a:pt x="562031" y="481330"/>
                  </a:lnTo>
                  <a:lnTo>
                    <a:pt x="556426" y="478790"/>
                  </a:lnTo>
                  <a:lnTo>
                    <a:pt x="546139" y="476250"/>
                  </a:lnTo>
                  <a:lnTo>
                    <a:pt x="530245" y="474980"/>
                  </a:lnTo>
                  <a:close/>
                </a:path>
                <a:path w="635000" h="525780">
                  <a:moveTo>
                    <a:pt x="317299" y="439420"/>
                  </a:moveTo>
                  <a:lnTo>
                    <a:pt x="259673" y="440690"/>
                  </a:lnTo>
                  <a:lnTo>
                    <a:pt x="210413" y="444500"/>
                  </a:lnTo>
                  <a:lnTo>
                    <a:pt x="176061" y="449580"/>
                  </a:lnTo>
                  <a:lnTo>
                    <a:pt x="163157" y="457200"/>
                  </a:lnTo>
                  <a:lnTo>
                    <a:pt x="163178" y="495300"/>
                  </a:lnTo>
                  <a:lnTo>
                    <a:pt x="163492" y="496570"/>
                  </a:lnTo>
                  <a:lnTo>
                    <a:pt x="164246" y="495300"/>
                  </a:lnTo>
                  <a:lnTo>
                    <a:pt x="182135" y="488950"/>
                  </a:lnTo>
                  <a:lnTo>
                    <a:pt x="217605" y="483870"/>
                  </a:lnTo>
                  <a:lnTo>
                    <a:pt x="264659" y="481330"/>
                  </a:lnTo>
                  <a:lnTo>
                    <a:pt x="471427" y="481330"/>
                  </a:lnTo>
                  <a:lnTo>
                    <a:pt x="471441" y="457200"/>
                  </a:lnTo>
                  <a:lnTo>
                    <a:pt x="458535" y="449580"/>
                  </a:lnTo>
                  <a:lnTo>
                    <a:pt x="424180" y="444500"/>
                  </a:lnTo>
                  <a:lnTo>
                    <a:pt x="374920" y="440690"/>
                  </a:lnTo>
                  <a:lnTo>
                    <a:pt x="317299" y="439420"/>
                  </a:lnTo>
                  <a:close/>
                </a:path>
                <a:path w="635000" h="525780">
                  <a:moveTo>
                    <a:pt x="471427" y="481330"/>
                  </a:moveTo>
                  <a:lnTo>
                    <a:pt x="369938" y="481330"/>
                  </a:lnTo>
                  <a:lnTo>
                    <a:pt x="416992" y="483870"/>
                  </a:lnTo>
                  <a:lnTo>
                    <a:pt x="452462" y="488950"/>
                  </a:lnTo>
                  <a:lnTo>
                    <a:pt x="470352" y="495300"/>
                  </a:lnTo>
                  <a:lnTo>
                    <a:pt x="471106" y="496570"/>
                  </a:lnTo>
                  <a:lnTo>
                    <a:pt x="471420" y="495300"/>
                  </a:lnTo>
                  <a:lnTo>
                    <a:pt x="471427" y="481330"/>
                  </a:lnTo>
                  <a:close/>
                </a:path>
                <a:path w="635000" h="525780">
                  <a:moveTo>
                    <a:pt x="99495" y="452120"/>
                  </a:moveTo>
                  <a:lnTo>
                    <a:pt x="95054" y="452120"/>
                  </a:lnTo>
                  <a:lnTo>
                    <a:pt x="96206" y="464820"/>
                  </a:lnTo>
                  <a:lnTo>
                    <a:pt x="96269" y="466090"/>
                  </a:lnTo>
                  <a:lnTo>
                    <a:pt x="96813" y="466090"/>
                  </a:lnTo>
                  <a:lnTo>
                    <a:pt x="97190" y="464820"/>
                  </a:lnTo>
                  <a:lnTo>
                    <a:pt x="100680" y="457200"/>
                  </a:lnTo>
                  <a:lnTo>
                    <a:pt x="99495" y="452120"/>
                  </a:lnTo>
                  <a:close/>
                </a:path>
                <a:path w="635000" h="525780">
                  <a:moveTo>
                    <a:pt x="588381" y="440690"/>
                  </a:moveTo>
                  <a:lnTo>
                    <a:pt x="535805" y="440690"/>
                  </a:lnTo>
                  <a:lnTo>
                    <a:pt x="542758" y="445770"/>
                  </a:lnTo>
                  <a:lnTo>
                    <a:pt x="543187" y="447040"/>
                  </a:lnTo>
                  <a:lnTo>
                    <a:pt x="538884" y="448310"/>
                  </a:lnTo>
                  <a:lnTo>
                    <a:pt x="535101" y="452120"/>
                  </a:lnTo>
                  <a:lnTo>
                    <a:pt x="533914" y="457200"/>
                  </a:lnTo>
                  <a:lnTo>
                    <a:pt x="537397" y="464820"/>
                  </a:lnTo>
                  <a:lnTo>
                    <a:pt x="537774" y="466090"/>
                  </a:lnTo>
                  <a:lnTo>
                    <a:pt x="538308" y="466090"/>
                  </a:lnTo>
                  <a:lnTo>
                    <a:pt x="539522" y="452120"/>
                  </a:lnTo>
                  <a:lnTo>
                    <a:pt x="574055" y="452120"/>
                  </a:lnTo>
                  <a:lnTo>
                    <a:pt x="581982" y="449580"/>
                  </a:lnTo>
                  <a:lnTo>
                    <a:pt x="587772" y="449580"/>
                  </a:lnTo>
                  <a:lnTo>
                    <a:pt x="588381" y="440690"/>
                  </a:lnTo>
                  <a:close/>
                </a:path>
                <a:path w="635000" h="525780">
                  <a:moveTo>
                    <a:pt x="42804" y="370840"/>
                  </a:moveTo>
                  <a:lnTo>
                    <a:pt x="42166" y="370840"/>
                  </a:lnTo>
                  <a:lnTo>
                    <a:pt x="41684" y="372110"/>
                  </a:lnTo>
                  <a:lnTo>
                    <a:pt x="39939" y="378460"/>
                  </a:lnTo>
                  <a:lnTo>
                    <a:pt x="40595" y="384810"/>
                  </a:lnTo>
                  <a:lnTo>
                    <a:pt x="44102" y="388620"/>
                  </a:lnTo>
                  <a:lnTo>
                    <a:pt x="50909" y="392430"/>
                  </a:lnTo>
                  <a:lnTo>
                    <a:pt x="51307" y="392430"/>
                  </a:lnTo>
                  <a:lnTo>
                    <a:pt x="50595" y="393700"/>
                  </a:lnTo>
                  <a:lnTo>
                    <a:pt x="44998" y="401320"/>
                  </a:lnTo>
                  <a:lnTo>
                    <a:pt x="44020" y="412750"/>
                  </a:lnTo>
                  <a:lnTo>
                    <a:pt x="43907" y="416560"/>
                  </a:lnTo>
                  <a:lnTo>
                    <a:pt x="44845" y="427990"/>
                  </a:lnTo>
                  <a:lnTo>
                    <a:pt x="45956" y="436880"/>
                  </a:lnTo>
                  <a:lnTo>
                    <a:pt x="46815" y="449580"/>
                  </a:lnTo>
                  <a:lnTo>
                    <a:pt x="52616" y="449580"/>
                  </a:lnTo>
                  <a:lnTo>
                    <a:pt x="60542" y="452120"/>
                  </a:lnTo>
                  <a:lnTo>
                    <a:pt x="55631" y="458470"/>
                  </a:lnTo>
                  <a:lnTo>
                    <a:pt x="49516" y="462280"/>
                  </a:lnTo>
                  <a:lnTo>
                    <a:pt x="49590" y="463550"/>
                  </a:lnTo>
                  <a:lnTo>
                    <a:pt x="51663" y="463550"/>
                  </a:lnTo>
                  <a:lnTo>
                    <a:pt x="63935" y="464820"/>
                  </a:lnTo>
                  <a:lnTo>
                    <a:pt x="66113" y="454660"/>
                  </a:lnTo>
                  <a:lnTo>
                    <a:pt x="89311" y="454660"/>
                  </a:lnTo>
                  <a:lnTo>
                    <a:pt x="95054" y="452120"/>
                  </a:lnTo>
                  <a:lnTo>
                    <a:pt x="99495" y="452120"/>
                  </a:lnTo>
                  <a:lnTo>
                    <a:pt x="95713" y="448310"/>
                  </a:lnTo>
                  <a:lnTo>
                    <a:pt x="91410" y="447040"/>
                  </a:lnTo>
                  <a:lnTo>
                    <a:pt x="91829" y="445770"/>
                  </a:lnTo>
                  <a:lnTo>
                    <a:pt x="98792" y="440690"/>
                  </a:lnTo>
                  <a:lnTo>
                    <a:pt x="104685" y="440690"/>
                  </a:lnTo>
                  <a:lnTo>
                    <a:pt x="104477" y="439420"/>
                  </a:lnTo>
                  <a:lnTo>
                    <a:pt x="88091" y="439420"/>
                  </a:lnTo>
                  <a:lnTo>
                    <a:pt x="87756" y="436880"/>
                  </a:lnTo>
                  <a:lnTo>
                    <a:pt x="86946" y="434340"/>
                  </a:lnTo>
                  <a:lnTo>
                    <a:pt x="75557" y="434340"/>
                  </a:lnTo>
                  <a:lnTo>
                    <a:pt x="66081" y="433070"/>
                  </a:lnTo>
                  <a:lnTo>
                    <a:pt x="65202" y="433070"/>
                  </a:lnTo>
                  <a:lnTo>
                    <a:pt x="73638" y="407670"/>
                  </a:lnTo>
                  <a:lnTo>
                    <a:pt x="89735" y="396240"/>
                  </a:lnTo>
                  <a:lnTo>
                    <a:pt x="106366" y="389890"/>
                  </a:lnTo>
                  <a:lnTo>
                    <a:pt x="114174" y="381000"/>
                  </a:lnTo>
                  <a:lnTo>
                    <a:pt x="48003" y="381000"/>
                  </a:lnTo>
                  <a:lnTo>
                    <a:pt x="42867" y="372110"/>
                  </a:lnTo>
                  <a:lnTo>
                    <a:pt x="42804" y="370840"/>
                  </a:lnTo>
                  <a:close/>
                </a:path>
                <a:path w="635000" h="525780">
                  <a:moveTo>
                    <a:pt x="576020" y="454660"/>
                  </a:moveTo>
                  <a:lnTo>
                    <a:pt x="568474" y="454660"/>
                  </a:lnTo>
                  <a:lnTo>
                    <a:pt x="570652" y="464820"/>
                  </a:lnTo>
                  <a:lnTo>
                    <a:pt x="582924" y="463550"/>
                  </a:lnTo>
                  <a:lnTo>
                    <a:pt x="584997" y="463550"/>
                  </a:lnTo>
                  <a:lnTo>
                    <a:pt x="585071" y="462280"/>
                  </a:lnTo>
                  <a:lnTo>
                    <a:pt x="584254" y="462280"/>
                  </a:lnTo>
                  <a:lnTo>
                    <a:pt x="578966" y="458470"/>
                  </a:lnTo>
                  <a:lnTo>
                    <a:pt x="576020" y="454660"/>
                  </a:lnTo>
                  <a:close/>
                </a:path>
                <a:path w="635000" h="525780">
                  <a:moveTo>
                    <a:pt x="89311" y="454660"/>
                  </a:moveTo>
                  <a:lnTo>
                    <a:pt x="66113" y="454660"/>
                  </a:lnTo>
                  <a:lnTo>
                    <a:pt x="71547" y="461010"/>
                  </a:lnTo>
                  <a:lnTo>
                    <a:pt x="83568" y="457200"/>
                  </a:lnTo>
                  <a:lnTo>
                    <a:pt x="89311" y="454660"/>
                  </a:lnTo>
                  <a:close/>
                </a:path>
                <a:path w="635000" h="525780">
                  <a:moveTo>
                    <a:pt x="574055" y="452120"/>
                  </a:moveTo>
                  <a:lnTo>
                    <a:pt x="539522" y="452120"/>
                  </a:lnTo>
                  <a:lnTo>
                    <a:pt x="551019" y="457200"/>
                  </a:lnTo>
                  <a:lnTo>
                    <a:pt x="563040" y="461010"/>
                  </a:lnTo>
                  <a:lnTo>
                    <a:pt x="568474" y="454660"/>
                  </a:lnTo>
                  <a:lnTo>
                    <a:pt x="576020" y="454660"/>
                  </a:lnTo>
                  <a:lnTo>
                    <a:pt x="574055" y="452120"/>
                  </a:lnTo>
                  <a:close/>
                </a:path>
                <a:path w="635000" h="525780">
                  <a:moveTo>
                    <a:pt x="601698" y="447040"/>
                  </a:moveTo>
                  <a:lnTo>
                    <a:pt x="601227" y="447040"/>
                  </a:lnTo>
                  <a:lnTo>
                    <a:pt x="599761" y="448310"/>
                  </a:lnTo>
                  <a:lnTo>
                    <a:pt x="587772" y="449580"/>
                  </a:lnTo>
                  <a:lnTo>
                    <a:pt x="581982" y="449580"/>
                  </a:lnTo>
                  <a:lnTo>
                    <a:pt x="588174" y="454660"/>
                  </a:lnTo>
                  <a:lnTo>
                    <a:pt x="592214" y="455930"/>
                  </a:lnTo>
                  <a:lnTo>
                    <a:pt x="595882" y="454660"/>
                  </a:lnTo>
                  <a:lnTo>
                    <a:pt x="600955" y="448310"/>
                  </a:lnTo>
                  <a:lnTo>
                    <a:pt x="601698" y="447040"/>
                  </a:lnTo>
                  <a:close/>
                </a:path>
                <a:path w="635000" h="525780">
                  <a:moveTo>
                    <a:pt x="33360" y="447040"/>
                  </a:moveTo>
                  <a:lnTo>
                    <a:pt x="32878" y="447040"/>
                  </a:lnTo>
                  <a:lnTo>
                    <a:pt x="33642" y="448310"/>
                  </a:lnTo>
                  <a:lnTo>
                    <a:pt x="40190" y="453390"/>
                  </a:lnTo>
                  <a:lnTo>
                    <a:pt x="46314" y="452120"/>
                  </a:lnTo>
                  <a:lnTo>
                    <a:pt x="50845" y="450850"/>
                  </a:lnTo>
                  <a:lnTo>
                    <a:pt x="52616" y="449580"/>
                  </a:lnTo>
                  <a:lnTo>
                    <a:pt x="46815" y="449580"/>
                  </a:lnTo>
                  <a:lnTo>
                    <a:pt x="34836" y="448310"/>
                  </a:lnTo>
                  <a:lnTo>
                    <a:pt x="33360" y="447040"/>
                  </a:lnTo>
                  <a:close/>
                </a:path>
                <a:path w="635000" h="525780">
                  <a:moveTo>
                    <a:pt x="104685" y="440690"/>
                  </a:moveTo>
                  <a:lnTo>
                    <a:pt x="98792" y="440690"/>
                  </a:lnTo>
                  <a:lnTo>
                    <a:pt x="105462" y="448310"/>
                  </a:lnTo>
                  <a:lnTo>
                    <a:pt x="105860" y="449580"/>
                  </a:lnTo>
                  <a:lnTo>
                    <a:pt x="105933" y="448310"/>
                  </a:lnTo>
                  <a:lnTo>
                    <a:pt x="104685" y="440690"/>
                  </a:lnTo>
                  <a:close/>
                </a:path>
                <a:path w="635000" h="525780">
                  <a:moveTo>
                    <a:pt x="540528" y="435610"/>
                  </a:moveTo>
                  <a:lnTo>
                    <a:pt x="534571" y="435610"/>
                  </a:lnTo>
                  <a:lnTo>
                    <a:pt x="530116" y="439420"/>
                  </a:lnTo>
                  <a:lnTo>
                    <a:pt x="528664" y="448310"/>
                  </a:lnTo>
                  <a:lnTo>
                    <a:pt x="528727" y="449580"/>
                  </a:lnTo>
                  <a:lnTo>
                    <a:pt x="529135" y="448310"/>
                  </a:lnTo>
                  <a:lnTo>
                    <a:pt x="535805" y="440690"/>
                  </a:lnTo>
                  <a:lnTo>
                    <a:pt x="588381" y="440690"/>
                  </a:lnTo>
                  <a:lnTo>
                    <a:pt x="588467" y="439420"/>
                  </a:lnTo>
                  <a:lnTo>
                    <a:pt x="546485" y="439420"/>
                  </a:lnTo>
                  <a:lnTo>
                    <a:pt x="540528" y="435610"/>
                  </a:lnTo>
                  <a:close/>
                </a:path>
                <a:path w="635000" h="525780">
                  <a:moveTo>
                    <a:pt x="100020" y="435610"/>
                  </a:moveTo>
                  <a:lnTo>
                    <a:pt x="94059" y="435610"/>
                  </a:lnTo>
                  <a:lnTo>
                    <a:pt x="88091" y="439420"/>
                  </a:lnTo>
                  <a:lnTo>
                    <a:pt x="104477" y="439420"/>
                  </a:lnTo>
                  <a:lnTo>
                    <a:pt x="100020" y="435610"/>
                  </a:lnTo>
                  <a:close/>
                </a:path>
                <a:path w="635000" h="525780">
                  <a:moveTo>
                    <a:pt x="549218" y="425450"/>
                  </a:moveTo>
                  <a:lnTo>
                    <a:pt x="544088" y="425450"/>
                  </a:lnTo>
                  <a:lnTo>
                    <a:pt x="538025" y="429260"/>
                  </a:lnTo>
                  <a:lnTo>
                    <a:pt x="549271" y="429260"/>
                  </a:lnTo>
                  <a:lnTo>
                    <a:pt x="546841" y="436880"/>
                  </a:lnTo>
                  <a:lnTo>
                    <a:pt x="546485" y="439420"/>
                  </a:lnTo>
                  <a:lnTo>
                    <a:pt x="588467" y="439420"/>
                  </a:lnTo>
                  <a:lnTo>
                    <a:pt x="588641" y="436880"/>
                  </a:lnTo>
                  <a:lnTo>
                    <a:pt x="588959" y="434340"/>
                  </a:lnTo>
                  <a:lnTo>
                    <a:pt x="559040" y="434340"/>
                  </a:lnTo>
                  <a:lnTo>
                    <a:pt x="555229" y="430530"/>
                  </a:lnTo>
                  <a:lnTo>
                    <a:pt x="553053" y="427990"/>
                  </a:lnTo>
                  <a:lnTo>
                    <a:pt x="549218" y="425450"/>
                  </a:lnTo>
                  <a:close/>
                </a:path>
                <a:path w="635000" h="525780">
                  <a:moveTo>
                    <a:pt x="90508" y="425450"/>
                  </a:moveTo>
                  <a:lnTo>
                    <a:pt x="85375" y="425450"/>
                  </a:lnTo>
                  <a:lnTo>
                    <a:pt x="81540" y="427990"/>
                  </a:lnTo>
                  <a:lnTo>
                    <a:pt x="79369" y="430530"/>
                  </a:lnTo>
                  <a:lnTo>
                    <a:pt x="75557" y="434340"/>
                  </a:lnTo>
                  <a:lnTo>
                    <a:pt x="86946" y="434340"/>
                  </a:lnTo>
                  <a:lnTo>
                    <a:pt x="85327" y="429260"/>
                  </a:lnTo>
                  <a:lnTo>
                    <a:pt x="96572" y="429260"/>
                  </a:lnTo>
                  <a:lnTo>
                    <a:pt x="90508" y="425450"/>
                  </a:lnTo>
                  <a:close/>
                </a:path>
                <a:path w="635000" h="525780">
                  <a:moveTo>
                    <a:pt x="571588" y="377190"/>
                  </a:moveTo>
                  <a:lnTo>
                    <a:pt x="517921" y="377190"/>
                  </a:lnTo>
                  <a:lnTo>
                    <a:pt x="518193" y="378460"/>
                  </a:lnTo>
                  <a:lnTo>
                    <a:pt x="528231" y="389890"/>
                  </a:lnTo>
                  <a:lnTo>
                    <a:pt x="544861" y="396240"/>
                  </a:lnTo>
                  <a:lnTo>
                    <a:pt x="560955" y="407670"/>
                  </a:lnTo>
                  <a:lnTo>
                    <a:pt x="569385" y="433070"/>
                  </a:lnTo>
                  <a:lnTo>
                    <a:pt x="568516" y="433070"/>
                  </a:lnTo>
                  <a:lnTo>
                    <a:pt x="559040" y="434340"/>
                  </a:lnTo>
                  <a:lnTo>
                    <a:pt x="588959" y="434340"/>
                  </a:lnTo>
                  <a:lnTo>
                    <a:pt x="589753" y="427990"/>
                  </a:lnTo>
                  <a:lnTo>
                    <a:pt x="590690" y="416560"/>
                  </a:lnTo>
                  <a:lnTo>
                    <a:pt x="590577" y="412750"/>
                  </a:lnTo>
                  <a:lnTo>
                    <a:pt x="589600" y="401320"/>
                  </a:lnTo>
                  <a:lnTo>
                    <a:pt x="584003" y="393700"/>
                  </a:lnTo>
                  <a:lnTo>
                    <a:pt x="583280" y="392430"/>
                  </a:lnTo>
                  <a:lnTo>
                    <a:pt x="583689" y="392430"/>
                  </a:lnTo>
                  <a:lnTo>
                    <a:pt x="590496" y="388620"/>
                  </a:lnTo>
                  <a:lnTo>
                    <a:pt x="594002" y="384810"/>
                  </a:lnTo>
                  <a:lnTo>
                    <a:pt x="594396" y="381000"/>
                  </a:lnTo>
                  <a:lnTo>
                    <a:pt x="576092" y="381000"/>
                  </a:lnTo>
                  <a:lnTo>
                    <a:pt x="571588" y="377190"/>
                  </a:lnTo>
                  <a:close/>
                </a:path>
                <a:path w="635000" h="525780">
                  <a:moveTo>
                    <a:pt x="97127" y="429260"/>
                  </a:moveTo>
                  <a:lnTo>
                    <a:pt x="85327" y="429260"/>
                  </a:lnTo>
                  <a:lnTo>
                    <a:pt x="96342" y="430530"/>
                  </a:lnTo>
                  <a:lnTo>
                    <a:pt x="96604" y="430530"/>
                  </a:lnTo>
                  <a:lnTo>
                    <a:pt x="97127" y="429260"/>
                  </a:lnTo>
                  <a:close/>
                </a:path>
                <a:path w="635000" h="525780">
                  <a:moveTo>
                    <a:pt x="226233" y="406400"/>
                  </a:moveTo>
                  <a:lnTo>
                    <a:pt x="175188" y="406400"/>
                  </a:lnTo>
                  <a:lnTo>
                    <a:pt x="186371" y="414020"/>
                  </a:lnTo>
                  <a:lnTo>
                    <a:pt x="186371" y="424180"/>
                  </a:lnTo>
                  <a:lnTo>
                    <a:pt x="183816" y="426720"/>
                  </a:lnTo>
                  <a:lnTo>
                    <a:pt x="180308" y="429260"/>
                  </a:lnTo>
                  <a:lnTo>
                    <a:pt x="183219" y="429260"/>
                  </a:lnTo>
                  <a:lnTo>
                    <a:pt x="193679" y="430530"/>
                  </a:lnTo>
                  <a:lnTo>
                    <a:pt x="195700" y="421640"/>
                  </a:lnTo>
                  <a:lnTo>
                    <a:pt x="226494" y="421640"/>
                  </a:lnTo>
                  <a:lnTo>
                    <a:pt x="225423" y="416560"/>
                  </a:lnTo>
                  <a:lnTo>
                    <a:pt x="221590" y="414020"/>
                  </a:lnTo>
                  <a:lnTo>
                    <a:pt x="217239" y="411480"/>
                  </a:lnTo>
                  <a:lnTo>
                    <a:pt x="218370" y="411480"/>
                  </a:lnTo>
                  <a:lnTo>
                    <a:pt x="226233" y="406400"/>
                  </a:lnTo>
                  <a:close/>
                </a:path>
                <a:path w="635000" h="525780">
                  <a:moveTo>
                    <a:pt x="226494" y="421640"/>
                  </a:moveTo>
                  <a:lnTo>
                    <a:pt x="217700" y="421640"/>
                  </a:lnTo>
                  <a:lnTo>
                    <a:pt x="222097" y="422910"/>
                  </a:lnTo>
                  <a:lnTo>
                    <a:pt x="222967" y="430530"/>
                  </a:lnTo>
                  <a:lnTo>
                    <a:pt x="223626" y="430530"/>
                  </a:lnTo>
                  <a:lnTo>
                    <a:pt x="226761" y="422910"/>
                  </a:lnTo>
                  <a:lnTo>
                    <a:pt x="226494" y="421640"/>
                  </a:lnTo>
                  <a:close/>
                </a:path>
                <a:path w="635000" h="525780">
                  <a:moveTo>
                    <a:pt x="459389" y="406400"/>
                  </a:moveTo>
                  <a:lnTo>
                    <a:pt x="408343" y="406400"/>
                  </a:lnTo>
                  <a:lnTo>
                    <a:pt x="416217" y="411480"/>
                  </a:lnTo>
                  <a:lnTo>
                    <a:pt x="417348" y="411480"/>
                  </a:lnTo>
                  <a:lnTo>
                    <a:pt x="412999" y="414020"/>
                  </a:lnTo>
                  <a:lnTo>
                    <a:pt x="409169" y="416560"/>
                  </a:lnTo>
                  <a:lnTo>
                    <a:pt x="407834" y="422910"/>
                  </a:lnTo>
                  <a:lnTo>
                    <a:pt x="410971" y="430530"/>
                  </a:lnTo>
                  <a:lnTo>
                    <a:pt x="411620" y="430530"/>
                  </a:lnTo>
                  <a:lnTo>
                    <a:pt x="412490" y="422910"/>
                  </a:lnTo>
                  <a:lnTo>
                    <a:pt x="416898" y="421640"/>
                  </a:lnTo>
                  <a:lnTo>
                    <a:pt x="448216" y="421640"/>
                  </a:lnTo>
                  <a:lnTo>
                    <a:pt x="448216" y="414020"/>
                  </a:lnTo>
                  <a:lnTo>
                    <a:pt x="459389" y="406400"/>
                  </a:lnTo>
                  <a:close/>
                </a:path>
                <a:path w="635000" h="525780">
                  <a:moveTo>
                    <a:pt x="448216" y="421640"/>
                  </a:moveTo>
                  <a:lnTo>
                    <a:pt x="438887" y="421640"/>
                  </a:lnTo>
                  <a:lnTo>
                    <a:pt x="440908" y="430530"/>
                  </a:lnTo>
                  <a:lnTo>
                    <a:pt x="451368" y="429260"/>
                  </a:lnTo>
                  <a:lnTo>
                    <a:pt x="454289" y="429260"/>
                  </a:lnTo>
                  <a:lnTo>
                    <a:pt x="450782" y="426720"/>
                  </a:lnTo>
                  <a:lnTo>
                    <a:pt x="448216" y="424180"/>
                  </a:lnTo>
                  <a:lnTo>
                    <a:pt x="448216" y="421640"/>
                  </a:lnTo>
                  <a:close/>
                </a:path>
                <a:path w="635000" h="525780">
                  <a:moveTo>
                    <a:pt x="549271" y="429260"/>
                  </a:moveTo>
                  <a:lnTo>
                    <a:pt x="537460" y="429260"/>
                  </a:lnTo>
                  <a:lnTo>
                    <a:pt x="537983" y="430530"/>
                  </a:lnTo>
                  <a:lnTo>
                    <a:pt x="549271" y="429260"/>
                  </a:lnTo>
                  <a:close/>
                </a:path>
                <a:path w="635000" h="525780">
                  <a:moveTo>
                    <a:pt x="206726" y="421640"/>
                  </a:moveTo>
                  <a:lnTo>
                    <a:pt x="195700" y="421640"/>
                  </a:lnTo>
                  <a:lnTo>
                    <a:pt x="201334" y="427990"/>
                  </a:lnTo>
                  <a:lnTo>
                    <a:pt x="206726" y="421640"/>
                  </a:lnTo>
                  <a:close/>
                </a:path>
                <a:path w="635000" h="525780">
                  <a:moveTo>
                    <a:pt x="438887" y="421640"/>
                  </a:moveTo>
                  <a:lnTo>
                    <a:pt x="427861" y="421640"/>
                  </a:lnTo>
                  <a:lnTo>
                    <a:pt x="433253" y="427990"/>
                  </a:lnTo>
                  <a:lnTo>
                    <a:pt x="438887" y="421640"/>
                  </a:lnTo>
                  <a:close/>
                </a:path>
                <a:path w="635000" h="525780">
                  <a:moveTo>
                    <a:pt x="265196" y="321310"/>
                  </a:moveTo>
                  <a:lnTo>
                    <a:pt x="223061" y="321310"/>
                  </a:lnTo>
                  <a:lnTo>
                    <a:pt x="223061" y="349250"/>
                  </a:lnTo>
                  <a:lnTo>
                    <a:pt x="230852" y="373380"/>
                  </a:lnTo>
                  <a:lnTo>
                    <a:pt x="251689" y="389890"/>
                  </a:lnTo>
                  <a:lnTo>
                    <a:pt x="281772" y="406400"/>
                  </a:lnTo>
                  <a:lnTo>
                    <a:pt x="317299" y="426720"/>
                  </a:lnTo>
                  <a:lnTo>
                    <a:pt x="352819" y="406400"/>
                  </a:lnTo>
                  <a:lnTo>
                    <a:pt x="357447" y="403860"/>
                  </a:lnTo>
                  <a:lnTo>
                    <a:pt x="317299" y="403860"/>
                  </a:lnTo>
                  <a:lnTo>
                    <a:pt x="317299" y="373380"/>
                  </a:lnTo>
                  <a:lnTo>
                    <a:pt x="263374" y="373380"/>
                  </a:lnTo>
                  <a:lnTo>
                    <a:pt x="258882" y="367030"/>
                  </a:lnTo>
                  <a:lnTo>
                    <a:pt x="263897" y="364490"/>
                  </a:lnTo>
                  <a:lnTo>
                    <a:pt x="258683" y="364490"/>
                  </a:lnTo>
                  <a:lnTo>
                    <a:pt x="258547" y="356870"/>
                  </a:lnTo>
                  <a:lnTo>
                    <a:pt x="264588" y="355600"/>
                  </a:lnTo>
                  <a:lnTo>
                    <a:pt x="268358" y="355600"/>
                  </a:lnTo>
                  <a:lnTo>
                    <a:pt x="267426" y="354330"/>
                  </a:lnTo>
                  <a:lnTo>
                    <a:pt x="263751" y="354330"/>
                  </a:lnTo>
                  <a:lnTo>
                    <a:pt x="265258" y="353060"/>
                  </a:lnTo>
                  <a:lnTo>
                    <a:pt x="266567" y="351790"/>
                  </a:lnTo>
                  <a:lnTo>
                    <a:pt x="285467" y="351790"/>
                  </a:lnTo>
                  <a:lnTo>
                    <a:pt x="286033" y="350520"/>
                  </a:lnTo>
                  <a:lnTo>
                    <a:pt x="281949" y="340360"/>
                  </a:lnTo>
                  <a:lnTo>
                    <a:pt x="282638" y="334010"/>
                  </a:lnTo>
                  <a:lnTo>
                    <a:pt x="275342" y="334010"/>
                  </a:lnTo>
                  <a:lnTo>
                    <a:pt x="275342" y="327660"/>
                  </a:lnTo>
                  <a:lnTo>
                    <a:pt x="281624" y="327660"/>
                  </a:lnTo>
                  <a:lnTo>
                    <a:pt x="283436" y="325120"/>
                  </a:lnTo>
                  <a:lnTo>
                    <a:pt x="285424" y="322580"/>
                  </a:lnTo>
                  <a:lnTo>
                    <a:pt x="268944" y="322580"/>
                  </a:lnTo>
                  <a:lnTo>
                    <a:pt x="265196" y="321310"/>
                  </a:lnTo>
                  <a:close/>
                </a:path>
                <a:path w="635000" h="525780">
                  <a:moveTo>
                    <a:pt x="230579" y="406400"/>
                  </a:moveTo>
                  <a:lnTo>
                    <a:pt x="226233" y="406400"/>
                  </a:lnTo>
                  <a:lnTo>
                    <a:pt x="231490" y="414020"/>
                  </a:lnTo>
                  <a:lnTo>
                    <a:pt x="232034" y="414020"/>
                  </a:lnTo>
                  <a:lnTo>
                    <a:pt x="232034" y="412750"/>
                  </a:lnTo>
                  <a:lnTo>
                    <a:pt x="230579" y="406400"/>
                  </a:lnTo>
                  <a:close/>
                </a:path>
                <a:path w="635000" h="525780">
                  <a:moveTo>
                    <a:pt x="414539" y="401320"/>
                  </a:moveTo>
                  <a:lnTo>
                    <a:pt x="408716" y="401320"/>
                  </a:lnTo>
                  <a:lnTo>
                    <a:pt x="404309" y="405130"/>
                  </a:lnTo>
                  <a:lnTo>
                    <a:pt x="402563" y="412750"/>
                  </a:lnTo>
                  <a:lnTo>
                    <a:pt x="402563" y="414020"/>
                  </a:lnTo>
                  <a:lnTo>
                    <a:pt x="403108" y="414020"/>
                  </a:lnTo>
                  <a:lnTo>
                    <a:pt x="408343" y="406400"/>
                  </a:lnTo>
                  <a:lnTo>
                    <a:pt x="476219" y="406400"/>
                  </a:lnTo>
                  <a:lnTo>
                    <a:pt x="475576" y="403860"/>
                  </a:lnTo>
                  <a:lnTo>
                    <a:pt x="420531" y="403860"/>
                  </a:lnTo>
                  <a:lnTo>
                    <a:pt x="414539" y="401320"/>
                  </a:lnTo>
                  <a:close/>
                </a:path>
                <a:path w="635000" h="525780">
                  <a:moveTo>
                    <a:pt x="151136" y="405130"/>
                  </a:moveTo>
                  <a:lnTo>
                    <a:pt x="148100" y="405130"/>
                  </a:lnTo>
                  <a:lnTo>
                    <a:pt x="151377" y="408940"/>
                  </a:lnTo>
                  <a:lnTo>
                    <a:pt x="155084" y="410210"/>
                  </a:lnTo>
                  <a:lnTo>
                    <a:pt x="164382" y="410210"/>
                  </a:lnTo>
                  <a:lnTo>
                    <a:pt x="165911" y="407670"/>
                  </a:lnTo>
                  <a:lnTo>
                    <a:pt x="158037" y="407670"/>
                  </a:lnTo>
                  <a:lnTo>
                    <a:pt x="151136" y="405130"/>
                  </a:lnTo>
                  <a:close/>
                </a:path>
                <a:path w="635000" h="525780">
                  <a:moveTo>
                    <a:pt x="476219" y="406400"/>
                  </a:moveTo>
                  <a:lnTo>
                    <a:pt x="467912" y="406400"/>
                  </a:lnTo>
                  <a:lnTo>
                    <a:pt x="470205" y="410210"/>
                  </a:lnTo>
                  <a:lnTo>
                    <a:pt x="479503" y="410210"/>
                  </a:lnTo>
                  <a:lnTo>
                    <a:pt x="483210" y="408940"/>
                  </a:lnTo>
                  <a:lnTo>
                    <a:pt x="484302" y="407670"/>
                  </a:lnTo>
                  <a:lnTo>
                    <a:pt x="476540" y="407670"/>
                  </a:lnTo>
                  <a:lnTo>
                    <a:pt x="476219" y="406400"/>
                  </a:lnTo>
                  <a:close/>
                </a:path>
                <a:path w="635000" h="525780">
                  <a:moveTo>
                    <a:pt x="149126" y="323850"/>
                  </a:moveTo>
                  <a:lnTo>
                    <a:pt x="143701" y="325120"/>
                  </a:lnTo>
                  <a:lnTo>
                    <a:pt x="137279" y="327660"/>
                  </a:lnTo>
                  <a:lnTo>
                    <a:pt x="130907" y="331470"/>
                  </a:lnTo>
                  <a:lnTo>
                    <a:pt x="125629" y="335280"/>
                  </a:lnTo>
                  <a:lnTo>
                    <a:pt x="128456" y="336550"/>
                  </a:lnTo>
                  <a:lnTo>
                    <a:pt x="128990" y="340360"/>
                  </a:lnTo>
                  <a:lnTo>
                    <a:pt x="128278" y="346710"/>
                  </a:lnTo>
                  <a:lnTo>
                    <a:pt x="125085" y="349250"/>
                  </a:lnTo>
                  <a:lnTo>
                    <a:pt x="121242" y="349250"/>
                  </a:lnTo>
                  <a:lnTo>
                    <a:pt x="121200" y="350520"/>
                  </a:lnTo>
                  <a:lnTo>
                    <a:pt x="132081" y="354330"/>
                  </a:lnTo>
                  <a:lnTo>
                    <a:pt x="143496" y="359410"/>
                  </a:lnTo>
                  <a:lnTo>
                    <a:pt x="153614" y="363220"/>
                  </a:lnTo>
                  <a:lnTo>
                    <a:pt x="159974" y="367030"/>
                  </a:lnTo>
                  <a:lnTo>
                    <a:pt x="163080" y="372110"/>
                  </a:lnTo>
                  <a:lnTo>
                    <a:pt x="163847" y="377190"/>
                  </a:lnTo>
                  <a:lnTo>
                    <a:pt x="163914" y="379730"/>
                  </a:lnTo>
                  <a:lnTo>
                    <a:pt x="163290" y="386080"/>
                  </a:lnTo>
                  <a:lnTo>
                    <a:pt x="161272" y="394970"/>
                  </a:lnTo>
                  <a:lnTo>
                    <a:pt x="158037" y="407670"/>
                  </a:lnTo>
                  <a:lnTo>
                    <a:pt x="165911" y="407670"/>
                  </a:lnTo>
                  <a:lnTo>
                    <a:pt x="166675" y="406400"/>
                  </a:lnTo>
                  <a:lnTo>
                    <a:pt x="230579" y="406400"/>
                  </a:lnTo>
                  <a:lnTo>
                    <a:pt x="230288" y="405130"/>
                  </a:lnTo>
                  <a:lnTo>
                    <a:pt x="228819" y="403860"/>
                  </a:lnTo>
                  <a:lnTo>
                    <a:pt x="214066" y="403860"/>
                  </a:lnTo>
                  <a:lnTo>
                    <a:pt x="213006" y="400050"/>
                  </a:lnTo>
                  <a:lnTo>
                    <a:pt x="200337" y="400050"/>
                  </a:lnTo>
                  <a:lnTo>
                    <a:pt x="194077" y="397510"/>
                  </a:lnTo>
                  <a:lnTo>
                    <a:pt x="187519" y="393700"/>
                  </a:lnTo>
                  <a:lnTo>
                    <a:pt x="182308" y="388620"/>
                  </a:lnTo>
                  <a:lnTo>
                    <a:pt x="189106" y="382270"/>
                  </a:lnTo>
                  <a:lnTo>
                    <a:pt x="192597" y="377190"/>
                  </a:lnTo>
                  <a:lnTo>
                    <a:pt x="193883" y="372110"/>
                  </a:lnTo>
                  <a:lnTo>
                    <a:pt x="193993" y="368300"/>
                  </a:lnTo>
                  <a:lnTo>
                    <a:pt x="193994" y="364490"/>
                  </a:lnTo>
                  <a:lnTo>
                    <a:pt x="193994" y="363220"/>
                  </a:lnTo>
                  <a:lnTo>
                    <a:pt x="206569" y="363220"/>
                  </a:lnTo>
                  <a:lnTo>
                    <a:pt x="206569" y="355600"/>
                  </a:lnTo>
                  <a:lnTo>
                    <a:pt x="201805" y="355600"/>
                  </a:lnTo>
                  <a:lnTo>
                    <a:pt x="192858" y="351790"/>
                  </a:lnTo>
                  <a:lnTo>
                    <a:pt x="180672" y="340360"/>
                  </a:lnTo>
                  <a:lnTo>
                    <a:pt x="165883" y="328930"/>
                  </a:lnTo>
                  <a:lnTo>
                    <a:pt x="149126" y="323850"/>
                  </a:lnTo>
                  <a:close/>
                </a:path>
                <a:path w="635000" h="525780">
                  <a:moveTo>
                    <a:pt x="486487" y="405130"/>
                  </a:moveTo>
                  <a:lnTo>
                    <a:pt x="483461" y="405130"/>
                  </a:lnTo>
                  <a:lnTo>
                    <a:pt x="476540" y="407670"/>
                  </a:lnTo>
                  <a:lnTo>
                    <a:pt x="484302" y="407670"/>
                  </a:lnTo>
                  <a:lnTo>
                    <a:pt x="486487" y="405130"/>
                  </a:lnTo>
                  <a:close/>
                </a:path>
                <a:path w="635000" h="525780">
                  <a:moveTo>
                    <a:pt x="225881" y="401320"/>
                  </a:moveTo>
                  <a:lnTo>
                    <a:pt x="220059" y="401320"/>
                  </a:lnTo>
                  <a:lnTo>
                    <a:pt x="214066" y="403860"/>
                  </a:lnTo>
                  <a:lnTo>
                    <a:pt x="228819" y="403860"/>
                  </a:lnTo>
                  <a:lnTo>
                    <a:pt x="225881" y="401320"/>
                  </a:lnTo>
                  <a:close/>
                </a:path>
                <a:path w="635000" h="525780">
                  <a:moveTo>
                    <a:pt x="346080" y="368300"/>
                  </a:moveTo>
                  <a:lnTo>
                    <a:pt x="330042" y="368300"/>
                  </a:lnTo>
                  <a:lnTo>
                    <a:pt x="330042" y="403860"/>
                  </a:lnTo>
                  <a:lnTo>
                    <a:pt x="357447" y="403860"/>
                  </a:lnTo>
                  <a:lnTo>
                    <a:pt x="382899" y="389890"/>
                  </a:lnTo>
                  <a:lnTo>
                    <a:pt x="392516" y="382270"/>
                  </a:lnTo>
                  <a:lnTo>
                    <a:pt x="356020" y="382270"/>
                  </a:lnTo>
                  <a:lnTo>
                    <a:pt x="349518" y="378460"/>
                  </a:lnTo>
                  <a:lnTo>
                    <a:pt x="351387" y="375920"/>
                  </a:lnTo>
                  <a:lnTo>
                    <a:pt x="348638" y="375920"/>
                  </a:lnTo>
                  <a:lnTo>
                    <a:pt x="346080" y="368300"/>
                  </a:lnTo>
                  <a:close/>
                </a:path>
                <a:path w="635000" h="525780">
                  <a:moveTo>
                    <a:pt x="418571" y="391160"/>
                  </a:moveTo>
                  <a:lnTo>
                    <a:pt x="412081" y="394970"/>
                  </a:lnTo>
                  <a:lnTo>
                    <a:pt x="417840" y="394970"/>
                  </a:lnTo>
                  <a:lnTo>
                    <a:pt x="421934" y="398780"/>
                  </a:lnTo>
                  <a:lnTo>
                    <a:pt x="420531" y="403860"/>
                  </a:lnTo>
                  <a:lnTo>
                    <a:pt x="475576" y="403860"/>
                  </a:lnTo>
                  <a:lnTo>
                    <a:pt x="474611" y="400050"/>
                  </a:lnTo>
                  <a:lnTo>
                    <a:pt x="434246" y="400050"/>
                  </a:lnTo>
                  <a:lnTo>
                    <a:pt x="429934" y="398780"/>
                  </a:lnTo>
                  <a:lnTo>
                    <a:pt x="427785" y="396240"/>
                  </a:lnTo>
                  <a:lnTo>
                    <a:pt x="423902" y="392430"/>
                  </a:lnTo>
                  <a:lnTo>
                    <a:pt x="418571" y="391160"/>
                  </a:lnTo>
                  <a:close/>
                </a:path>
                <a:path w="635000" h="525780">
                  <a:moveTo>
                    <a:pt x="216020" y="391160"/>
                  </a:moveTo>
                  <a:lnTo>
                    <a:pt x="210687" y="392430"/>
                  </a:lnTo>
                  <a:lnTo>
                    <a:pt x="206802" y="396240"/>
                  </a:lnTo>
                  <a:lnTo>
                    <a:pt x="204653" y="398780"/>
                  </a:lnTo>
                  <a:lnTo>
                    <a:pt x="200337" y="400050"/>
                  </a:lnTo>
                  <a:lnTo>
                    <a:pt x="213006" y="400050"/>
                  </a:lnTo>
                  <a:lnTo>
                    <a:pt x="212653" y="398780"/>
                  </a:lnTo>
                  <a:lnTo>
                    <a:pt x="216736" y="394970"/>
                  </a:lnTo>
                  <a:lnTo>
                    <a:pt x="222516" y="394970"/>
                  </a:lnTo>
                  <a:lnTo>
                    <a:pt x="216020" y="391160"/>
                  </a:lnTo>
                  <a:close/>
                </a:path>
                <a:path w="635000" h="525780">
                  <a:moveTo>
                    <a:pt x="480977" y="363220"/>
                  </a:moveTo>
                  <a:lnTo>
                    <a:pt x="440593" y="363220"/>
                  </a:lnTo>
                  <a:lnTo>
                    <a:pt x="440593" y="364490"/>
                  </a:lnTo>
                  <a:lnTo>
                    <a:pt x="440510" y="365760"/>
                  </a:lnTo>
                  <a:lnTo>
                    <a:pt x="442350" y="373380"/>
                  </a:lnTo>
                  <a:lnTo>
                    <a:pt x="446400" y="381000"/>
                  </a:lnTo>
                  <a:lnTo>
                    <a:pt x="450449" y="387350"/>
                  </a:lnTo>
                  <a:lnTo>
                    <a:pt x="452289" y="388620"/>
                  </a:lnTo>
                  <a:lnTo>
                    <a:pt x="447071" y="393700"/>
                  </a:lnTo>
                  <a:lnTo>
                    <a:pt x="440507" y="397510"/>
                  </a:lnTo>
                  <a:lnTo>
                    <a:pt x="434246" y="400050"/>
                  </a:lnTo>
                  <a:lnTo>
                    <a:pt x="474611" y="400050"/>
                  </a:lnTo>
                  <a:lnTo>
                    <a:pt x="473325" y="394970"/>
                  </a:lnTo>
                  <a:lnTo>
                    <a:pt x="471303" y="386080"/>
                  </a:lnTo>
                  <a:lnTo>
                    <a:pt x="470555" y="378460"/>
                  </a:lnTo>
                  <a:lnTo>
                    <a:pt x="471516" y="372110"/>
                  </a:lnTo>
                  <a:lnTo>
                    <a:pt x="474624" y="367030"/>
                  </a:lnTo>
                  <a:lnTo>
                    <a:pt x="480977" y="363220"/>
                  </a:lnTo>
                  <a:close/>
                </a:path>
                <a:path w="635000" h="525780">
                  <a:moveTo>
                    <a:pt x="133705" y="377190"/>
                  </a:moveTo>
                  <a:lnTo>
                    <a:pt x="117232" y="377190"/>
                  </a:lnTo>
                  <a:lnTo>
                    <a:pt x="117347" y="378460"/>
                  </a:lnTo>
                  <a:lnTo>
                    <a:pt x="120564" y="381000"/>
                  </a:lnTo>
                  <a:lnTo>
                    <a:pt x="126277" y="382270"/>
                  </a:lnTo>
                  <a:lnTo>
                    <a:pt x="132185" y="379730"/>
                  </a:lnTo>
                  <a:lnTo>
                    <a:pt x="133705" y="377190"/>
                  </a:lnTo>
                  <a:close/>
                </a:path>
                <a:path w="635000" h="525780">
                  <a:moveTo>
                    <a:pt x="373894" y="367030"/>
                  </a:moveTo>
                  <a:lnTo>
                    <a:pt x="370166" y="369570"/>
                  </a:lnTo>
                  <a:lnTo>
                    <a:pt x="374679" y="372110"/>
                  </a:lnTo>
                  <a:lnTo>
                    <a:pt x="378051" y="372110"/>
                  </a:lnTo>
                  <a:lnTo>
                    <a:pt x="378564" y="373380"/>
                  </a:lnTo>
                  <a:lnTo>
                    <a:pt x="375632" y="374650"/>
                  </a:lnTo>
                  <a:lnTo>
                    <a:pt x="370302" y="375920"/>
                  </a:lnTo>
                  <a:lnTo>
                    <a:pt x="357612" y="375920"/>
                  </a:lnTo>
                  <a:lnTo>
                    <a:pt x="355800" y="378460"/>
                  </a:lnTo>
                  <a:lnTo>
                    <a:pt x="356491" y="382270"/>
                  </a:lnTo>
                  <a:lnTo>
                    <a:pt x="392516" y="382270"/>
                  </a:lnTo>
                  <a:lnTo>
                    <a:pt x="403736" y="373380"/>
                  </a:lnTo>
                  <a:lnTo>
                    <a:pt x="404966" y="369570"/>
                  </a:lnTo>
                  <a:lnTo>
                    <a:pt x="381014" y="369570"/>
                  </a:lnTo>
                  <a:lnTo>
                    <a:pt x="373894" y="367030"/>
                  </a:lnTo>
                  <a:close/>
                </a:path>
                <a:path w="635000" h="525780">
                  <a:moveTo>
                    <a:pt x="499052" y="372110"/>
                  </a:moveTo>
                  <a:lnTo>
                    <a:pt x="498466" y="372110"/>
                  </a:lnTo>
                  <a:lnTo>
                    <a:pt x="498613" y="373380"/>
                  </a:lnTo>
                  <a:lnTo>
                    <a:pt x="502413" y="379730"/>
                  </a:lnTo>
                  <a:lnTo>
                    <a:pt x="508319" y="382270"/>
                  </a:lnTo>
                  <a:lnTo>
                    <a:pt x="514029" y="381000"/>
                  </a:lnTo>
                  <a:lnTo>
                    <a:pt x="517240" y="378460"/>
                  </a:lnTo>
                  <a:lnTo>
                    <a:pt x="517355" y="377190"/>
                  </a:lnTo>
                  <a:lnTo>
                    <a:pt x="571588" y="377190"/>
                  </a:lnTo>
                  <a:lnTo>
                    <a:pt x="567083" y="373380"/>
                  </a:lnTo>
                  <a:lnTo>
                    <a:pt x="509878" y="373380"/>
                  </a:lnTo>
                  <a:lnTo>
                    <a:pt x="499052" y="372110"/>
                  </a:lnTo>
                  <a:close/>
                </a:path>
                <a:path w="635000" h="525780">
                  <a:moveTo>
                    <a:pt x="115775" y="355600"/>
                  </a:moveTo>
                  <a:lnTo>
                    <a:pt x="74165" y="355600"/>
                  </a:lnTo>
                  <a:lnTo>
                    <a:pt x="69011" y="372110"/>
                  </a:lnTo>
                  <a:lnTo>
                    <a:pt x="58504" y="381000"/>
                  </a:lnTo>
                  <a:lnTo>
                    <a:pt x="114174" y="381000"/>
                  </a:lnTo>
                  <a:lnTo>
                    <a:pt x="116404" y="378460"/>
                  </a:lnTo>
                  <a:lnTo>
                    <a:pt x="116677" y="377190"/>
                  </a:lnTo>
                  <a:lnTo>
                    <a:pt x="133705" y="377190"/>
                  </a:lnTo>
                  <a:lnTo>
                    <a:pt x="135985" y="373380"/>
                  </a:lnTo>
                  <a:lnTo>
                    <a:pt x="124710" y="373380"/>
                  </a:lnTo>
                  <a:lnTo>
                    <a:pt x="115691" y="360680"/>
                  </a:lnTo>
                  <a:lnTo>
                    <a:pt x="115775" y="355600"/>
                  </a:lnTo>
                  <a:close/>
                </a:path>
                <a:path w="635000" h="525780">
                  <a:moveTo>
                    <a:pt x="592432" y="370840"/>
                  </a:moveTo>
                  <a:lnTo>
                    <a:pt x="591783" y="370840"/>
                  </a:lnTo>
                  <a:lnTo>
                    <a:pt x="591730" y="372110"/>
                  </a:lnTo>
                  <a:lnTo>
                    <a:pt x="586594" y="381000"/>
                  </a:lnTo>
                  <a:lnTo>
                    <a:pt x="594396" y="381000"/>
                  </a:lnTo>
                  <a:lnTo>
                    <a:pt x="594658" y="378460"/>
                  </a:lnTo>
                  <a:lnTo>
                    <a:pt x="592913" y="372110"/>
                  </a:lnTo>
                  <a:lnTo>
                    <a:pt x="592432" y="370840"/>
                  </a:lnTo>
                  <a:close/>
                </a:path>
                <a:path w="635000" h="525780">
                  <a:moveTo>
                    <a:pt x="350942" y="369570"/>
                  </a:moveTo>
                  <a:lnTo>
                    <a:pt x="348889" y="375920"/>
                  </a:lnTo>
                  <a:lnTo>
                    <a:pt x="351387" y="375920"/>
                  </a:lnTo>
                  <a:lnTo>
                    <a:pt x="353256" y="373380"/>
                  </a:lnTo>
                  <a:lnTo>
                    <a:pt x="355873" y="372110"/>
                  </a:lnTo>
                  <a:lnTo>
                    <a:pt x="355413" y="372110"/>
                  </a:lnTo>
                  <a:lnTo>
                    <a:pt x="350942" y="369570"/>
                  </a:lnTo>
                  <a:close/>
                </a:path>
                <a:path w="635000" h="525780">
                  <a:moveTo>
                    <a:pt x="367727" y="370840"/>
                  </a:moveTo>
                  <a:lnTo>
                    <a:pt x="365810" y="375920"/>
                  </a:lnTo>
                  <a:lnTo>
                    <a:pt x="370302" y="375920"/>
                  </a:lnTo>
                  <a:lnTo>
                    <a:pt x="367727" y="370840"/>
                  </a:lnTo>
                  <a:close/>
                </a:path>
                <a:path w="635000" h="525780">
                  <a:moveTo>
                    <a:pt x="136131" y="372110"/>
                  </a:moveTo>
                  <a:lnTo>
                    <a:pt x="135535" y="372110"/>
                  </a:lnTo>
                  <a:lnTo>
                    <a:pt x="124710" y="373380"/>
                  </a:lnTo>
                  <a:lnTo>
                    <a:pt x="135985" y="373380"/>
                  </a:lnTo>
                  <a:lnTo>
                    <a:pt x="136131" y="372110"/>
                  </a:lnTo>
                  <a:close/>
                </a:path>
                <a:path w="635000" h="525780">
                  <a:moveTo>
                    <a:pt x="272640" y="368300"/>
                  </a:moveTo>
                  <a:lnTo>
                    <a:pt x="264452" y="368300"/>
                  </a:lnTo>
                  <a:lnTo>
                    <a:pt x="263793" y="372110"/>
                  </a:lnTo>
                  <a:lnTo>
                    <a:pt x="263677" y="373380"/>
                  </a:lnTo>
                  <a:lnTo>
                    <a:pt x="279939" y="373380"/>
                  </a:lnTo>
                  <a:lnTo>
                    <a:pt x="279622" y="372110"/>
                  </a:lnTo>
                  <a:lnTo>
                    <a:pt x="275457" y="372110"/>
                  </a:lnTo>
                  <a:lnTo>
                    <a:pt x="272640" y="368300"/>
                  </a:lnTo>
                  <a:close/>
                </a:path>
                <a:path w="635000" h="525780">
                  <a:moveTo>
                    <a:pt x="294807" y="360680"/>
                  </a:moveTo>
                  <a:lnTo>
                    <a:pt x="290629" y="360680"/>
                  </a:lnTo>
                  <a:lnTo>
                    <a:pt x="283760" y="364490"/>
                  </a:lnTo>
                  <a:lnTo>
                    <a:pt x="283760" y="369570"/>
                  </a:lnTo>
                  <a:lnTo>
                    <a:pt x="284567" y="370840"/>
                  </a:lnTo>
                  <a:lnTo>
                    <a:pt x="287153" y="373380"/>
                  </a:lnTo>
                  <a:lnTo>
                    <a:pt x="317299" y="373380"/>
                  </a:lnTo>
                  <a:lnTo>
                    <a:pt x="317299" y="368300"/>
                  </a:lnTo>
                  <a:lnTo>
                    <a:pt x="346080" y="368300"/>
                  </a:lnTo>
                  <a:lnTo>
                    <a:pt x="345654" y="367030"/>
                  </a:lnTo>
                  <a:lnTo>
                    <a:pt x="351853" y="365760"/>
                  </a:lnTo>
                  <a:lnTo>
                    <a:pt x="356010" y="365760"/>
                  </a:lnTo>
                  <a:lnTo>
                    <a:pt x="353664" y="363220"/>
                  </a:lnTo>
                  <a:lnTo>
                    <a:pt x="295498" y="363220"/>
                  </a:lnTo>
                  <a:lnTo>
                    <a:pt x="294807" y="360680"/>
                  </a:lnTo>
                  <a:close/>
                </a:path>
                <a:path w="635000" h="525780">
                  <a:moveTo>
                    <a:pt x="549293" y="300990"/>
                  </a:moveTo>
                  <a:lnTo>
                    <a:pt x="457268" y="300990"/>
                  </a:lnTo>
                  <a:lnTo>
                    <a:pt x="477950" y="302260"/>
                  </a:lnTo>
                  <a:lnTo>
                    <a:pt x="501251" y="314960"/>
                  </a:lnTo>
                  <a:lnTo>
                    <a:pt x="518549" y="339090"/>
                  </a:lnTo>
                  <a:lnTo>
                    <a:pt x="518901" y="360680"/>
                  </a:lnTo>
                  <a:lnTo>
                    <a:pt x="509878" y="373380"/>
                  </a:lnTo>
                  <a:lnTo>
                    <a:pt x="567083" y="373380"/>
                  </a:lnTo>
                  <a:lnTo>
                    <a:pt x="565582" y="372110"/>
                  </a:lnTo>
                  <a:lnTo>
                    <a:pt x="560422" y="355600"/>
                  </a:lnTo>
                  <a:lnTo>
                    <a:pt x="580784" y="355600"/>
                  </a:lnTo>
                  <a:lnTo>
                    <a:pt x="587793" y="354330"/>
                  </a:lnTo>
                  <a:lnTo>
                    <a:pt x="598860" y="344170"/>
                  </a:lnTo>
                  <a:lnTo>
                    <a:pt x="599608" y="341630"/>
                  </a:lnTo>
                  <a:lnTo>
                    <a:pt x="567867" y="341630"/>
                  </a:lnTo>
                  <a:lnTo>
                    <a:pt x="561417" y="339090"/>
                  </a:lnTo>
                  <a:lnTo>
                    <a:pt x="557543" y="337820"/>
                  </a:lnTo>
                  <a:lnTo>
                    <a:pt x="553400" y="314960"/>
                  </a:lnTo>
                  <a:lnTo>
                    <a:pt x="549293" y="300990"/>
                  </a:lnTo>
                  <a:close/>
                </a:path>
                <a:path w="635000" h="525780">
                  <a:moveTo>
                    <a:pt x="278672" y="368300"/>
                  </a:moveTo>
                  <a:lnTo>
                    <a:pt x="275457" y="372110"/>
                  </a:lnTo>
                  <a:lnTo>
                    <a:pt x="279622" y="372110"/>
                  </a:lnTo>
                  <a:lnTo>
                    <a:pt x="278672" y="368300"/>
                  </a:lnTo>
                  <a:close/>
                </a:path>
                <a:path w="635000" h="525780">
                  <a:moveTo>
                    <a:pt x="407426" y="361950"/>
                  </a:moveTo>
                  <a:lnTo>
                    <a:pt x="383841" y="361950"/>
                  </a:lnTo>
                  <a:lnTo>
                    <a:pt x="381014" y="369570"/>
                  </a:lnTo>
                  <a:lnTo>
                    <a:pt x="404966" y="369570"/>
                  </a:lnTo>
                  <a:lnTo>
                    <a:pt x="407426" y="361950"/>
                  </a:lnTo>
                  <a:close/>
                </a:path>
                <a:path w="635000" h="525780">
                  <a:moveTo>
                    <a:pt x="356010" y="365760"/>
                  </a:moveTo>
                  <a:lnTo>
                    <a:pt x="351853" y="365760"/>
                  </a:lnTo>
                  <a:lnTo>
                    <a:pt x="356324" y="367030"/>
                  </a:lnTo>
                  <a:lnTo>
                    <a:pt x="356010" y="365760"/>
                  </a:lnTo>
                  <a:close/>
                </a:path>
                <a:path w="635000" h="525780">
                  <a:moveTo>
                    <a:pt x="411526" y="335280"/>
                  </a:moveTo>
                  <a:lnTo>
                    <a:pt x="370554" y="335280"/>
                  </a:lnTo>
                  <a:lnTo>
                    <a:pt x="370931" y="336550"/>
                  </a:lnTo>
                  <a:lnTo>
                    <a:pt x="374292" y="340360"/>
                  </a:lnTo>
                  <a:lnTo>
                    <a:pt x="372847" y="344170"/>
                  </a:lnTo>
                  <a:lnTo>
                    <a:pt x="368847" y="345440"/>
                  </a:lnTo>
                  <a:lnTo>
                    <a:pt x="372543" y="346710"/>
                  </a:lnTo>
                  <a:lnTo>
                    <a:pt x="373203" y="354330"/>
                  </a:lnTo>
                  <a:lnTo>
                    <a:pt x="375904" y="365760"/>
                  </a:lnTo>
                  <a:lnTo>
                    <a:pt x="382983" y="361950"/>
                  </a:lnTo>
                  <a:lnTo>
                    <a:pt x="407426" y="361950"/>
                  </a:lnTo>
                  <a:lnTo>
                    <a:pt x="411526" y="349250"/>
                  </a:lnTo>
                  <a:lnTo>
                    <a:pt x="411526" y="335280"/>
                  </a:lnTo>
                  <a:close/>
                </a:path>
                <a:path w="635000" h="525780">
                  <a:moveTo>
                    <a:pt x="206569" y="363220"/>
                  </a:moveTo>
                  <a:lnTo>
                    <a:pt x="195638" y="363220"/>
                  </a:lnTo>
                  <a:lnTo>
                    <a:pt x="197281" y="364490"/>
                  </a:lnTo>
                  <a:lnTo>
                    <a:pt x="201491" y="364490"/>
                  </a:lnTo>
                  <a:lnTo>
                    <a:pt x="206569" y="363220"/>
                  </a:lnTo>
                  <a:close/>
                </a:path>
                <a:path w="635000" h="525780">
                  <a:moveTo>
                    <a:pt x="261992" y="360680"/>
                  </a:moveTo>
                  <a:lnTo>
                    <a:pt x="259175" y="364490"/>
                  </a:lnTo>
                  <a:lnTo>
                    <a:pt x="263897" y="364490"/>
                  </a:lnTo>
                  <a:lnTo>
                    <a:pt x="266829" y="363220"/>
                  </a:lnTo>
                  <a:lnTo>
                    <a:pt x="266410" y="363220"/>
                  </a:lnTo>
                  <a:lnTo>
                    <a:pt x="261992" y="360680"/>
                  </a:lnTo>
                  <a:close/>
                </a:path>
                <a:path w="635000" h="525780">
                  <a:moveTo>
                    <a:pt x="428667" y="353060"/>
                  </a:moveTo>
                  <a:lnTo>
                    <a:pt x="428028" y="353060"/>
                  </a:lnTo>
                  <a:lnTo>
                    <a:pt x="428028" y="363220"/>
                  </a:lnTo>
                  <a:lnTo>
                    <a:pt x="433096" y="364490"/>
                  </a:lnTo>
                  <a:lnTo>
                    <a:pt x="437306" y="364490"/>
                  </a:lnTo>
                  <a:lnTo>
                    <a:pt x="438949" y="363220"/>
                  </a:lnTo>
                  <a:lnTo>
                    <a:pt x="480977" y="363220"/>
                  </a:lnTo>
                  <a:lnTo>
                    <a:pt x="491093" y="359410"/>
                  </a:lnTo>
                  <a:lnTo>
                    <a:pt x="499656" y="355600"/>
                  </a:lnTo>
                  <a:lnTo>
                    <a:pt x="430049" y="355600"/>
                  </a:lnTo>
                  <a:lnTo>
                    <a:pt x="428667" y="353060"/>
                  </a:lnTo>
                  <a:close/>
                </a:path>
                <a:path w="635000" h="525780">
                  <a:moveTo>
                    <a:pt x="349936" y="359410"/>
                  </a:moveTo>
                  <a:lnTo>
                    <a:pt x="304901" y="359410"/>
                  </a:lnTo>
                  <a:lnTo>
                    <a:pt x="304650" y="360680"/>
                  </a:lnTo>
                  <a:lnTo>
                    <a:pt x="302943" y="361950"/>
                  </a:lnTo>
                  <a:lnTo>
                    <a:pt x="300964" y="363220"/>
                  </a:lnTo>
                  <a:lnTo>
                    <a:pt x="347361" y="363220"/>
                  </a:lnTo>
                  <a:lnTo>
                    <a:pt x="348481" y="360680"/>
                  </a:lnTo>
                  <a:lnTo>
                    <a:pt x="349936" y="359410"/>
                  </a:lnTo>
                  <a:close/>
                </a:path>
                <a:path w="635000" h="525780">
                  <a:moveTo>
                    <a:pt x="362169" y="358140"/>
                  </a:moveTo>
                  <a:lnTo>
                    <a:pt x="351392" y="358140"/>
                  </a:lnTo>
                  <a:lnTo>
                    <a:pt x="356732" y="360680"/>
                  </a:lnTo>
                  <a:lnTo>
                    <a:pt x="359444" y="363220"/>
                  </a:lnTo>
                  <a:lnTo>
                    <a:pt x="364575" y="360680"/>
                  </a:lnTo>
                  <a:lnTo>
                    <a:pt x="362169" y="358140"/>
                  </a:lnTo>
                  <a:close/>
                </a:path>
                <a:path w="635000" h="525780">
                  <a:moveTo>
                    <a:pt x="330400" y="322580"/>
                  </a:moveTo>
                  <a:lnTo>
                    <a:pt x="324052" y="322580"/>
                  </a:lnTo>
                  <a:lnTo>
                    <a:pt x="323655" y="323850"/>
                  </a:lnTo>
                  <a:lnTo>
                    <a:pt x="311701" y="327660"/>
                  </a:lnTo>
                  <a:lnTo>
                    <a:pt x="303391" y="332740"/>
                  </a:lnTo>
                  <a:lnTo>
                    <a:pt x="298540" y="339090"/>
                  </a:lnTo>
                  <a:lnTo>
                    <a:pt x="296964" y="347980"/>
                  </a:lnTo>
                  <a:lnTo>
                    <a:pt x="296964" y="356870"/>
                  </a:lnTo>
                  <a:lnTo>
                    <a:pt x="299718" y="360680"/>
                  </a:lnTo>
                  <a:lnTo>
                    <a:pt x="304451" y="359410"/>
                  </a:lnTo>
                  <a:lnTo>
                    <a:pt x="349936" y="359410"/>
                  </a:lnTo>
                  <a:lnTo>
                    <a:pt x="351392" y="358140"/>
                  </a:lnTo>
                  <a:lnTo>
                    <a:pt x="362169" y="358140"/>
                  </a:lnTo>
                  <a:lnTo>
                    <a:pt x="356154" y="351790"/>
                  </a:lnTo>
                  <a:lnTo>
                    <a:pt x="346560" y="349250"/>
                  </a:lnTo>
                  <a:lnTo>
                    <a:pt x="337970" y="349250"/>
                  </a:lnTo>
                  <a:lnTo>
                    <a:pt x="335268" y="345440"/>
                  </a:lnTo>
                  <a:lnTo>
                    <a:pt x="322848" y="345440"/>
                  </a:lnTo>
                  <a:lnTo>
                    <a:pt x="321257" y="339090"/>
                  </a:lnTo>
                  <a:lnTo>
                    <a:pt x="327295" y="339090"/>
                  </a:lnTo>
                  <a:lnTo>
                    <a:pt x="330974" y="334010"/>
                  </a:lnTo>
                  <a:lnTo>
                    <a:pt x="331209" y="330200"/>
                  </a:lnTo>
                  <a:lnTo>
                    <a:pt x="331288" y="326390"/>
                  </a:lnTo>
                  <a:lnTo>
                    <a:pt x="330400" y="322580"/>
                  </a:lnTo>
                  <a:close/>
                </a:path>
                <a:path w="635000" h="525780">
                  <a:moveTo>
                    <a:pt x="268358" y="355600"/>
                  </a:moveTo>
                  <a:lnTo>
                    <a:pt x="264588" y="355600"/>
                  </a:lnTo>
                  <a:lnTo>
                    <a:pt x="268567" y="359410"/>
                  </a:lnTo>
                  <a:lnTo>
                    <a:pt x="269290" y="356870"/>
                  </a:lnTo>
                  <a:lnTo>
                    <a:pt x="268358" y="355600"/>
                  </a:lnTo>
                  <a:close/>
                </a:path>
                <a:path w="635000" h="525780">
                  <a:moveTo>
                    <a:pt x="67046" y="255270"/>
                  </a:moveTo>
                  <a:lnTo>
                    <a:pt x="63715" y="255270"/>
                  </a:lnTo>
                  <a:lnTo>
                    <a:pt x="63642" y="271780"/>
                  </a:lnTo>
                  <a:lnTo>
                    <a:pt x="58578" y="284480"/>
                  </a:lnTo>
                  <a:lnTo>
                    <a:pt x="47438" y="297180"/>
                  </a:lnTo>
                  <a:lnTo>
                    <a:pt x="36298" y="312420"/>
                  </a:lnTo>
                  <a:lnTo>
                    <a:pt x="31234" y="328930"/>
                  </a:lnTo>
                  <a:lnTo>
                    <a:pt x="35727" y="344170"/>
                  </a:lnTo>
                  <a:lnTo>
                    <a:pt x="46794" y="354330"/>
                  </a:lnTo>
                  <a:lnTo>
                    <a:pt x="60813" y="356870"/>
                  </a:lnTo>
                  <a:lnTo>
                    <a:pt x="74165" y="355600"/>
                  </a:lnTo>
                  <a:lnTo>
                    <a:pt x="115775" y="355600"/>
                  </a:lnTo>
                  <a:lnTo>
                    <a:pt x="116005" y="341630"/>
                  </a:lnTo>
                  <a:lnTo>
                    <a:pt x="45715" y="341630"/>
                  </a:lnTo>
                  <a:lnTo>
                    <a:pt x="42972" y="332740"/>
                  </a:lnTo>
                  <a:lnTo>
                    <a:pt x="42972" y="327660"/>
                  </a:lnTo>
                  <a:lnTo>
                    <a:pt x="47471" y="312420"/>
                  </a:lnTo>
                  <a:lnTo>
                    <a:pt x="67268" y="287020"/>
                  </a:lnTo>
                  <a:lnTo>
                    <a:pt x="71767" y="271780"/>
                  </a:lnTo>
                  <a:lnTo>
                    <a:pt x="70940" y="265430"/>
                  </a:lnTo>
                  <a:lnTo>
                    <a:pt x="67046" y="255270"/>
                  </a:lnTo>
                  <a:close/>
                </a:path>
                <a:path w="635000" h="525780">
                  <a:moveTo>
                    <a:pt x="285467" y="351790"/>
                  </a:moveTo>
                  <a:lnTo>
                    <a:pt x="272138" y="351790"/>
                  </a:lnTo>
                  <a:lnTo>
                    <a:pt x="272672" y="356870"/>
                  </a:lnTo>
                  <a:lnTo>
                    <a:pt x="279593" y="356870"/>
                  </a:lnTo>
                  <a:lnTo>
                    <a:pt x="285467" y="351790"/>
                  </a:lnTo>
                  <a:close/>
                </a:path>
                <a:path w="635000" h="525780">
                  <a:moveTo>
                    <a:pt x="580784" y="355600"/>
                  </a:moveTo>
                  <a:lnTo>
                    <a:pt x="560422" y="355600"/>
                  </a:lnTo>
                  <a:lnTo>
                    <a:pt x="573774" y="356870"/>
                  </a:lnTo>
                  <a:lnTo>
                    <a:pt x="580784" y="355600"/>
                  </a:lnTo>
                  <a:close/>
                </a:path>
                <a:path w="635000" h="525780">
                  <a:moveTo>
                    <a:pt x="206569" y="353060"/>
                  </a:moveTo>
                  <a:lnTo>
                    <a:pt x="205930" y="353060"/>
                  </a:lnTo>
                  <a:lnTo>
                    <a:pt x="204527" y="355600"/>
                  </a:lnTo>
                  <a:lnTo>
                    <a:pt x="206569" y="355600"/>
                  </a:lnTo>
                  <a:lnTo>
                    <a:pt x="206569" y="353060"/>
                  </a:lnTo>
                  <a:close/>
                </a:path>
                <a:path w="635000" h="525780">
                  <a:moveTo>
                    <a:pt x="485461" y="323850"/>
                  </a:moveTo>
                  <a:lnTo>
                    <a:pt x="468704" y="328930"/>
                  </a:lnTo>
                  <a:lnTo>
                    <a:pt x="453915" y="340360"/>
                  </a:lnTo>
                  <a:lnTo>
                    <a:pt x="441729" y="351790"/>
                  </a:lnTo>
                  <a:lnTo>
                    <a:pt x="432782" y="355600"/>
                  </a:lnTo>
                  <a:lnTo>
                    <a:pt x="499656" y="355600"/>
                  </a:lnTo>
                  <a:lnTo>
                    <a:pt x="502511" y="354330"/>
                  </a:lnTo>
                  <a:lnTo>
                    <a:pt x="513397" y="350520"/>
                  </a:lnTo>
                  <a:lnTo>
                    <a:pt x="513356" y="349250"/>
                  </a:lnTo>
                  <a:lnTo>
                    <a:pt x="509502" y="349250"/>
                  </a:lnTo>
                  <a:lnTo>
                    <a:pt x="506319" y="346710"/>
                  </a:lnTo>
                  <a:lnTo>
                    <a:pt x="505607" y="340360"/>
                  </a:lnTo>
                  <a:lnTo>
                    <a:pt x="506131" y="336550"/>
                  </a:lnTo>
                  <a:lnTo>
                    <a:pt x="508968" y="335280"/>
                  </a:lnTo>
                  <a:lnTo>
                    <a:pt x="503689" y="331470"/>
                  </a:lnTo>
                  <a:lnTo>
                    <a:pt x="497313" y="327660"/>
                  </a:lnTo>
                  <a:lnTo>
                    <a:pt x="490888" y="325120"/>
                  </a:lnTo>
                  <a:lnTo>
                    <a:pt x="485461" y="323850"/>
                  </a:lnTo>
                  <a:close/>
                </a:path>
                <a:path w="635000" h="525780">
                  <a:moveTo>
                    <a:pt x="332565" y="341630"/>
                  </a:moveTo>
                  <a:lnTo>
                    <a:pt x="332115" y="341630"/>
                  </a:lnTo>
                  <a:lnTo>
                    <a:pt x="330879" y="345440"/>
                  </a:lnTo>
                  <a:lnTo>
                    <a:pt x="335268" y="345440"/>
                  </a:lnTo>
                  <a:lnTo>
                    <a:pt x="332565" y="341630"/>
                  </a:lnTo>
                  <a:close/>
                </a:path>
                <a:path w="635000" h="525780">
                  <a:moveTo>
                    <a:pt x="103211" y="283210"/>
                  </a:moveTo>
                  <a:lnTo>
                    <a:pt x="90890" y="298450"/>
                  </a:lnTo>
                  <a:lnTo>
                    <a:pt x="82814" y="316230"/>
                  </a:lnTo>
                  <a:lnTo>
                    <a:pt x="78397" y="331470"/>
                  </a:lnTo>
                  <a:lnTo>
                    <a:pt x="77055" y="337820"/>
                  </a:lnTo>
                  <a:lnTo>
                    <a:pt x="73170" y="339090"/>
                  </a:lnTo>
                  <a:lnTo>
                    <a:pt x="66720" y="341630"/>
                  </a:lnTo>
                  <a:lnTo>
                    <a:pt x="116005" y="341630"/>
                  </a:lnTo>
                  <a:lnTo>
                    <a:pt x="116047" y="339090"/>
                  </a:lnTo>
                  <a:lnTo>
                    <a:pt x="133346" y="314960"/>
                  </a:lnTo>
                  <a:lnTo>
                    <a:pt x="156643" y="302260"/>
                  </a:lnTo>
                  <a:lnTo>
                    <a:pt x="177325" y="300990"/>
                  </a:lnTo>
                  <a:lnTo>
                    <a:pt x="243154" y="300990"/>
                  </a:lnTo>
                  <a:lnTo>
                    <a:pt x="237584" y="298450"/>
                  </a:lnTo>
                  <a:lnTo>
                    <a:pt x="219448" y="298450"/>
                  </a:lnTo>
                  <a:lnTo>
                    <a:pt x="216184" y="297180"/>
                  </a:lnTo>
                  <a:lnTo>
                    <a:pt x="209477" y="292100"/>
                  </a:lnTo>
                  <a:lnTo>
                    <a:pt x="203934" y="288290"/>
                  </a:lnTo>
                  <a:lnTo>
                    <a:pt x="117495" y="288290"/>
                  </a:lnTo>
                  <a:lnTo>
                    <a:pt x="107144" y="285750"/>
                  </a:lnTo>
                  <a:lnTo>
                    <a:pt x="103211" y="283210"/>
                  </a:lnTo>
                  <a:close/>
                </a:path>
                <a:path w="635000" h="525780">
                  <a:moveTo>
                    <a:pt x="327295" y="339090"/>
                  </a:moveTo>
                  <a:lnTo>
                    <a:pt x="321445" y="339090"/>
                  </a:lnTo>
                  <a:lnTo>
                    <a:pt x="322932" y="340360"/>
                  </a:lnTo>
                  <a:lnTo>
                    <a:pt x="325456" y="341630"/>
                  </a:lnTo>
                  <a:lnTo>
                    <a:pt x="327295" y="339090"/>
                  </a:lnTo>
                  <a:close/>
                </a:path>
                <a:path w="635000" h="525780">
                  <a:moveTo>
                    <a:pt x="633802" y="232410"/>
                  </a:moveTo>
                  <a:lnTo>
                    <a:pt x="632734" y="232410"/>
                  </a:lnTo>
                  <a:lnTo>
                    <a:pt x="630745" y="236220"/>
                  </a:lnTo>
                  <a:lnTo>
                    <a:pt x="628148" y="243840"/>
                  </a:lnTo>
                  <a:lnTo>
                    <a:pt x="593018" y="243840"/>
                  </a:lnTo>
                  <a:lnTo>
                    <a:pt x="576629" y="247650"/>
                  </a:lnTo>
                  <a:lnTo>
                    <a:pt x="567545" y="255270"/>
                  </a:lnTo>
                  <a:lnTo>
                    <a:pt x="563648" y="265430"/>
                  </a:lnTo>
                  <a:lnTo>
                    <a:pt x="562820" y="271780"/>
                  </a:lnTo>
                  <a:lnTo>
                    <a:pt x="567319" y="287020"/>
                  </a:lnTo>
                  <a:lnTo>
                    <a:pt x="587116" y="312420"/>
                  </a:lnTo>
                  <a:lnTo>
                    <a:pt x="591615" y="327660"/>
                  </a:lnTo>
                  <a:lnTo>
                    <a:pt x="591615" y="332740"/>
                  </a:lnTo>
                  <a:lnTo>
                    <a:pt x="588882" y="341630"/>
                  </a:lnTo>
                  <a:lnTo>
                    <a:pt x="599608" y="341630"/>
                  </a:lnTo>
                  <a:lnTo>
                    <a:pt x="603353" y="328930"/>
                  </a:lnTo>
                  <a:lnTo>
                    <a:pt x="598289" y="312420"/>
                  </a:lnTo>
                  <a:lnTo>
                    <a:pt x="587149" y="297180"/>
                  </a:lnTo>
                  <a:lnTo>
                    <a:pt x="576009" y="284480"/>
                  </a:lnTo>
                  <a:lnTo>
                    <a:pt x="570945" y="271780"/>
                  </a:lnTo>
                  <a:lnTo>
                    <a:pt x="570872" y="255270"/>
                  </a:lnTo>
                  <a:lnTo>
                    <a:pt x="633234" y="255270"/>
                  </a:lnTo>
                  <a:lnTo>
                    <a:pt x="634588" y="254000"/>
                  </a:lnTo>
                  <a:lnTo>
                    <a:pt x="634588" y="238760"/>
                  </a:lnTo>
                  <a:lnTo>
                    <a:pt x="632609" y="236220"/>
                  </a:lnTo>
                  <a:lnTo>
                    <a:pt x="633802" y="232410"/>
                  </a:lnTo>
                  <a:close/>
                </a:path>
                <a:path w="635000" h="525780">
                  <a:moveTo>
                    <a:pt x="348334" y="323850"/>
                  </a:moveTo>
                  <a:lnTo>
                    <a:pt x="351946" y="332740"/>
                  </a:lnTo>
                  <a:lnTo>
                    <a:pt x="359428" y="339090"/>
                  </a:lnTo>
                  <a:lnTo>
                    <a:pt x="366911" y="340360"/>
                  </a:lnTo>
                  <a:lnTo>
                    <a:pt x="370522" y="336550"/>
                  </a:lnTo>
                  <a:lnTo>
                    <a:pt x="370554" y="335280"/>
                  </a:lnTo>
                  <a:lnTo>
                    <a:pt x="411526" y="335280"/>
                  </a:lnTo>
                  <a:lnTo>
                    <a:pt x="411526" y="325120"/>
                  </a:lnTo>
                  <a:lnTo>
                    <a:pt x="359279" y="325120"/>
                  </a:lnTo>
                  <a:lnTo>
                    <a:pt x="348334" y="323850"/>
                  </a:lnTo>
                  <a:close/>
                </a:path>
                <a:path w="635000" h="525780">
                  <a:moveTo>
                    <a:pt x="282776" y="332740"/>
                  </a:moveTo>
                  <a:lnTo>
                    <a:pt x="282630" y="332740"/>
                  </a:lnTo>
                  <a:lnTo>
                    <a:pt x="280441" y="334010"/>
                  </a:lnTo>
                  <a:lnTo>
                    <a:pt x="282638" y="334010"/>
                  </a:lnTo>
                  <a:lnTo>
                    <a:pt x="282776" y="332740"/>
                  </a:lnTo>
                  <a:close/>
                </a:path>
                <a:path w="635000" h="525780">
                  <a:moveTo>
                    <a:pt x="261934" y="316230"/>
                  </a:moveTo>
                  <a:lnTo>
                    <a:pt x="211773" y="316230"/>
                  </a:lnTo>
                  <a:lnTo>
                    <a:pt x="218694" y="321310"/>
                  </a:lnTo>
                  <a:lnTo>
                    <a:pt x="212768" y="327660"/>
                  </a:lnTo>
                  <a:lnTo>
                    <a:pt x="209972" y="328930"/>
                  </a:lnTo>
                  <a:lnTo>
                    <a:pt x="209260" y="330200"/>
                  </a:lnTo>
                  <a:lnTo>
                    <a:pt x="209574" y="330200"/>
                  </a:lnTo>
                  <a:lnTo>
                    <a:pt x="216516" y="331470"/>
                  </a:lnTo>
                  <a:lnTo>
                    <a:pt x="221741" y="325120"/>
                  </a:lnTo>
                  <a:lnTo>
                    <a:pt x="221993" y="321310"/>
                  </a:lnTo>
                  <a:lnTo>
                    <a:pt x="265196" y="321310"/>
                  </a:lnTo>
                  <a:lnTo>
                    <a:pt x="261447" y="320040"/>
                  </a:lnTo>
                  <a:lnTo>
                    <a:pt x="261934" y="316230"/>
                  </a:lnTo>
                  <a:close/>
                </a:path>
                <a:path w="635000" h="525780">
                  <a:moveTo>
                    <a:pt x="281624" y="327660"/>
                  </a:moveTo>
                  <a:lnTo>
                    <a:pt x="275488" y="327660"/>
                  </a:lnTo>
                  <a:lnTo>
                    <a:pt x="278002" y="331470"/>
                  </a:lnTo>
                  <a:lnTo>
                    <a:pt x="281624" y="327660"/>
                  </a:lnTo>
                  <a:close/>
                </a:path>
                <a:path w="635000" h="525780">
                  <a:moveTo>
                    <a:pt x="415903" y="321310"/>
                  </a:moveTo>
                  <a:lnTo>
                    <a:pt x="412605" y="321310"/>
                  </a:lnTo>
                  <a:lnTo>
                    <a:pt x="412856" y="325120"/>
                  </a:lnTo>
                  <a:lnTo>
                    <a:pt x="418081" y="331470"/>
                  </a:lnTo>
                  <a:lnTo>
                    <a:pt x="425023" y="330200"/>
                  </a:lnTo>
                  <a:lnTo>
                    <a:pt x="425327" y="330200"/>
                  </a:lnTo>
                  <a:lnTo>
                    <a:pt x="424625" y="328930"/>
                  </a:lnTo>
                  <a:lnTo>
                    <a:pt x="421830" y="327660"/>
                  </a:lnTo>
                  <a:lnTo>
                    <a:pt x="415903" y="321310"/>
                  </a:lnTo>
                  <a:close/>
                </a:path>
                <a:path w="635000" h="525780">
                  <a:moveTo>
                    <a:pt x="376177" y="275590"/>
                  </a:moveTo>
                  <a:lnTo>
                    <a:pt x="368355" y="275590"/>
                  </a:lnTo>
                  <a:lnTo>
                    <a:pt x="364166" y="276860"/>
                  </a:lnTo>
                  <a:lnTo>
                    <a:pt x="364166" y="280670"/>
                  </a:lnTo>
                  <a:lnTo>
                    <a:pt x="366342" y="287020"/>
                  </a:lnTo>
                  <a:lnTo>
                    <a:pt x="371130" y="292100"/>
                  </a:lnTo>
                  <a:lnTo>
                    <a:pt x="375917" y="299720"/>
                  </a:lnTo>
                  <a:lnTo>
                    <a:pt x="378093" y="308610"/>
                  </a:lnTo>
                  <a:lnTo>
                    <a:pt x="375541" y="318770"/>
                  </a:lnTo>
                  <a:lnTo>
                    <a:pt x="368809" y="323850"/>
                  </a:lnTo>
                  <a:lnTo>
                    <a:pt x="359279" y="325120"/>
                  </a:lnTo>
                  <a:lnTo>
                    <a:pt x="411526" y="325120"/>
                  </a:lnTo>
                  <a:lnTo>
                    <a:pt x="411526" y="321310"/>
                  </a:lnTo>
                  <a:lnTo>
                    <a:pt x="415903" y="321310"/>
                  </a:lnTo>
                  <a:lnTo>
                    <a:pt x="422814" y="316230"/>
                  </a:lnTo>
                  <a:lnTo>
                    <a:pt x="428625" y="316230"/>
                  </a:lnTo>
                  <a:lnTo>
                    <a:pt x="429212" y="312420"/>
                  </a:lnTo>
                  <a:lnTo>
                    <a:pt x="440568" y="304800"/>
                  </a:lnTo>
                  <a:lnTo>
                    <a:pt x="457268" y="300990"/>
                  </a:lnTo>
                  <a:lnTo>
                    <a:pt x="549293" y="300990"/>
                  </a:lnTo>
                  <a:lnTo>
                    <a:pt x="547429" y="298450"/>
                  </a:lnTo>
                  <a:lnTo>
                    <a:pt x="411526" y="298450"/>
                  </a:lnTo>
                  <a:lnTo>
                    <a:pt x="411526" y="288290"/>
                  </a:lnTo>
                  <a:lnTo>
                    <a:pt x="383946" y="288290"/>
                  </a:lnTo>
                  <a:lnTo>
                    <a:pt x="382679" y="281940"/>
                  </a:lnTo>
                  <a:lnTo>
                    <a:pt x="376177" y="275590"/>
                  </a:lnTo>
                  <a:close/>
                </a:path>
                <a:path w="635000" h="525780">
                  <a:moveTo>
                    <a:pt x="324058" y="308610"/>
                  </a:moveTo>
                  <a:lnTo>
                    <a:pt x="312870" y="308610"/>
                  </a:lnTo>
                  <a:lnTo>
                    <a:pt x="316828" y="309880"/>
                  </a:lnTo>
                  <a:lnTo>
                    <a:pt x="320021" y="312420"/>
                  </a:lnTo>
                  <a:lnTo>
                    <a:pt x="315205" y="317500"/>
                  </a:lnTo>
                  <a:lnTo>
                    <a:pt x="319979" y="323850"/>
                  </a:lnTo>
                  <a:lnTo>
                    <a:pt x="323969" y="322580"/>
                  </a:lnTo>
                  <a:lnTo>
                    <a:pt x="330400" y="322580"/>
                  </a:lnTo>
                  <a:lnTo>
                    <a:pt x="329217" y="317500"/>
                  </a:lnTo>
                  <a:lnTo>
                    <a:pt x="324058" y="308610"/>
                  </a:lnTo>
                  <a:close/>
                </a:path>
                <a:path w="635000" h="525780">
                  <a:moveTo>
                    <a:pt x="301948" y="295910"/>
                  </a:moveTo>
                  <a:lnTo>
                    <a:pt x="284873" y="298450"/>
                  </a:lnTo>
                  <a:lnTo>
                    <a:pt x="276790" y="302260"/>
                  </a:lnTo>
                  <a:lnTo>
                    <a:pt x="269510" y="307340"/>
                  </a:lnTo>
                  <a:lnTo>
                    <a:pt x="277897" y="308610"/>
                  </a:lnTo>
                  <a:lnTo>
                    <a:pt x="277101" y="317500"/>
                  </a:lnTo>
                  <a:lnTo>
                    <a:pt x="268944" y="322580"/>
                  </a:lnTo>
                  <a:lnTo>
                    <a:pt x="285424" y="322580"/>
                  </a:lnTo>
                  <a:lnTo>
                    <a:pt x="286419" y="321310"/>
                  </a:lnTo>
                  <a:lnTo>
                    <a:pt x="292119" y="316230"/>
                  </a:lnTo>
                  <a:lnTo>
                    <a:pt x="300069" y="311150"/>
                  </a:lnTo>
                  <a:lnTo>
                    <a:pt x="309802" y="308610"/>
                  </a:lnTo>
                  <a:lnTo>
                    <a:pt x="324058" y="308610"/>
                  </a:lnTo>
                  <a:lnTo>
                    <a:pt x="323321" y="307340"/>
                  </a:lnTo>
                  <a:lnTo>
                    <a:pt x="314073" y="298450"/>
                  </a:lnTo>
                  <a:lnTo>
                    <a:pt x="301948" y="295910"/>
                  </a:lnTo>
                  <a:close/>
                </a:path>
                <a:path w="635000" h="525780">
                  <a:moveTo>
                    <a:pt x="243154" y="300990"/>
                  </a:moveTo>
                  <a:lnTo>
                    <a:pt x="177325" y="300990"/>
                  </a:lnTo>
                  <a:lnTo>
                    <a:pt x="194028" y="304800"/>
                  </a:lnTo>
                  <a:lnTo>
                    <a:pt x="205386" y="312420"/>
                  </a:lnTo>
                  <a:lnTo>
                    <a:pt x="205972" y="316230"/>
                  </a:lnTo>
                  <a:lnTo>
                    <a:pt x="203679" y="317500"/>
                  </a:lnTo>
                  <a:lnTo>
                    <a:pt x="201690" y="317500"/>
                  </a:lnTo>
                  <a:lnTo>
                    <a:pt x="201522" y="318770"/>
                  </a:lnTo>
                  <a:lnTo>
                    <a:pt x="202360" y="318770"/>
                  </a:lnTo>
                  <a:lnTo>
                    <a:pt x="205428" y="320040"/>
                  </a:lnTo>
                  <a:lnTo>
                    <a:pt x="209752" y="320040"/>
                  </a:lnTo>
                  <a:lnTo>
                    <a:pt x="211773" y="316230"/>
                  </a:lnTo>
                  <a:lnTo>
                    <a:pt x="261934" y="316230"/>
                  </a:lnTo>
                  <a:lnTo>
                    <a:pt x="262096" y="314960"/>
                  </a:lnTo>
                  <a:lnTo>
                    <a:pt x="256002" y="314960"/>
                  </a:lnTo>
                  <a:lnTo>
                    <a:pt x="254411" y="308610"/>
                  </a:lnTo>
                  <a:lnTo>
                    <a:pt x="252568" y="308610"/>
                  </a:lnTo>
                  <a:lnTo>
                    <a:pt x="251845" y="304800"/>
                  </a:lnTo>
                  <a:lnTo>
                    <a:pt x="253751" y="303530"/>
                  </a:lnTo>
                  <a:lnTo>
                    <a:pt x="250149" y="302260"/>
                  </a:lnTo>
                  <a:lnTo>
                    <a:pt x="245940" y="302260"/>
                  </a:lnTo>
                  <a:lnTo>
                    <a:pt x="243154" y="300990"/>
                  </a:lnTo>
                  <a:close/>
                </a:path>
                <a:path w="635000" h="525780">
                  <a:moveTo>
                    <a:pt x="428625" y="316230"/>
                  </a:moveTo>
                  <a:lnTo>
                    <a:pt x="422814" y="316230"/>
                  </a:lnTo>
                  <a:lnTo>
                    <a:pt x="424835" y="320040"/>
                  </a:lnTo>
                  <a:lnTo>
                    <a:pt x="429170" y="320040"/>
                  </a:lnTo>
                  <a:lnTo>
                    <a:pt x="432238" y="318770"/>
                  </a:lnTo>
                  <a:lnTo>
                    <a:pt x="433065" y="318770"/>
                  </a:lnTo>
                  <a:lnTo>
                    <a:pt x="432908" y="317500"/>
                  </a:lnTo>
                  <a:lnTo>
                    <a:pt x="430918" y="317500"/>
                  </a:lnTo>
                  <a:lnTo>
                    <a:pt x="428625" y="316230"/>
                  </a:lnTo>
                  <a:close/>
                </a:path>
                <a:path w="635000" h="525780">
                  <a:moveTo>
                    <a:pt x="356748" y="284480"/>
                  </a:moveTo>
                  <a:lnTo>
                    <a:pt x="337968" y="284480"/>
                  </a:lnTo>
                  <a:lnTo>
                    <a:pt x="341608" y="290830"/>
                  </a:lnTo>
                  <a:lnTo>
                    <a:pt x="344229" y="297180"/>
                  </a:lnTo>
                  <a:lnTo>
                    <a:pt x="346195" y="303530"/>
                  </a:lnTo>
                  <a:lnTo>
                    <a:pt x="347874" y="311150"/>
                  </a:lnTo>
                  <a:lnTo>
                    <a:pt x="354832" y="314960"/>
                  </a:lnTo>
                  <a:lnTo>
                    <a:pt x="361636" y="316230"/>
                  </a:lnTo>
                  <a:lnTo>
                    <a:pt x="366805" y="312420"/>
                  </a:lnTo>
                  <a:lnTo>
                    <a:pt x="368857" y="307340"/>
                  </a:lnTo>
                  <a:lnTo>
                    <a:pt x="366861" y="299720"/>
                  </a:lnTo>
                  <a:lnTo>
                    <a:pt x="358079" y="289560"/>
                  </a:lnTo>
                  <a:lnTo>
                    <a:pt x="356748" y="284480"/>
                  </a:lnTo>
                  <a:close/>
                </a:path>
                <a:path w="635000" h="525780">
                  <a:moveTo>
                    <a:pt x="262745" y="309880"/>
                  </a:moveTo>
                  <a:lnTo>
                    <a:pt x="261447" y="311150"/>
                  </a:lnTo>
                  <a:lnTo>
                    <a:pt x="258149" y="312420"/>
                  </a:lnTo>
                  <a:lnTo>
                    <a:pt x="256264" y="314960"/>
                  </a:lnTo>
                  <a:lnTo>
                    <a:pt x="262096" y="314960"/>
                  </a:lnTo>
                  <a:lnTo>
                    <a:pt x="262745" y="309880"/>
                  </a:lnTo>
                  <a:close/>
                </a:path>
                <a:path w="635000" h="525780">
                  <a:moveTo>
                    <a:pt x="260379" y="304800"/>
                  </a:moveTo>
                  <a:lnTo>
                    <a:pt x="256159" y="304800"/>
                  </a:lnTo>
                  <a:lnTo>
                    <a:pt x="253866" y="308610"/>
                  </a:lnTo>
                  <a:lnTo>
                    <a:pt x="254411" y="308610"/>
                  </a:lnTo>
                  <a:lnTo>
                    <a:pt x="258955" y="306070"/>
                  </a:lnTo>
                  <a:lnTo>
                    <a:pt x="260379" y="304800"/>
                  </a:lnTo>
                  <a:close/>
                </a:path>
                <a:path w="635000" h="525780">
                  <a:moveTo>
                    <a:pt x="246547" y="300990"/>
                  </a:moveTo>
                  <a:lnTo>
                    <a:pt x="245940" y="302260"/>
                  </a:lnTo>
                  <a:lnTo>
                    <a:pt x="250149" y="302260"/>
                  </a:lnTo>
                  <a:lnTo>
                    <a:pt x="246547" y="300990"/>
                  </a:lnTo>
                  <a:close/>
                </a:path>
                <a:path w="635000" h="525780">
                  <a:moveTo>
                    <a:pt x="245657" y="207010"/>
                  </a:moveTo>
                  <a:lnTo>
                    <a:pt x="223061" y="207010"/>
                  </a:lnTo>
                  <a:lnTo>
                    <a:pt x="223061" y="298450"/>
                  </a:lnTo>
                  <a:lnTo>
                    <a:pt x="245804" y="298450"/>
                  </a:lnTo>
                  <a:lnTo>
                    <a:pt x="239050" y="290830"/>
                  </a:lnTo>
                  <a:lnTo>
                    <a:pt x="245593" y="290830"/>
                  </a:lnTo>
                  <a:lnTo>
                    <a:pt x="242296" y="285750"/>
                  </a:lnTo>
                  <a:lnTo>
                    <a:pt x="248877" y="285750"/>
                  </a:lnTo>
                  <a:lnTo>
                    <a:pt x="247154" y="281940"/>
                  </a:lnTo>
                  <a:lnTo>
                    <a:pt x="253934" y="281940"/>
                  </a:lnTo>
                  <a:lnTo>
                    <a:pt x="253133" y="278130"/>
                  </a:lnTo>
                  <a:lnTo>
                    <a:pt x="322283" y="278130"/>
                  </a:lnTo>
                  <a:lnTo>
                    <a:pt x="318000" y="276860"/>
                  </a:lnTo>
                  <a:lnTo>
                    <a:pt x="310419" y="273050"/>
                  </a:lnTo>
                  <a:lnTo>
                    <a:pt x="304252" y="269240"/>
                  </a:lnTo>
                  <a:lnTo>
                    <a:pt x="294483" y="269240"/>
                  </a:lnTo>
                  <a:lnTo>
                    <a:pt x="294825" y="267970"/>
                  </a:lnTo>
                  <a:lnTo>
                    <a:pt x="287488" y="267970"/>
                  </a:lnTo>
                  <a:lnTo>
                    <a:pt x="280885" y="264160"/>
                  </a:lnTo>
                  <a:lnTo>
                    <a:pt x="252107" y="264160"/>
                  </a:lnTo>
                  <a:lnTo>
                    <a:pt x="246673" y="260350"/>
                  </a:lnTo>
                  <a:lnTo>
                    <a:pt x="252997" y="251460"/>
                  </a:lnTo>
                  <a:lnTo>
                    <a:pt x="245699" y="251460"/>
                  </a:lnTo>
                  <a:lnTo>
                    <a:pt x="245845" y="250190"/>
                  </a:lnTo>
                  <a:lnTo>
                    <a:pt x="246505" y="248920"/>
                  </a:lnTo>
                  <a:lnTo>
                    <a:pt x="249091" y="245110"/>
                  </a:lnTo>
                  <a:lnTo>
                    <a:pt x="247919" y="245110"/>
                  </a:lnTo>
                  <a:lnTo>
                    <a:pt x="249678" y="242570"/>
                  </a:lnTo>
                  <a:lnTo>
                    <a:pt x="254452" y="238760"/>
                  </a:lnTo>
                  <a:lnTo>
                    <a:pt x="262138" y="238760"/>
                  </a:lnTo>
                  <a:lnTo>
                    <a:pt x="257426" y="233680"/>
                  </a:lnTo>
                  <a:lnTo>
                    <a:pt x="260379" y="229870"/>
                  </a:lnTo>
                  <a:lnTo>
                    <a:pt x="266460" y="229870"/>
                  </a:lnTo>
                  <a:lnTo>
                    <a:pt x="274806" y="218440"/>
                  </a:lnTo>
                  <a:lnTo>
                    <a:pt x="245657" y="218440"/>
                  </a:lnTo>
                  <a:lnTo>
                    <a:pt x="245657" y="207010"/>
                  </a:lnTo>
                  <a:close/>
                </a:path>
                <a:path w="635000" h="525780">
                  <a:moveTo>
                    <a:pt x="298661" y="278130"/>
                  </a:moveTo>
                  <a:lnTo>
                    <a:pt x="266620" y="278130"/>
                  </a:lnTo>
                  <a:lnTo>
                    <a:pt x="266944" y="288290"/>
                  </a:lnTo>
                  <a:lnTo>
                    <a:pt x="265740" y="288290"/>
                  </a:lnTo>
                  <a:lnTo>
                    <a:pt x="264222" y="298450"/>
                  </a:lnTo>
                  <a:lnTo>
                    <a:pt x="272699" y="294640"/>
                  </a:lnTo>
                  <a:lnTo>
                    <a:pt x="281626" y="287020"/>
                  </a:lnTo>
                  <a:lnTo>
                    <a:pt x="290460" y="280670"/>
                  </a:lnTo>
                  <a:lnTo>
                    <a:pt x="298661" y="278130"/>
                  </a:lnTo>
                  <a:close/>
                </a:path>
                <a:path w="635000" h="525780">
                  <a:moveTo>
                    <a:pt x="464729" y="273050"/>
                  </a:moveTo>
                  <a:lnTo>
                    <a:pt x="455528" y="273050"/>
                  </a:lnTo>
                  <a:lnTo>
                    <a:pt x="445211" y="276860"/>
                  </a:lnTo>
                  <a:lnTo>
                    <a:pt x="434349" y="285750"/>
                  </a:lnTo>
                  <a:lnTo>
                    <a:pt x="425111" y="292100"/>
                  </a:lnTo>
                  <a:lnTo>
                    <a:pt x="418408" y="297180"/>
                  </a:lnTo>
                  <a:lnTo>
                    <a:pt x="415149" y="298450"/>
                  </a:lnTo>
                  <a:lnTo>
                    <a:pt x="547429" y="298450"/>
                  </a:lnTo>
                  <a:lnTo>
                    <a:pt x="542769" y="292100"/>
                  </a:lnTo>
                  <a:lnTo>
                    <a:pt x="508510" y="292100"/>
                  </a:lnTo>
                  <a:lnTo>
                    <a:pt x="499288" y="289560"/>
                  </a:lnTo>
                  <a:lnTo>
                    <a:pt x="485849" y="283210"/>
                  </a:lnTo>
                  <a:lnTo>
                    <a:pt x="474331" y="276860"/>
                  </a:lnTo>
                  <a:lnTo>
                    <a:pt x="464729" y="273050"/>
                  </a:lnTo>
                  <a:close/>
                </a:path>
                <a:path w="635000" h="525780">
                  <a:moveTo>
                    <a:pt x="245593" y="290830"/>
                  </a:moveTo>
                  <a:lnTo>
                    <a:pt x="239050" y="290830"/>
                  </a:lnTo>
                  <a:lnTo>
                    <a:pt x="247856" y="294640"/>
                  </a:lnTo>
                  <a:lnTo>
                    <a:pt x="248065" y="294640"/>
                  </a:lnTo>
                  <a:lnTo>
                    <a:pt x="245593" y="290830"/>
                  </a:lnTo>
                  <a:close/>
                </a:path>
                <a:path w="635000" h="525780">
                  <a:moveTo>
                    <a:pt x="248877" y="285750"/>
                  </a:moveTo>
                  <a:lnTo>
                    <a:pt x="242296" y="285750"/>
                  </a:lnTo>
                  <a:lnTo>
                    <a:pt x="250390" y="290830"/>
                  </a:lnTo>
                  <a:lnTo>
                    <a:pt x="250830" y="292100"/>
                  </a:lnTo>
                  <a:lnTo>
                    <a:pt x="251175" y="290830"/>
                  </a:lnTo>
                  <a:lnTo>
                    <a:pt x="248877" y="285750"/>
                  </a:lnTo>
                  <a:close/>
                </a:path>
                <a:path w="635000" h="525780">
                  <a:moveTo>
                    <a:pt x="531376" y="283210"/>
                  </a:moveTo>
                  <a:lnTo>
                    <a:pt x="517783" y="289560"/>
                  </a:lnTo>
                  <a:lnTo>
                    <a:pt x="508510" y="292100"/>
                  </a:lnTo>
                  <a:lnTo>
                    <a:pt x="542769" y="292100"/>
                  </a:lnTo>
                  <a:lnTo>
                    <a:pt x="531376" y="283210"/>
                  </a:lnTo>
                  <a:close/>
                </a:path>
                <a:path w="635000" h="525780">
                  <a:moveTo>
                    <a:pt x="179061" y="273050"/>
                  </a:moveTo>
                  <a:lnTo>
                    <a:pt x="169863" y="273050"/>
                  </a:lnTo>
                  <a:lnTo>
                    <a:pt x="160265" y="276860"/>
                  </a:lnTo>
                  <a:lnTo>
                    <a:pt x="148749" y="283210"/>
                  </a:lnTo>
                  <a:lnTo>
                    <a:pt x="132088" y="288290"/>
                  </a:lnTo>
                  <a:lnTo>
                    <a:pt x="203934" y="288290"/>
                  </a:lnTo>
                  <a:lnTo>
                    <a:pt x="200238" y="285750"/>
                  </a:lnTo>
                  <a:lnTo>
                    <a:pt x="189376" y="276860"/>
                  </a:lnTo>
                  <a:lnTo>
                    <a:pt x="179061" y="273050"/>
                  </a:lnTo>
                  <a:close/>
                </a:path>
                <a:path w="635000" h="525780">
                  <a:moveTo>
                    <a:pt x="253934" y="281940"/>
                  </a:moveTo>
                  <a:lnTo>
                    <a:pt x="247154" y="281940"/>
                  </a:lnTo>
                  <a:lnTo>
                    <a:pt x="254892" y="288290"/>
                  </a:lnTo>
                  <a:lnTo>
                    <a:pt x="255269" y="288290"/>
                  </a:lnTo>
                  <a:lnTo>
                    <a:pt x="253934" y="281940"/>
                  </a:lnTo>
                  <a:close/>
                </a:path>
                <a:path w="635000" h="525780">
                  <a:moveTo>
                    <a:pt x="385202" y="278130"/>
                  </a:moveTo>
                  <a:lnTo>
                    <a:pt x="384784" y="278130"/>
                  </a:lnTo>
                  <a:lnTo>
                    <a:pt x="386899" y="280670"/>
                  </a:lnTo>
                  <a:lnTo>
                    <a:pt x="386511" y="284480"/>
                  </a:lnTo>
                  <a:lnTo>
                    <a:pt x="384260" y="288290"/>
                  </a:lnTo>
                  <a:lnTo>
                    <a:pt x="411526" y="288290"/>
                  </a:lnTo>
                  <a:lnTo>
                    <a:pt x="411526" y="279400"/>
                  </a:lnTo>
                  <a:lnTo>
                    <a:pt x="387181" y="279400"/>
                  </a:lnTo>
                  <a:lnTo>
                    <a:pt x="385202" y="278130"/>
                  </a:lnTo>
                  <a:close/>
                </a:path>
                <a:path w="635000" h="525780">
                  <a:moveTo>
                    <a:pt x="259458" y="278130"/>
                  </a:moveTo>
                  <a:lnTo>
                    <a:pt x="253133" y="278130"/>
                  </a:lnTo>
                  <a:lnTo>
                    <a:pt x="258871" y="287020"/>
                  </a:lnTo>
                  <a:lnTo>
                    <a:pt x="259280" y="287020"/>
                  </a:lnTo>
                  <a:lnTo>
                    <a:pt x="259458" y="278130"/>
                  </a:lnTo>
                  <a:close/>
                </a:path>
                <a:path w="635000" h="525780">
                  <a:moveTo>
                    <a:pt x="322283" y="278130"/>
                  </a:moveTo>
                  <a:lnTo>
                    <a:pt x="298661" y="278130"/>
                  </a:lnTo>
                  <a:lnTo>
                    <a:pt x="306786" y="279400"/>
                  </a:lnTo>
                  <a:lnTo>
                    <a:pt x="314423" y="284480"/>
                  </a:lnTo>
                  <a:lnTo>
                    <a:pt x="324006" y="287020"/>
                  </a:lnTo>
                  <a:lnTo>
                    <a:pt x="337968" y="284480"/>
                  </a:lnTo>
                  <a:lnTo>
                    <a:pt x="356748" y="284480"/>
                  </a:lnTo>
                  <a:lnTo>
                    <a:pt x="356083" y="281940"/>
                  </a:lnTo>
                  <a:lnTo>
                    <a:pt x="356083" y="279400"/>
                  </a:lnTo>
                  <a:lnTo>
                    <a:pt x="326565" y="279400"/>
                  </a:lnTo>
                  <a:lnTo>
                    <a:pt x="322283" y="278130"/>
                  </a:lnTo>
                  <a:close/>
                </a:path>
                <a:path w="635000" h="525780">
                  <a:moveTo>
                    <a:pt x="266620" y="278130"/>
                  </a:moveTo>
                  <a:lnTo>
                    <a:pt x="259458" y="278130"/>
                  </a:lnTo>
                  <a:lnTo>
                    <a:pt x="263133" y="285750"/>
                  </a:lnTo>
                  <a:lnTo>
                    <a:pt x="263541" y="285750"/>
                  </a:lnTo>
                  <a:lnTo>
                    <a:pt x="266620" y="278130"/>
                  </a:lnTo>
                  <a:close/>
                </a:path>
                <a:path w="635000" h="525780">
                  <a:moveTo>
                    <a:pt x="343130" y="261620"/>
                  </a:moveTo>
                  <a:lnTo>
                    <a:pt x="338586" y="265430"/>
                  </a:lnTo>
                  <a:lnTo>
                    <a:pt x="339246" y="273050"/>
                  </a:lnTo>
                  <a:lnTo>
                    <a:pt x="342000" y="274320"/>
                  </a:lnTo>
                  <a:lnTo>
                    <a:pt x="339855" y="275590"/>
                  </a:lnTo>
                  <a:lnTo>
                    <a:pt x="334280" y="278130"/>
                  </a:lnTo>
                  <a:lnTo>
                    <a:pt x="326565" y="279400"/>
                  </a:lnTo>
                  <a:lnTo>
                    <a:pt x="356083" y="279400"/>
                  </a:lnTo>
                  <a:lnTo>
                    <a:pt x="356083" y="275590"/>
                  </a:lnTo>
                  <a:lnTo>
                    <a:pt x="359915" y="267970"/>
                  </a:lnTo>
                  <a:lnTo>
                    <a:pt x="394912" y="267970"/>
                  </a:lnTo>
                  <a:lnTo>
                    <a:pt x="395307" y="266700"/>
                  </a:lnTo>
                  <a:lnTo>
                    <a:pt x="345528" y="266700"/>
                  </a:lnTo>
                  <a:lnTo>
                    <a:pt x="343130" y="261620"/>
                  </a:lnTo>
                  <a:close/>
                </a:path>
                <a:path w="635000" h="525780">
                  <a:moveTo>
                    <a:pt x="350397" y="250190"/>
                  </a:moveTo>
                  <a:lnTo>
                    <a:pt x="347832" y="255270"/>
                  </a:lnTo>
                  <a:lnTo>
                    <a:pt x="348429" y="260350"/>
                  </a:lnTo>
                  <a:lnTo>
                    <a:pt x="354271" y="264160"/>
                  </a:lnTo>
                  <a:lnTo>
                    <a:pt x="397935" y="264160"/>
                  </a:lnTo>
                  <a:lnTo>
                    <a:pt x="397600" y="266700"/>
                  </a:lnTo>
                  <a:lnTo>
                    <a:pt x="398427" y="267970"/>
                  </a:lnTo>
                  <a:lnTo>
                    <a:pt x="398427" y="278130"/>
                  </a:lnTo>
                  <a:lnTo>
                    <a:pt x="387181" y="279400"/>
                  </a:lnTo>
                  <a:lnTo>
                    <a:pt x="411526" y="279400"/>
                  </a:lnTo>
                  <a:lnTo>
                    <a:pt x="411526" y="254000"/>
                  </a:lnTo>
                  <a:lnTo>
                    <a:pt x="353287" y="254000"/>
                  </a:lnTo>
                  <a:lnTo>
                    <a:pt x="350397" y="250190"/>
                  </a:lnTo>
                  <a:close/>
                </a:path>
                <a:path w="635000" h="525780">
                  <a:moveTo>
                    <a:pt x="164304" y="265430"/>
                  </a:moveTo>
                  <a:lnTo>
                    <a:pt x="121849" y="265430"/>
                  </a:lnTo>
                  <a:lnTo>
                    <a:pt x="124519" y="271780"/>
                  </a:lnTo>
                  <a:lnTo>
                    <a:pt x="122090" y="278130"/>
                  </a:lnTo>
                  <a:lnTo>
                    <a:pt x="140065" y="276860"/>
                  </a:lnTo>
                  <a:lnTo>
                    <a:pt x="154064" y="270510"/>
                  </a:lnTo>
                  <a:lnTo>
                    <a:pt x="164304" y="265430"/>
                  </a:lnTo>
                  <a:close/>
                </a:path>
                <a:path w="635000" h="525780">
                  <a:moveTo>
                    <a:pt x="557888" y="201930"/>
                  </a:moveTo>
                  <a:lnTo>
                    <a:pt x="506769" y="201930"/>
                  </a:lnTo>
                  <a:lnTo>
                    <a:pt x="510478" y="208280"/>
                  </a:lnTo>
                  <a:lnTo>
                    <a:pt x="509696" y="212090"/>
                  </a:lnTo>
                  <a:lnTo>
                    <a:pt x="502608" y="214630"/>
                  </a:lnTo>
                  <a:lnTo>
                    <a:pt x="487398" y="217170"/>
                  </a:lnTo>
                  <a:lnTo>
                    <a:pt x="470737" y="224790"/>
                  </a:lnTo>
                  <a:lnTo>
                    <a:pt x="459963" y="236220"/>
                  </a:lnTo>
                  <a:lnTo>
                    <a:pt x="454166" y="250190"/>
                  </a:lnTo>
                  <a:lnTo>
                    <a:pt x="452436" y="261620"/>
                  </a:lnTo>
                  <a:lnTo>
                    <a:pt x="452436" y="262890"/>
                  </a:lnTo>
                  <a:lnTo>
                    <a:pt x="453347" y="262890"/>
                  </a:lnTo>
                  <a:lnTo>
                    <a:pt x="467724" y="264160"/>
                  </a:lnTo>
                  <a:lnTo>
                    <a:pt x="480524" y="270510"/>
                  </a:lnTo>
                  <a:lnTo>
                    <a:pt x="494526" y="276860"/>
                  </a:lnTo>
                  <a:lnTo>
                    <a:pt x="512507" y="278130"/>
                  </a:lnTo>
                  <a:lnTo>
                    <a:pt x="510078" y="271780"/>
                  </a:lnTo>
                  <a:lnTo>
                    <a:pt x="512748" y="265430"/>
                  </a:lnTo>
                  <a:lnTo>
                    <a:pt x="540356" y="265430"/>
                  </a:lnTo>
                  <a:lnTo>
                    <a:pt x="535882" y="261620"/>
                  </a:lnTo>
                  <a:lnTo>
                    <a:pt x="533513" y="257810"/>
                  </a:lnTo>
                  <a:lnTo>
                    <a:pt x="534398" y="251460"/>
                  </a:lnTo>
                  <a:lnTo>
                    <a:pt x="538193" y="242570"/>
                  </a:lnTo>
                  <a:lnTo>
                    <a:pt x="553299" y="242570"/>
                  </a:lnTo>
                  <a:lnTo>
                    <a:pt x="549786" y="240030"/>
                  </a:lnTo>
                  <a:lnTo>
                    <a:pt x="548559" y="232410"/>
                  </a:lnTo>
                  <a:lnTo>
                    <a:pt x="551006" y="226060"/>
                  </a:lnTo>
                  <a:lnTo>
                    <a:pt x="553250" y="222250"/>
                  </a:lnTo>
                  <a:lnTo>
                    <a:pt x="567620" y="222250"/>
                  </a:lnTo>
                  <a:lnTo>
                    <a:pt x="569071" y="220980"/>
                  </a:lnTo>
                  <a:lnTo>
                    <a:pt x="569071" y="215900"/>
                  </a:lnTo>
                  <a:lnTo>
                    <a:pt x="563001" y="215900"/>
                  </a:lnTo>
                  <a:lnTo>
                    <a:pt x="559354" y="213360"/>
                  </a:lnTo>
                  <a:lnTo>
                    <a:pt x="557569" y="208280"/>
                  </a:lnTo>
                  <a:lnTo>
                    <a:pt x="557888" y="201930"/>
                  </a:lnTo>
                  <a:close/>
                </a:path>
                <a:path w="635000" h="525780">
                  <a:moveTo>
                    <a:pt x="177261" y="242570"/>
                  </a:moveTo>
                  <a:lnTo>
                    <a:pt x="96394" y="242570"/>
                  </a:lnTo>
                  <a:lnTo>
                    <a:pt x="98717" y="252730"/>
                  </a:lnTo>
                  <a:lnTo>
                    <a:pt x="97139" y="260350"/>
                  </a:lnTo>
                  <a:lnTo>
                    <a:pt x="94276" y="265430"/>
                  </a:lnTo>
                  <a:lnTo>
                    <a:pt x="92740" y="266700"/>
                  </a:lnTo>
                  <a:lnTo>
                    <a:pt x="94227" y="269240"/>
                  </a:lnTo>
                  <a:lnTo>
                    <a:pt x="100740" y="274320"/>
                  </a:lnTo>
                  <a:lnTo>
                    <a:pt x="110635" y="276860"/>
                  </a:lnTo>
                  <a:lnTo>
                    <a:pt x="114373" y="274320"/>
                  </a:lnTo>
                  <a:lnTo>
                    <a:pt x="119650" y="270510"/>
                  </a:lnTo>
                  <a:lnTo>
                    <a:pt x="121849" y="265430"/>
                  </a:lnTo>
                  <a:lnTo>
                    <a:pt x="164304" y="265430"/>
                  </a:lnTo>
                  <a:lnTo>
                    <a:pt x="166863" y="264160"/>
                  </a:lnTo>
                  <a:lnTo>
                    <a:pt x="181240" y="262890"/>
                  </a:lnTo>
                  <a:lnTo>
                    <a:pt x="182151" y="262890"/>
                  </a:lnTo>
                  <a:lnTo>
                    <a:pt x="182151" y="261620"/>
                  </a:lnTo>
                  <a:lnTo>
                    <a:pt x="180422" y="250190"/>
                  </a:lnTo>
                  <a:lnTo>
                    <a:pt x="177261" y="242570"/>
                  </a:lnTo>
                  <a:close/>
                </a:path>
                <a:path w="635000" h="525780">
                  <a:moveTo>
                    <a:pt x="540356" y="265430"/>
                  </a:moveTo>
                  <a:lnTo>
                    <a:pt x="512748" y="265430"/>
                  </a:lnTo>
                  <a:lnTo>
                    <a:pt x="514947" y="270510"/>
                  </a:lnTo>
                  <a:lnTo>
                    <a:pt x="520214" y="274320"/>
                  </a:lnTo>
                  <a:lnTo>
                    <a:pt x="523963" y="276860"/>
                  </a:lnTo>
                  <a:lnTo>
                    <a:pt x="533847" y="274320"/>
                  </a:lnTo>
                  <a:lnTo>
                    <a:pt x="540360" y="269240"/>
                  </a:lnTo>
                  <a:lnTo>
                    <a:pt x="541847" y="266700"/>
                  </a:lnTo>
                  <a:lnTo>
                    <a:pt x="540356" y="265430"/>
                  </a:lnTo>
                  <a:close/>
                </a:path>
                <a:path w="635000" h="525780">
                  <a:moveTo>
                    <a:pt x="44425" y="256540"/>
                  </a:moveTo>
                  <a:lnTo>
                    <a:pt x="26711" y="256540"/>
                  </a:lnTo>
                  <a:lnTo>
                    <a:pt x="27203" y="257810"/>
                  </a:lnTo>
                  <a:lnTo>
                    <a:pt x="22376" y="262890"/>
                  </a:lnTo>
                  <a:lnTo>
                    <a:pt x="22020" y="273050"/>
                  </a:lnTo>
                  <a:lnTo>
                    <a:pt x="24261" y="275590"/>
                  </a:lnTo>
                  <a:lnTo>
                    <a:pt x="24795" y="275590"/>
                  </a:lnTo>
                  <a:lnTo>
                    <a:pt x="24899" y="274320"/>
                  </a:lnTo>
                  <a:lnTo>
                    <a:pt x="27919" y="267970"/>
                  </a:lnTo>
                  <a:lnTo>
                    <a:pt x="33112" y="261620"/>
                  </a:lnTo>
                  <a:lnTo>
                    <a:pt x="40150" y="257810"/>
                  </a:lnTo>
                  <a:lnTo>
                    <a:pt x="44425" y="256540"/>
                  </a:lnTo>
                  <a:close/>
                </a:path>
                <a:path w="635000" h="525780">
                  <a:moveTo>
                    <a:pt x="633234" y="255270"/>
                  </a:moveTo>
                  <a:lnTo>
                    <a:pt x="585887" y="255270"/>
                  </a:lnTo>
                  <a:lnTo>
                    <a:pt x="594438" y="257810"/>
                  </a:lnTo>
                  <a:lnTo>
                    <a:pt x="601476" y="261620"/>
                  </a:lnTo>
                  <a:lnTo>
                    <a:pt x="606673" y="267970"/>
                  </a:lnTo>
                  <a:lnTo>
                    <a:pt x="609698" y="274320"/>
                  </a:lnTo>
                  <a:lnTo>
                    <a:pt x="609792" y="275590"/>
                  </a:lnTo>
                  <a:lnTo>
                    <a:pt x="610337" y="275590"/>
                  </a:lnTo>
                  <a:lnTo>
                    <a:pt x="612567" y="273050"/>
                  </a:lnTo>
                  <a:lnTo>
                    <a:pt x="612222" y="262890"/>
                  </a:lnTo>
                  <a:lnTo>
                    <a:pt x="607384" y="257810"/>
                  </a:lnTo>
                  <a:lnTo>
                    <a:pt x="607876" y="256540"/>
                  </a:lnTo>
                  <a:lnTo>
                    <a:pt x="631881" y="256540"/>
                  </a:lnTo>
                  <a:lnTo>
                    <a:pt x="633234" y="255270"/>
                  </a:lnTo>
                  <a:close/>
                </a:path>
                <a:path w="635000" h="525780">
                  <a:moveTo>
                    <a:pt x="394912" y="267970"/>
                  </a:moveTo>
                  <a:lnTo>
                    <a:pt x="375862" y="267970"/>
                  </a:lnTo>
                  <a:lnTo>
                    <a:pt x="383946" y="270510"/>
                  </a:lnTo>
                  <a:lnTo>
                    <a:pt x="394124" y="270510"/>
                  </a:lnTo>
                  <a:lnTo>
                    <a:pt x="394912" y="267970"/>
                  </a:lnTo>
                  <a:close/>
                </a:path>
                <a:path w="635000" h="525780">
                  <a:moveTo>
                    <a:pt x="325340" y="248920"/>
                  </a:moveTo>
                  <a:lnTo>
                    <a:pt x="271541" y="248920"/>
                  </a:lnTo>
                  <a:lnTo>
                    <a:pt x="285310" y="254000"/>
                  </a:lnTo>
                  <a:lnTo>
                    <a:pt x="292116" y="255270"/>
                  </a:lnTo>
                  <a:lnTo>
                    <a:pt x="289478" y="259080"/>
                  </a:lnTo>
                  <a:lnTo>
                    <a:pt x="287823" y="264160"/>
                  </a:lnTo>
                  <a:lnTo>
                    <a:pt x="287488" y="267970"/>
                  </a:lnTo>
                  <a:lnTo>
                    <a:pt x="294825" y="267970"/>
                  </a:lnTo>
                  <a:lnTo>
                    <a:pt x="296536" y="261620"/>
                  </a:lnTo>
                  <a:lnTo>
                    <a:pt x="300671" y="255270"/>
                  </a:lnTo>
                  <a:lnTo>
                    <a:pt x="306910" y="252730"/>
                  </a:lnTo>
                  <a:lnTo>
                    <a:pt x="315278" y="250190"/>
                  </a:lnTo>
                  <a:lnTo>
                    <a:pt x="325340" y="248920"/>
                  </a:lnTo>
                  <a:close/>
                </a:path>
                <a:path w="635000" h="525780">
                  <a:moveTo>
                    <a:pt x="396427" y="264160"/>
                  </a:moveTo>
                  <a:lnTo>
                    <a:pt x="354324" y="264160"/>
                  </a:lnTo>
                  <a:lnTo>
                    <a:pt x="350680" y="266700"/>
                  </a:lnTo>
                  <a:lnTo>
                    <a:pt x="395307" y="266700"/>
                  </a:lnTo>
                  <a:lnTo>
                    <a:pt x="395925" y="265430"/>
                  </a:lnTo>
                  <a:lnTo>
                    <a:pt x="396427" y="264160"/>
                  </a:lnTo>
                  <a:close/>
                </a:path>
                <a:path w="635000" h="525780">
                  <a:moveTo>
                    <a:pt x="260044" y="252730"/>
                  </a:moveTo>
                  <a:lnTo>
                    <a:pt x="252107" y="264160"/>
                  </a:lnTo>
                  <a:lnTo>
                    <a:pt x="280885" y="264160"/>
                  </a:lnTo>
                  <a:lnTo>
                    <a:pt x="260044" y="252730"/>
                  </a:lnTo>
                  <a:close/>
                </a:path>
                <a:path w="635000" h="525780">
                  <a:moveTo>
                    <a:pt x="1853" y="232410"/>
                  </a:moveTo>
                  <a:lnTo>
                    <a:pt x="795" y="232410"/>
                  </a:lnTo>
                  <a:lnTo>
                    <a:pt x="1989" y="236220"/>
                  </a:lnTo>
                  <a:lnTo>
                    <a:pt x="0" y="238760"/>
                  </a:lnTo>
                  <a:lnTo>
                    <a:pt x="0" y="254000"/>
                  </a:lnTo>
                  <a:lnTo>
                    <a:pt x="5413" y="259080"/>
                  </a:lnTo>
                  <a:lnTo>
                    <a:pt x="20062" y="259080"/>
                  </a:lnTo>
                  <a:lnTo>
                    <a:pt x="24376" y="257810"/>
                  </a:lnTo>
                  <a:lnTo>
                    <a:pt x="26711" y="256540"/>
                  </a:lnTo>
                  <a:lnTo>
                    <a:pt x="44425" y="256540"/>
                  </a:lnTo>
                  <a:lnTo>
                    <a:pt x="48700" y="255270"/>
                  </a:lnTo>
                  <a:lnTo>
                    <a:pt x="67046" y="255270"/>
                  </a:lnTo>
                  <a:lnTo>
                    <a:pt x="57963" y="247650"/>
                  </a:lnTo>
                  <a:lnTo>
                    <a:pt x="41569" y="243840"/>
                  </a:lnTo>
                  <a:lnTo>
                    <a:pt x="6439" y="243840"/>
                  </a:lnTo>
                  <a:lnTo>
                    <a:pt x="3842" y="236220"/>
                  </a:lnTo>
                  <a:lnTo>
                    <a:pt x="1853" y="232410"/>
                  </a:lnTo>
                  <a:close/>
                </a:path>
                <a:path w="635000" h="525780">
                  <a:moveTo>
                    <a:pt x="631881" y="256540"/>
                  </a:moveTo>
                  <a:lnTo>
                    <a:pt x="607876" y="256540"/>
                  </a:lnTo>
                  <a:lnTo>
                    <a:pt x="610211" y="257810"/>
                  </a:lnTo>
                  <a:lnTo>
                    <a:pt x="614536" y="259080"/>
                  </a:lnTo>
                  <a:lnTo>
                    <a:pt x="629174" y="259080"/>
                  </a:lnTo>
                  <a:lnTo>
                    <a:pt x="631881" y="256540"/>
                  </a:lnTo>
                  <a:close/>
                </a:path>
                <a:path w="635000" h="525780">
                  <a:moveTo>
                    <a:pt x="411526" y="213360"/>
                  </a:moveTo>
                  <a:lnTo>
                    <a:pt x="387496" y="213360"/>
                  </a:lnTo>
                  <a:lnTo>
                    <a:pt x="387496" y="247650"/>
                  </a:lnTo>
                  <a:lnTo>
                    <a:pt x="360271" y="247650"/>
                  </a:lnTo>
                  <a:lnTo>
                    <a:pt x="359622" y="251460"/>
                  </a:lnTo>
                  <a:lnTo>
                    <a:pt x="353287" y="254000"/>
                  </a:lnTo>
                  <a:lnTo>
                    <a:pt x="411526" y="254000"/>
                  </a:lnTo>
                  <a:lnTo>
                    <a:pt x="411526" y="213360"/>
                  </a:lnTo>
                  <a:close/>
                </a:path>
                <a:path w="635000" h="525780">
                  <a:moveTo>
                    <a:pt x="251280" y="248920"/>
                  </a:moveTo>
                  <a:lnTo>
                    <a:pt x="247133" y="250190"/>
                  </a:lnTo>
                  <a:lnTo>
                    <a:pt x="245845" y="251460"/>
                  </a:lnTo>
                  <a:lnTo>
                    <a:pt x="252997" y="251460"/>
                  </a:lnTo>
                  <a:lnTo>
                    <a:pt x="251280" y="248920"/>
                  </a:lnTo>
                  <a:close/>
                </a:path>
                <a:path w="635000" h="525780">
                  <a:moveTo>
                    <a:pt x="261594" y="246380"/>
                  </a:moveTo>
                  <a:lnTo>
                    <a:pt x="260410" y="246380"/>
                  </a:lnTo>
                  <a:lnTo>
                    <a:pt x="261091" y="247650"/>
                  </a:lnTo>
                  <a:lnTo>
                    <a:pt x="263457" y="251460"/>
                  </a:lnTo>
                  <a:lnTo>
                    <a:pt x="268567" y="251460"/>
                  </a:lnTo>
                  <a:lnTo>
                    <a:pt x="270881" y="250190"/>
                  </a:lnTo>
                  <a:lnTo>
                    <a:pt x="271541" y="248920"/>
                  </a:lnTo>
                  <a:lnTo>
                    <a:pt x="325340" y="248920"/>
                  </a:lnTo>
                  <a:lnTo>
                    <a:pt x="325660" y="247650"/>
                  </a:lnTo>
                  <a:lnTo>
                    <a:pt x="264054" y="247650"/>
                  </a:lnTo>
                  <a:lnTo>
                    <a:pt x="261594" y="246380"/>
                  </a:lnTo>
                  <a:close/>
                </a:path>
                <a:path w="635000" h="525780">
                  <a:moveTo>
                    <a:pt x="553299" y="242570"/>
                  </a:moveTo>
                  <a:lnTo>
                    <a:pt x="538193" y="242570"/>
                  </a:lnTo>
                  <a:lnTo>
                    <a:pt x="542225" y="248920"/>
                  </a:lnTo>
                  <a:lnTo>
                    <a:pt x="545678" y="251460"/>
                  </a:lnTo>
                  <a:lnTo>
                    <a:pt x="550448" y="250190"/>
                  </a:lnTo>
                  <a:lnTo>
                    <a:pt x="558433" y="247650"/>
                  </a:lnTo>
                  <a:lnTo>
                    <a:pt x="559658" y="246380"/>
                  </a:lnTo>
                  <a:lnTo>
                    <a:pt x="558569" y="246380"/>
                  </a:lnTo>
                  <a:lnTo>
                    <a:pt x="553299" y="242570"/>
                  </a:lnTo>
                  <a:close/>
                </a:path>
                <a:path w="635000" h="525780">
                  <a:moveTo>
                    <a:pt x="158293" y="222250"/>
                  </a:moveTo>
                  <a:lnTo>
                    <a:pt x="81348" y="222250"/>
                  </a:lnTo>
                  <a:lnTo>
                    <a:pt x="83585" y="226060"/>
                  </a:lnTo>
                  <a:lnTo>
                    <a:pt x="86031" y="232410"/>
                  </a:lnTo>
                  <a:lnTo>
                    <a:pt x="84805" y="240030"/>
                  </a:lnTo>
                  <a:lnTo>
                    <a:pt x="76029" y="246380"/>
                  </a:lnTo>
                  <a:lnTo>
                    <a:pt x="74929" y="246380"/>
                  </a:lnTo>
                  <a:lnTo>
                    <a:pt x="76165" y="247650"/>
                  </a:lnTo>
                  <a:lnTo>
                    <a:pt x="85077" y="248920"/>
                  </a:lnTo>
                  <a:lnTo>
                    <a:pt x="91392" y="247650"/>
                  </a:lnTo>
                  <a:lnTo>
                    <a:pt x="96394" y="242570"/>
                  </a:lnTo>
                  <a:lnTo>
                    <a:pt x="177261" y="242570"/>
                  </a:lnTo>
                  <a:lnTo>
                    <a:pt x="174626" y="236220"/>
                  </a:lnTo>
                  <a:lnTo>
                    <a:pt x="163850" y="224790"/>
                  </a:lnTo>
                  <a:lnTo>
                    <a:pt x="158293" y="222250"/>
                  </a:lnTo>
                  <a:close/>
                </a:path>
                <a:path w="635000" h="525780">
                  <a:moveTo>
                    <a:pt x="411526" y="212090"/>
                  </a:moveTo>
                  <a:lnTo>
                    <a:pt x="359695" y="212090"/>
                  </a:lnTo>
                  <a:lnTo>
                    <a:pt x="363915" y="214630"/>
                  </a:lnTo>
                  <a:lnTo>
                    <a:pt x="360606" y="215900"/>
                  </a:lnTo>
                  <a:lnTo>
                    <a:pt x="352586" y="218440"/>
                  </a:lnTo>
                  <a:lnTo>
                    <a:pt x="351266" y="220980"/>
                  </a:lnTo>
                  <a:lnTo>
                    <a:pt x="355863" y="227330"/>
                  </a:lnTo>
                  <a:lnTo>
                    <a:pt x="353696" y="237490"/>
                  </a:lnTo>
                  <a:lnTo>
                    <a:pt x="353696" y="243840"/>
                  </a:lnTo>
                  <a:lnTo>
                    <a:pt x="355664" y="248920"/>
                  </a:lnTo>
                  <a:lnTo>
                    <a:pt x="359915" y="247650"/>
                  </a:lnTo>
                  <a:lnTo>
                    <a:pt x="374752" y="247650"/>
                  </a:lnTo>
                  <a:lnTo>
                    <a:pt x="374752" y="213360"/>
                  </a:lnTo>
                  <a:lnTo>
                    <a:pt x="411526" y="213360"/>
                  </a:lnTo>
                  <a:lnTo>
                    <a:pt x="411526" y="212090"/>
                  </a:lnTo>
                  <a:close/>
                </a:path>
                <a:path w="635000" h="525780">
                  <a:moveTo>
                    <a:pt x="267593" y="242570"/>
                  </a:moveTo>
                  <a:lnTo>
                    <a:pt x="264808" y="246380"/>
                  </a:lnTo>
                  <a:lnTo>
                    <a:pt x="264054" y="247650"/>
                  </a:lnTo>
                  <a:lnTo>
                    <a:pt x="325660" y="247650"/>
                  </a:lnTo>
                  <a:lnTo>
                    <a:pt x="326298" y="245110"/>
                  </a:lnTo>
                  <a:lnTo>
                    <a:pt x="273803" y="245110"/>
                  </a:lnTo>
                  <a:lnTo>
                    <a:pt x="267593" y="242570"/>
                  </a:lnTo>
                  <a:close/>
                </a:path>
                <a:path w="635000" h="525780">
                  <a:moveTo>
                    <a:pt x="255583" y="242570"/>
                  </a:moveTo>
                  <a:lnTo>
                    <a:pt x="249688" y="243840"/>
                  </a:lnTo>
                  <a:lnTo>
                    <a:pt x="247971" y="245110"/>
                  </a:lnTo>
                  <a:lnTo>
                    <a:pt x="249091" y="245110"/>
                  </a:lnTo>
                  <a:lnTo>
                    <a:pt x="255562" y="246380"/>
                  </a:lnTo>
                  <a:lnTo>
                    <a:pt x="255583" y="242570"/>
                  </a:lnTo>
                  <a:close/>
                </a:path>
                <a:path w="635000" h="525780">
                  <a:moveTo>
                    <a:pt x="329141" y="196850"/>
                  </a:moveTo>
                  <a:lnTo>
                    <a:pt x="296566" y="196850"/>
                  </a:lnTo>
                  <a:lnTo>
                    <a:pt x="296765" y="198120"/>
                  </a:lnTo>
                  <a:lnTo>
                    <a:pt x="296975" y="204470"/>
                  </a:lnTo>
                  <a:lnTo>
                    <a:pt x="271447" y="240030"/>
                  </a:lnTo>
                  <a:lnTo>
                    <a:pt x="276703" y="241300"/>
                  </a:lnTo>
                  <a:lnTo>
                    <a:pt x="273803" y="245110"/>
                  </a:lnTo>
                  <a:lnTo>
                    <a:pt x="326298" y="245110"/>
                  </a:lnTo>
                  <a:lnTo>
                    <a:pt x="326618" y="243840"/>
                  </a:lnTo>
                  <a:lnTo>
                    <a:pt x="326140" y="242570"/>
                  </a:lnTo>
                  <a:lnTo>
                    <a:pt x="315508" y="242570"/>
                  </a:lnTo>
                  <a:lnTo>
                    <a:pt x="314388" y="241300"/>
                  </a:lnTo>
                  <a:lnTo>
                    <a:pt x="316011" y="238760"/>
                  </a:lnTo>
                  <a:lnTo>
                    <a:pt x="297006" y="238760"/>
                  </a:lnTo>
                  <a:lnTo>
                    <a:pt x="293142" y="234950"/>
                  </a:lnTo>
                  <a:lnTo>
                    <a:pt x="294786" y="228600"/>
                  </a:lnTo>
                  <a:lnTo>
                    <a:pt x="310147" y="228600"/>
                  </a:lnTo>
                  <a:lnTo>
                    <a:pt x="308828" y="227330"/>
                  </a:lnTo>
                  <a:lnTo>
                    <a:pt x="309257" y="224790"/>
                  </a:lnTo>
                  <a:lnTo>
                    <a:pt x="308472" y="223520"/>
                  </a:lnTo>
                  <a:lnTo>
                    <a:pt x="307980" y="223520"/>
                  </a:lnTo>
                  <a:lnTo>
                    <a:pt x="307980" y="220980"/>
                  </a:lnTo>
                  <a:lnTo>
                    <a:pt x="316314" y="215900"/>
                  </a:lnTo>
                  <a:lnTo>
                    <a:pt x="318461" y="215900"/>
                  </a:lnTo>
                  <a:lnTo>
                    <a:pt x="319005" y="213360"/>
                  </a:lnTo>
                  <a:lnTo>
                    <a:pt x="322042" y="209550"/>
                  </a:lnTo>
                  <a:lnTo>
                    <a:pt x="331419" y="209550"/>
                  </a:lnTo>
                  <a:lnTo>
                    <a:pt x="331948" y="208280"/>
                  </a:lnTo>
                  <a:lnTo>
                    <a:pt x="330230" y="199390"/>
                  </a:lnTo>
                  <a:lnTo>
                    <a:pt x="329141" y="196850"/>
                  </a:lnTo>
                  <a:close/>
                </a:path>
                <a:path w="635000" h="525780">
                  <a:moveTo>
                    <a:pt x="262138" y="238760"/>
                  </a:moveTo>
                  <a:lnTo>
                    <a:pt x="254452" y="238760"/>
                  </a:lnTo>
                  <a:lnTo>
                    <a:pt x="259803" y="242570"/>
                  </a:lnTo>
                  <a:lnTo>
                    <a:pt x="262138" y="238760"/>
                  </a:lnTo>
                  <a:close/>
                </a:path>
                <a:path w="635000" h="525780">
                  <a:moveTo>
                    <a:pt x="325183" y="240030"/>
                  </a:moveTo>
                  <a:lnTo>
                    <a:pt x="321759" y="240030"/>
                  </a:lnTo>
                  <a:lnTo>
                    <a:pt x="315508" y="242570"/>
                  </a:lnTo>
                  <a:lnTo>
                    <a:pt x="326140" y="242570"/>
                  </a:lnTo>
                  <a:lnTo>
                    <a:pt x="325183" y="240030"/>
                  </a:lnTo>
                  <a:close/>
                </a:path>
                <a:path w="635000" h="525780">
                  <a:moveTo>
                    <a:pt x="323611" y="232410"/>
                  </a:moveTo>
                  <a:lnTo>
                    <a:pt x="315634" y="232410"/>
                  </a:lnTo>
                  <a:lnTo>
                    <a:pt x="315623" y="233680"/>
                  </a:lnTo>
                  <a:lnTo>
                    <a:pt x="306388" y="234950"/>
                  </a:lnTo>
                  <a:lnTo>
                    <a:pt x="306001" y="238760"/>
                  </a:lnTo>
                  <a:lnTo>
                    <a:pt x="315393" y="238760"/>
                  </a:lnTo>
                  <a:lnTo>
                    <a:pt x="315079" y="236220"/>
                  </a:lnTo>
                  <a:lnTo>
                    <a:pt x="322115" y="236220"/>
                  </a:lnTo>
                  <a:lnTo>
                    <a:pt x="323361" y="233680"/>
                  </a:lnTo>
                  <a:lnTo>
                    <a:pt x="323611" y="232410"/>
                  </a:lnTo>
                  <a:close/>
                </a:path>
                <a:path w="635000" h="525780">
                  <a:moveTo>
                    <a:pt x="220810" y="176530"/>
                  </a:moveTo>
                  <a:lnTo>
                    <a:pt x="215731" y="189230"/>
                  </a:lnTo>
                  <a:lnTo>
                    <a:pt x="212223" y="189230"/>
                  </a:lnTo>
                  <a:lnTo>
                    <a:pt x="207103" y="190500"/>
                  </a:lnTo>
                  <a:lnTo>
                    <a:pt x="207103" y="194310"/>
                  </a:lnTo>
                  <a:lnTo>
                    <a:pt x="202138" y="204470"/>
                  </a:lnTo>
                  <a:lnTo>
                    <a:pt x="190676" y="210820"/>
                  </a:lnTo>
                  <a:lnTo>
                    <a:pt x="177864" y="214630"/>
                  </a:lnTo>
                  <a:lnTo>
                    <a:pt x="168853" y="217170"/>
                  </a:lnTo>
                  <a:lnTo>
                    <a:pt x="177010" y="222250"/>
                  </a:lnTo>
                  <a:lnTo>
                    <a:pt x="182592" y="229870"/>
                  </a:lnTo>
                  <a:lnTo>
                    <a:pt x="185797" y="234950"/>
                  </a:lnTo>
                  <a:lnTo>
                    <a:pt x="186821" y="237490"/>
                  </a:lnTo>
                  <a:lnTo>
                    <a:pt x="193863" y="231140"/>
                  </a:lnTo>
                  <a:lnTo>
                    <a:pt x="200558" y="226060"/>
                  </a:lnTo>
                  <a:lnTo>
                    <a:pt x="205970" y="222250"/>
                  </a:lnTo>
                  <a:lnTo>
                    <a:pt x="209166" y="220980"/>
                  </a:lnTo>
                  <a:lnTo>
                    <a:pt x="216953" y="220980"/>
                  </a:lnTo>
                  <a:lnTo>
                    <a:pt x="218558" y="218440"/>
                  </a:lnTo>
                  <a:lnTo>
                    <a:pt x="216244" y="217170"/>
                  </a:lnTo>
                  <a:lnTo>
                    <a:pt x="215543" y="213360"/>
                  </a:lnTo>
                  <a:lnTo>
                    <a:pt x="216035" y="207010"/>
                  </a:lnTo>
                  <a:lnTo>
                    <a:pt x="245657" y="207010"/>
                  </a:lnTo>
                  <a:lnTo>
                    <a:pt x="245657" y="194310"/>
                  </a:lnTo>
                  <a:lnTo>
                    <a:pt x="223961" y="194310"/>
                  </a:lnTo>
                  <a:lnTo>
                    <a:pt x="224139" y="189230"/>
                  </a:lnTo>
                  <a:lnTo>
                    <a:pt x="225930" y="185420"/>
                  </a:lnTo>
                  <a:lnTo>
                    <a:pt x="230652" y="184150"/>
                  </a:lnTo>
                  <a:lnTo>
                    <a:pt x="220810" y="176530"/>
                  </a:lnTo>
                  <a:close/>
                </a:path>
                <a:path w="635000" h="525780">
                  <a:moveTo>
                    <a:pt x="456883" y="220980"/>
                  </a:moveTo>
                  <a:lnTo>
                    <a:pt x="425421" y="220980"/>
                  </a:lnTo>
                  <a:lnTo>
                    <a:pt x="428618" y="222250"/>
                  </a:lnTo>
                  <a:lnTo>
                    <a:pt x="434035" y="226060"/>
                  </a:lnTo>
                  <a:lnTo>
                    <a:pt x="440733" y="231140"/>
                  </a:lnTo>
                  <a:lnTo>
                    <a:pt x="447776" y="237490"/>
                  </a:lnTo>
                  <a:lnTo>
                    <a:pt x="451032" y="228600"/>
                  </a:lnTo>
                  <a:lnTo>
                    <a:pt x="453988" y="223520"/>
                  </a:lnTo>
                  <a:lnTo>
                    <a:pt x="456883" y="220980"/>
                  </a:lnTo>
                  <a:close/>
                </a:path>
                <a:path w="635000" h="525780">
                  <a:moveTo>
                    <a:pt x="310147" y="228600"/>
                  </a:moveTo>
                  <a:lnTo>
                    <a:pt x="295320" y="228600"/>
                  </a:lnTo>
                  <a:lnTo>
                    <a:pt x="296022" y="232410"/>
                  </a:lnTo>
                  <a:lnTo>
                    <a:pt x="299320" y="234950"/>
                  </a:lnTo>
                  <a:lnTo>
                    <a:pt x="305959" y="232410"/>
                  </a:lnTo>
                  <a:lnTo>
                    <a:pt x="323611" y="232410"/>
                  </a:lnTo>
                  <a:lnTo>
                    <a:pt x="324109" y="229870"/>
                  </a:lnTo>
                  <a:lnTo>
                    <a:pt x="311466" y="229870"/>
                  </a:lnTo>
                  <a:lnTo>
                    <a:pt x="310147" y="228600"/>
                  </a:lnTo>
                  <a:close/>
                </a:path>
                <a:path w="635000" h="525780">
                  <a:moveTo>
                    <a:pt x="266460" y="229870"/>
                  </a:moveTo>
                  <a:lnTo>
                    <a:pt x="260379" y="229870"/>
                  </a:lnTo>
                  <a:lnTo>
                    <a:pt x="263677" y="233680"/>
                  </a:lnTo>
                  <a:lnTo>
                    <a:pt x="266460" y="229870"/>
                  </a:lnTo>
                  <a:close/>
                </a:path>
                <a:path w="635000" h="525780">
                  <a:moveTo>
                    <a:pt x="317152" y="226060"/>
                  </a:moveTo>
                  <a:lnTo>
                    <a:pt x="311466" y="229870"/>
                  </a:lnTo>
                  <a:lnTo>
                    <a:pt x="324109" y="229870"/>
                  </a:lnTo>
                  <a:lnTo>
                    <a:pt x="324607" y="227330"/>
                  </a:lnTo>
                  <a:lnTo>
                    <a:pt x="317152" y="226060"/>
                  </a:lnTo>
                  <a:close/>
                </a:path>
                <a:path w="635000" h="525780">
                  <a:moveTo>
                    <a:pt x="66333" y="214630"/>
                  </a:moveTo>
                  <a:lnTo>
                    <a:pt x="65516" y="214630"/>
                  </a:lnTo>
                  <a:lnTo>
                    <a:pt x="65516" y="220980"/>
                  </a:lnTo>
                  <a:lnTo>
                    <a:pt x="72783" y="227330"/>
                  </a:lnTo>
                  <a:lnTo>
                    <a:pt x="81348" y="222250"/>
                  </a:lnTo>
                  <a:lnTo>
                    <a:pt x="158293" y="222250"/>
                  </a:lnTo>
                  <a:lnTo>
                    <a:pt x="147178" y="217170"/>
                  </a:lnTo>
                  <a:lnTo>
                    <a:pt x="142447" y="215900"/>
                  </a:lnTo>
                  <a:lnTo>
                    <a:pt x="71592" y="215900"/>
                  </a:lnTo>
                  <a:lnTo>
                    <a:pt x="66333" y="214630"/>
                  </a:lnTo>
                  <a:close/>
                </a:path>
                <a:path w="635000" h="525780">
                  <a:moveTo>
                    <a:pt x="567620" y="222250"/>
                  </a:moveTo>
                  <a:lnTo>
                    <a:pt x="553250" y="222250"/>
                  </a:lnTo>
                  <a:lnTo>
                    <a:pt x="561815" y="227330"/>
                  </a:lnTo>
                  <a:lnTo>
                    <a:pt x="567620" y="222250"/>
                  </a:lnTo>
                  <a:close/>
                </a:path>
                <a:path w="635000" h="525780">
                  <a:moveTo>
                    <a:pt x="216953" y="220980"/>
                  </a:moveTo>
                  <a:lnTo>
                    <a:pt x="211616" y="220980"/>
                  </a:lnTo>
                  <a:lnTo>
                    <a:pt x="212548" y="223520"/>
                  </a:lnTo>
                  <a:lnTo>
                    <a:pt x="212799" y="226060"/>
                  </a:lnTo>
                  <a:lnTo>
                    <a:pt x="213742" y="226060"/>
                  </a:lnTo>
                  <a:lnTo>
                    <a:pt x="216953" y="220980"/>
                  </a:lnTo>
                  <a:close/>
                </a:path>
                <a:path w="635000" h="525780">
                  <a:moveTo>
                    <a:pt x="437034" y="207010"/>
                  </a:moveTo>
                  <a:lnTo>
                    <a:pt x="418552" y="207010"/>
                  </a:lnTo>
                  <a:lnTo>
                    <a:pt x="419055" y="213360"/>
                  </a:lnTo>
                  <a:lnTo>
                    <a:pt x="418353" y="217170"/>
                  </a:lnTo>
                  <a:lnTo>
                    <a:pt x="416039" y="218440"/>
                  </a:lnTo>
                  <a:lnTo>
                    <a:pt x="421222" y="226060"/>
                  </a:lnTo>
                  <a:lnTo>
                    <a:pt x="421788" y="226060"/>
                  </a:lnTo>
                  <a:lnTo>
                    <a:pt x="422039" y="223520"/>
                  </a:lnTo>
                  <a:lnTo>
                    <a:pt x="422971" y="220980"/>
                  </a:lnTo>
                  <a:lnTo>
                    <a:pt x="456883" y="220980"/>
                  </a:lnTo>
                  <a:lnTo>
                    <a:pt x="458331" y="219710"/>
                  </a:lnTo>
                  <a:lnTo>
                    <a:pt x="465744" y="217170"/>
                  </a:lnTo>
                  <a:lnTo>
                    <a:pt x="456727" y="214630"/>
                  </a:lnTo>
                  <a:lnTo>
                    <a:pt x="443913" y="210820"/>
                  </a:lnTo>
                  <a:lnTo>
                    <a:pt x="437034" y="207010"/>
                  </a:lnTo>
                  <a:close/>
                </a:path>
                <a:path w="635000" h="525780">
                  <a:moveTo>
                    <a:pt x="327246" y="218440"/>
                  </a:moveTo>
                  <a:lnTo>
                    <a:pt x="321477" y="218440"/>
                  </a:lnTo>
                  <a:lnTo>
                    <a:pt x="317780" y="219710"/>
                  </a:lnTo>
                  <a:lnTo>
                    <a:pt x="317958" y="220980"/>
                  </a:lnTo>
                  <a:lnTo>
                    <a:pt x="320765" y="224790"/>
                  </a:lnTo>
                  <a:lnTo>
                    <a:pt x="324492" y="223520"/>
                  </a:lnTo>
                  <a:lnTo>
                    <a:pt x="327246" y="218440"/>
                  </a:lnTo>
                  <a:close/>
                </a:path>
                <a:path w="635000" h="525780">
                  <a:moveTo>
                    <a:pt x="317299" y="180340"/>
                  </a:moveTo>
                  <a:lnTo>
                    <a:pt x="271337" y="184150"/>
                  </a:lnTo>
                  <a:lnTo>
                    <a:pt x="258400" y="186690"/>
                  </a:lnTo>
                  <a:lnTo>
                    <a:pt x="258400" y="218440"/>
                  </a:lnTo>
                  <a:lnTo>
                    <a:pt x="274806" y="218440"/>
                  </a:lnTo>
                  <a:lnTo>
                    <a:pt x="289645" y="198120"/>
                  </a:lnTo>
                  <a:lnTo>
                    <a:pt x="294671" y="196850"/>
                  </a:lnTo>
                  <a:lnTo>
                    <a:pt x="328796" y="196850"/>
                  </a:lnTo>
                  <a:lnTo>
                    <a:pt x="329298" y="195580"/>
                  </a:lnTo>
                  <a:lnTo>
                    <a:pt x="428105" y="195580"/>
                  </a:lnTo>
                  <a:lnTo>
                    <a:pt x="427484" y="194310"/>
                  </a:lnTo>
                  <a:lnTo>
                    <a:pt x="410626" y="194310"/>
                  </a:lnTo>
                  <a:lnTo>
                    <a:pt x="398657" y="191770"/>
                  </a:lnTo>
                  <a:lnTo>
                    <a:pt x="377717" y="186690"/>
                  </a:lnTo>
                  <a:lnTo>
                    <a:pt x="349900" y="182880"/>
                  </a:lnTo>
                  <a:lnTo>
                    <a:pt x="317299" y="180340"/>
                  </a:lnTo>
                  <a:close/>
                </a:path>
                <a:path w="635000" h="525780">
                  <a:moveTo>
                    <a:pt x="82133" y="172720"/>
                  </a:moveTo>
                  <a:lnTo>
                    <a:pt x="76556" y="180340"/>
                  </a:lnTo>
                  <a:lnTo>
                    <a:pt x="75174" y="187960"/>
                  </a:lnTo>
                  <a:lnTo>
                    <a:pt x="75048" y="190500"/>
                  </a:lnTo>
                  <a:lnTo>
                    <a:pt x="75567" y="196850"/>
                  </a:lnTo>
                  <a:lnTo>
                    <a:pt x="76699" y="201930"/>
                  </a:lnTo>
                  <a:lnTo>
                    <a:pt x="77023" y="208280"/>
                  </a:lnTo>
                  <a:lnTo>
                    <a:pt x="75238" y="213360"/>
                  </a:lnTo>
                  <a:lnTo>
                    <a:pt x="71592" y="215900"/>
                  </a:lnTo>
                  <a:lnTo>
                    <a:pt x="142447" y="215900"/>
                  </a:lnTo>
                  <a:lnTo>
                    <a:pt x="132983" y="213360"/>
                  </a:lnTo>
                  <a:lnTo>
                    <a:pt x="127573" y="208280"/>
                  </a:lnTo>
                  <a:lnTo>
                    <a:pt x="127128" y="203200"/>
                  </a:lnTo>
                  <a:lnTo>
                    <a:pt x="127828" y="201930"/>
                  </a:lnTo>
                  <a:lnTo>
                    <a:pt x="146526" y="201930"/>
                  </a:lnTo>
                  <a:lnTo>
                    <a:pt x="144613" y="199390"/>
                  </a:lnTo>
                  <a:lnTo>
                    <a:pt x="145681" y="198120"/>
                  </a:lnTo>
                  <a:lnTo>
                    <a:pt x="146267" y="193040"/>
                  </a:lnTo>
                  <a:lnTo>
                    <a:pt x="133692" y="193040"/>
                  </a:lnTo>
                  <a:lnTo>
                    <a:pt x="130393" y="190500"/>
                  </a:lnTo>
                  <a:lnTo>
                    <a:pt x="130375" y="185420"/>
                  </a:lnTo>
                  <a:lnTo>
                    <a:pt x="133625" y="180340"/>
                  </a:lnTo>
                  <a:lnTo>
                    <a:pt x="140740" y="179070"/>
                  </a:lnTo>
                  <a:lnTo>
                    <a:pt x="156910" y="179070"/>
                  </a:lnTo>
                  <a:lnTo>
                    <a:pt x="156633" y="173990"/>
                  </a:lnTo>
                  <a:lnTo>
                    <a:pt x="89395" y="173990"/>
                  </a:lnTo>
                  <a:lnTo>
                    <a:pt x="82133" y="172720"/>
                  </a:lnTo>
                  <a:close/>
                </a:path>
                <a:path w="635000" h="525780">
                  <a:moveTo>
                    <a:pt x="569071" y="214630"/>
                  </a:moveTo>
                  <a:lnTo>
                    <a:pt x="568265" y="214630"/>
                  </a:lnTo>
                  <a:lnTo>
                    <a:pt x="563001" y="215900"/>
                  </a:lnTo>
                  <a:lnTo>
                    <a:pt x="569071" y="215900"/>
                  </a:lnTo>
                  <a:lnTo>
                    <a:pt x="569071" y="214630"/>
                  </a:lnTo>
                  <a:close/>
                </a:path>
                <a:path w="635000" h="525780">
                  <a:moveTo>
                    <a:pt x="430587" y="200660"/>
                  </a:moveTo>
                  <a:lnTo>
                    <a:pt x="349277" y="200660"/>
                  </a:lnTo>
                  <a:lnTo>
                    <a:pt x="350690" y="212090"/>
                  </a:lnTo>
                  <a:lnTo>
                    <a:pt x="352010" y="214630"/>
                  </a:lnTo>
                  <a:lnTo>
                    <a:pt x="359695" y="212090"/>
                  </a:lnTo>
                  <a:lnTo>
                    <a:pt x="411526" y="212090"/>
                  </a:lnTo>
                  <a:lnTo>
                    <a:pt x="411526" y="207010"/>
                  </a:lnTo>
                  <a:lnTo>
                    <a:pt x="437034" y="207010"/>
                  </a:lnTo>
                  <a:lnTo>
                    <a:pt x="432449" y="204470"/>
                  </a:lnTo>
                  <a:lnTo>
                    <a:pt x="430587" y="200660"/>
                  </a:lnTo>
                  <a:close/>
                </a:path>
                <a:path w="635000" h="525780">
                  <a:moveTo>
                    <a:pt x="331419" y="209550"/>
                  </a:moveTo>
                  <a:lnTo>
                    <a:pt x="322042" y="209550"/>
                  </a:lnTo>
                  <a:lnTo>
                    <a:pt x="330890" y="210820"/>
                  </a:lnTo>
                  <a:lnTo>
                    <a:pt x="331419" y="209550"/>
                  </a:lnTo>
                  <a:close/>
                </a:path>
                <a:path w="635000" h="525780">
                  <a:moveTo>
                    <a:pt x="146526" y="201930"/>
                  </a:moveTo>
                  <a:lnTo>
                    <a:pt x="139001" y="201930"/>
                  </a:lnTo>
                  <a:lnTo>
                    <a:pt x="145440" y="205740"/>
                  </a:lnTo>
                  <a:lnTo>
                    <a:pt x="147482" y="203200"/>
                  </a:lnTo>
                  <a:lnTo>
                    <a:pt x="146526" y="201930"/>
                  </a:lnTo>
                  <a:close/>
                </a:path>
                <a:path w="635000" h="525780">
                  <a:moveTo>
                    <a:pt x="428105" y="195580"/>
                  </a:moveTo>
                  <a:lnTo>
                    <a:pt x="329298" y="195580"/>
                  </a:lnTo>
                  <a:lnTo>
                    <a:pt x="333173" y="198120"/>
                  </a:lnTo>
                  <a:lnTo>
                    <a:pt x="336251" y="205740"/>
                  </a:lnTo>
                  <a:lnTo>
                    <a:pt x="338356" y="205740"/>
                  </a:lnTo>
                  <a:lnTo>
                    <a:pt x="348314" y="200660"/>
                  </a:lnTo>
                  <a:lnTo>
                    <a:pt x="430587" y="200660"/>
                  </a:lnTo>
                  <a:lnTo>
                    <a:pt x="428105" y="195580"/>
                  </a:lnTo>
                  <a:close/>
                </a:path>
                <a:path w="635000" h="525780">
                  <a:moveTo>
                    <a:pt x="557106" y="179070"/>
                  </a:moveTo>
                  <a:lnTo>
                    <a:pt x="493847" y="179070"/>
                  </a:lnTo>
                  <a:lnTo>
                    <a:pt x="500961" y="180340"/>
                  </a:lnTo>
                  <a:lnTo>
                    <a:pt x="504215" y="185420"/>
                  </a:lnTo>
                  <a:lnTo>
                    <a:pt x="504204" y="190500"/>
                  </a:lnTo>
                  <a:lnTo>
                    <a:pt x="500906" y="193040"/>
                  </a:lnTo>
                  <a:lnTo>
                    <a:pt x="488320" y="193040"/>
                  </a:lnTo>
                  <a:lnTo>
                    <a:pt x="488917" y="198120"/>
                  </a:lnTo>
                  <a:lnTo>
                    <a:pt x="489985" y="199390"/>
                  </a:lnTo>
                  <a:lnTo>
                    <a:pt x="487116" y="203200"/>
                  </a:lnTo>
                  <a:lnTo>
                    <a:pt x="489147" y="205740"/>
                  </a:lnTo>
                  <a:lnTo>
                    <a:pt x="495597" y="201930"/>
                  </a:lnTo>
                  <a:lnTo>
                    <a:pt x="557888" y="201930"/>
                  </a:lnTo>
                  <a:lnTo>
                    <a:pt x="559026" y="196850"/>
                  </a:lnTo>
                  <a:lnTo>
                    <a:pt x="559651" y="189230"/>
                  </a:lnTo>
                  <a:lnTo>
                    <a:pt x="558037" y="180340"/>
                  </a:lnTo>
                  <a:lnTo>
                    <a:pt x="557106" y="179070"/>
                  </a:lnTo>
                  <a:close/>
                </a:path>
                <a:path w="635000" h="525780">
                  <a:moveTo>
                    <a:pt x="183010" y="181610"/>
                  </a:moveTo>
                  <a:lnTo>
                    <a:pt x="182099" y="181610"/>
                  </a:lnTo>
                  <a:lnTo>
                    <a:pt x="181879" y="182880"/>
                  </a:lnTo>
                  <a:lnTo>
                    <a:pt x="180895" y="186690"/>
                  </a:lnTo>
                  <a:lnTo>
                    <a:pt x="175732" y="189230"/>
                  </a:lnTo>
                  <a:lnTo>
                    <a:pt x="147032" y="189230"/>
                  </a:lnTo>
                  <a:lnTo>
                    <a:pt x="161712" y="191770"/>
                  </a:lnTo>
                  <a:lnTo>
                    <a:pt x="165733" y="196850"/>
                  </a:lnTo>
                  <a:lnTo>
                    <a:pt x="179387" y="196850"/>
                  </a:lnTo>
                  <a:lnTo>
                    <a:pt x="186025" y="193040"/>
                  </a:lnTo>
                  <a:lnTo>
                    <a:pt x="183010" y="181610"/>
                  </a:lnTo>
                  <a:close/>
                </a:path>
                <a:path w="635000" h="525780">
                  <a:moveTo>
                    <a:pt x="452488" y="181610"/>
                  </a:moveTo>
                  <a:lnTo>
                    <a:pt x="451577" y="181610"/>
                  </a:lnTo>
                  <a:lnTo>
                    <a:pt x="451159" y="182880"/>
                  </a:lnTo>
                  <a:lnTo>
                    <a:pt x="448572" y="193040"/>
                  </a:lnTo>
                  <a:lnTo>
                    <a:pt x="455211" y="196850"/>
                  </a:lnTo>
                  <a:lnTo>
                    <a:pt x="468865" y="196850"/>
                  </a:lnTo>
                  <a:lnTo>
                    <a:pt x="472886" y="191770"/>
                  </a:lnTo>
                  <a:lnTo>
                    <a:pt x="487555" y="189230"/>
                  </a:lnTo>
                  <a:lnTo>
                    <a:pt x="458844" y="189230"/>
                  </a:lnTo>
                  <a:lnTo>
                    <a:pt x="453703" y="186690"/>
                  </a:lnTo>
                  <a:lnTo>
                    <a:pt x="452708" y="182880"/>
                  </a:lnTo>
                  <a:lnTo>
                    <a:pt x="452488" y="181610"/>
                  </a:lnTo>
                  <a:close/>
                </a:path>
                <a:path w="635000" h="525780">
                  <a:moveTo>
                    <a:pt x="245657" y="189230"/>
                  </a:moveTo>
                  <a:lnTo>
                    <a:pt x="235019" y="191770"/>
                  </a:lnTo>
                  <a:lnTo>
                    <a:pt x="227385" y="193040"/>
                  </a:lnTo>
                  <a:lnTo>
                    <a:pt x="223961" y="194310"/>
                  </a:lnTo>
                  <a:lnTo>
                    <a:pt x="245657" y="194310"/>
                  </a:lnTo>
                  <a:lnTo>
                    <a:pt x="245657" y="189230"/>
                  </a:lnTo>
                  <a:close/>
                </a:path>
                <a:path w="635000" h="525780">
                  <a:moveTo>
                    <a:pt x="413777" y="176530"/>
                  </a:moveTo>
                  <a:lnTo>
                    <a:pt x="403799" y="184150"/>
                  </a:lnTo>
                  <a:lnTo>
                    <a:pt x="403935" y="184150"/>
                  </a:lnTo>
                  <a:lnTo>
                    <a:pt x="408668" y="185420"/>
                  </a:lnTo>
                  <a:lnTo>
                    <a:pt x="410458" y="189230"/>
                  </a:lnTo>
                  <a:lnTo>
                    <a:pt x="410626" y="194310"/>
                  </a:lnTo>
                  <a:lnTo>
                    <a:pt x="427484" y="194310"/>
                  </a:lnTo>
                  <a:lnTo>
                    <a:pt x="427484" y="190500"/>
                  </a:lnTo>
                  <a:lnTo>
                    <a:pt x="422364" y="189230"/>
                  </a:lnTo>
                  <a:lnTo>
                    <a:pt x="419013" y="189230"/>
                  </a:lnTo>
                  <a:lnTo>
                    <a:pt x="413777" y="176530"/>
                  </a:lnTo>
                  <a:close/>
                </a:path>
                <a:path w="635000" h="525780">
                  <a:moveTo>
                    <a:pt x="162120" y="187960"/>
                  </a:moveTo>
                  <a:lnTo>
                    <a:pt x="143964" y="187960"/>
                  </a:lnTo>
                  <a:lnTo>
                    <a:pt x="143964" y="190500"/>
                  </a:lnTo>
                  <a:lnTo>
                    <a:pt x="147032" y="189230"/>
                  </a:lnTo>
                  <a:lnTo>
                    <a:pt x="163565" y="189230"/>
                  </a:lnTo>
                  <a:lnTo>
                    <a:pt x="162120" y="187960"/>
                  </a:lnTo>
                  <a:close/>
                </a:path>
                <a:path w="635000" h="525780">
                  <a:moveTo>
                    <a:pt x="490623" y="187960"/>
                  </a:moveTo>
                  <a:lnTo>
                    <a:pt x="472467" y="187960"/>
                  </a:lnTo>
                  <a:lnTo>
                    <a:pt x="471022" y="189230"/>
                  </a:lnTo>
                  <a:lnTo>
                    <a:pt x="487555" y="189230"/>
                  </a:lnTo>
                  <a:lnTo>
                    <a:pt x="490623" y="190500"/>
                  </a:lnTo>
                  <a:lnTo>
                    <a:pt x="490623" y="187960"/>
                  </a:lnTo>
                  <a:close/>
                </a:path>
                <a:path w="635000" h="525780">
                  <a:moveTo>
                    <a:pt x="156910" y="179070"/>
                  </a:moveTo>
                  <a:lnTo>
                    <a:pt x="140740" y="179070"/>
                  </a:lnTo>
                  <a:lnTo>
                    <a:pt x="152319" y="184150"/>
                  </a:lnTo>
                  <a:lnTo>
                    <a:pt x="156979" y="180340"/>
                  </a:lnTo>
                  <a:lnTo>
                    <a:pt x="156910" y="179070"/>
                  </a:lnTo>
                  <a:close/>
                </a:path>
                <a:path w="635000" h="525780">
                  <a:moveTo>
                    <a:pt x="518738" y="148590"/>
                  </a:moveTo>
                  <a:lnTo>
                    <a:pt x="507667" y="148590"/>
                  </a:lnTo>
                  <a:lnTo>
                    <a:pt x="500361" y="149860"/>
                  </a:lnTo>
                  <a:lnTo>
                    <a:pt x="496174" y="153670"/>
                  </a:lnTo>
                  <a:lnTo>
                    <a:pt x="494456" y="157480"/>
                  </a:lnTo>
                  <a:lnTo>
                    <a:pt x="490602" y="158750"/>
                  </a:lnTo>
                  <a:lnTo>
                    <a:pt x="475681" y="166370"/>
                  </a:lnTo>
                  <a:lnTo>
                    <a:pt x="475681" y="170180"/>
                  </a:lnTo>
                  <a:lnTo>
                    <a:pt x="476550" y="172720"/>
                  </a:lnTo>
                  <a:lnTo>
                    <a:pt x="477964" y="173990"/>
                  </a:lnTo>
                  <a:lnTo>
                    <a:pt x="477608" y="180340"/>
                  </a:lnTo>
                  <a:lnTo>
                    <a:pt x="482278" y="184150"/>
                  </a:lnTo>
                  <a:lnTo>
                    <a:pt x="493847" y="179070"/>
                  </a:lnTo>
                  <a:lnTo>
                    <a:pt x="557106" y="179070"/>
                  </a:lnTo>
                  <a:lnTo>
                    <a:pt x="553384" y="173990"/>
                  </a:lnTo>
                  <a:lnTo>
                    <a:pt x="498529" y="173990"/>
                  </a:lnTo>
                  <a:lnTo>
                    <a:pt x="493461" y="167640"/>
                  </a:lnTo>
                  <a:lnTo>
                    <a:pt x="493880" y="163830"/>
                  </a:lnTo>
                  <a:lnTo>
                    <a:pt x="498361" y="162560"/>
                  </a:lnTo>
                  <a:lnTo>
                    <a:pt x="520954" y="162560"/>
                  </a:lnTo>
                  <a:lnTo>
                    <a:pt x="521272" y="157480"/>
                  </a:lnTo>
                  <a:lnTo>
                    <a:pt x="536580" y="149860"/>
                  </a:lnTo>
                  <a:lnTo>
                    <a:pt x="527041" y="149860"/>
                  </a:lnTo>
                  <a:lnTo>
                    <a:pt x="518738" y="148590"/>
                  </a:lnTo>
                  <a:close/>
                </a:path>
                <a:path w="635000" h="525780">
                  <a:moveTo>
                    <a:pt x="108878" y="162560"/>
                  </a:moveTo>
                  <a:lnTo>
                    <a:pt x="97672" y="162560"/>
                  </a:lnTo>
                  <a:lnTo>
                    <a:pt x="98154" y="163830"/>
                  </a:lnTo>
                  <a:lnTo>
                    <a:pt x="97924" y="167640"/>
                  </a:lnTo>
                  <a:lnTo>
                    <a:pt x="94832" y="171450"/>
                  </a:lnTo>
                  <a:lnTo>
                    <a:pt x="89395" y="173990"/>
                  </a:lnTo>
                  <a:lnTo>
                    <a:pt x="136058" y="173990"/>
                  </a:lnTo>
                  <a:lnTo>
                    <a:pt x="127807" y="172720"/>
                  </a:lnTo>
                  <a:lnTo>
                    <a:pt x="127065" y="168910"/>
                  </a:lnTo>
                  <a:lnTo>
                    <a:pt x="111944" y="168910"/>
                  </a:lnTo>
                  <a:lnTo>
                    <a:pt x="111493" y="166370"/>
                  </a:lnTo>
                  <a:lnTo>
                    <a:pt x="108878" y="162560"/>
                  </a:lnTo>
                  <a:close/>
                </a:path>
                <a:path w="635000" h="525780">
                  <a:moveTo>
                    <a:pt x="151445" y="162560"/>
                  </a:moveTo>
                  <a:lnTo>
                    <a:pt x="136236" y="162560"/>
                  </a:lnTo>
                  <a:lnTo>
                    <a:pt x="140718" y="163830"/>
                  </a:lnTo>
                  <a:lnTo>
                    <a:pt x="141137" y="167640"/>
                  </a:lnTo>
                  <a:lnTo>
                    <a:pt x="136058" y="173990"/>
                  </a:lnTo>
                  <a:lnTo>
                    <a:pt x="156633" y="173990"/>
                  </a:lnTo>
                  <a:lnTo>
                    <a:pt x="158037" y="172720"/>
                  </a:lnTo>
                  <a:lnTo>
                    <a:pt x="158916" y="170180"/>
                  </a:lnTo>
                  <a:lnTo>
                    <a:pt x="158916" y="166370"/>
                  </a:lnTo>
                  <a:lnTo>
                    <a:pt x="151445" y="162560"/>
                  </a:lnTo>
                  <a:close/>
                </a:path>
                <a:path w="635000" h="525780">
                  <a:moveTo>
                    <a:pt x="520954" y="162560"/>
                  </a:moveTo>
                  <a:lnTo>
                    <a:pt x="508769" y="162560"/>
                  </a:lnTo>
                  <a:lnTo>
                    <a:pt x="506780" y="172720"/>
                  </a:lnTo>
                  <a:lnTo>
                    <a:pt x="498529" y="173990"/>
                  </a:lnTo>
                  <a:lnTo>
                    <a:pt x="545192" y="173990"/>
                  </a:lnTo>
                  <a:lnTo>
                    <a:pt x="539755" y="171450"/>
                  </a:lnTo>
                  <a:lnTo>
                    <a:pt x="537694" y="168910"/>
                  </a:lnTo>
                  <a:lnTo>
                    <a:pt x="520581" y="168910"/>
                  </a:lnTo>
                  <a:lnTo>
                    <a:pt x="520954" y="162560"/>
                  </a:lnTo>
                  <a:close/>
                </a:path>
                <a:path w="635000" h="525780">
                  <a:moveTo>
                    <a:pt x="552454" y="172720"/>
                  </a:moveTo>
                  <a:lnTo>
                    <a:pt x="545192" y="173990"/>
                  </a:lnTo>
                  <a:lnTo>
                    <a:pt x="553384" y="173990"/>
                  </a:lnTo>
                  <a:lnTo>
                    <a:pt x="552454" y="172720"/>
                  </a:lnTo>
                  <a:close/>
                </a:path>
                <a:path w="635000" h="525780">
                  <a:moveTo>
                    <a:pt x="97549" y="153670"/>
                  </a:moveTo>
                  <a:lnTo>
                    <a:pt x="87466" y="153670"/>
                  </a:lnTo>
                  <a:lnTo>
                    <a:pt x="78123" y="157480"/>
                  </a:lnTo>
                  <a:lnTo>
                    <a:pt x="78772" y="165100"/>
                  </a:lnTo>
                  <a:lnTo>
                    <a:pt x="86625" y="170180"/>
                  </a:lnTo>
                  <a:lnTo>
                    <a:pt x="93400" y="170180"/>
                  </a:lnTo>
                  <a:lnTo>
                    <a:pt x="96824" y="167640"/>
                  </a:lnTo>
                  <a:lnTo>
                    <a:pt x="96824" y="162560"/>
                  </a:lnTo>
                  <a:lnTo>
                    <a:pt x="108878" y="162560"/>
                  </a:lnTo>
                  <a:lnTo>
                    <a:pt x="106262" y="158750"/>
                  </a:lnTo>
                  <a:lnTo>
                    <a:pt x="97549" y="153670"/>
                  </a:lnTo>
                  <a:close/>
                </a:path>
                <a:path w="635000" h="525780">
                  <a:moveTo>
                    <a:pt x="556035" y="162560"/>
                  </a:moveTo>
                  <a:lnTo>
                    <a:pt x="537763" y="162560"/>
                  </a:lnTo>
                  <a:lnTo>
                    <a:pt x="537763" y="167640"/>
                  </a:lnTo>
                  <a:lnTo>
                    <a:pt x="541187" y="170180"/>
                  </a:lnTo>
                  <a:lnTo>
                    <a:pt x="547962" y="170180"/>
                  </a:lnTo>
                  <a:lnTo>
                    <a:pt x="555815" y="165100"/>
                  </a:lnTo>
                  <a:lnTo>
                    <a:pt x="556035" y="162560"/>
                  </a:lnTo>
                  <a:close/>
                </a:path>
                <a:path w="635000" h="525780">
                  <a:moveTo>
                    <a:pt x="103358" y="140970"/>
                  </a:moveTo>
                  <a:lnTo>
                    <a:pt x="100656" y="144780"/>
                  </a:lnTo>
                  <a:lnTo>
                    <a:pt x="97997" y="149860"/>
                  </a:lnTo>
                  <a:lnTo>
                    <a:pt x="113315" y="157480"/>
                  </a:lnTo>
                  <a:lnTo>
                    <a:pt x="113818" y="165100"/>
                  </a:lnTo>
                  <a:lnTo>
                    <a:pt x="114006" y="168910"/>
                  </a:lnTo>
                  <a:lnTo>
                    <a:pt x="127065" y="168910"/>
                  </a:lnTo>
                  <a:lnTo>
                    <a:pt x="125828" y="162560"/>
                  </a:lnTo>
                  <a:lnTo>
                    <a:pt x="151445" y="162560"/>
                  </a:lnTo>
                  <a:lnTo>
                    <a:pt x="143974" y="158750"/>
                  </a:lnTo>
                  <a:lnTo>
                    <a:pt x="140142" y="157480"/>
                  </a:lnTo>
                  <a:lnTo>
                    <a:pt x="138424" y="153670"/>
                  </a:lnTo>
                  <a:lnTo>
                    <a:pt x="134236" y="149860"/>
                  </a:lnTo>
                  <a:lnTo>
                    <a:pt x="107556" y="149860"/>
                  </a:lnTo>
                  <a:lnTo>
                    <a:pt x="101567" y="147320"/>
                  </a:lnTo>
                  <a:lnTo>
                    <a:pt x="104844" y="142240"/>
                  </a:lnTo>
                  <a:lnTo>
                    <a:pt x="103358" y="140970"/>
                  </a:lnTo>
                  <a:close/>
                </a:path>
                <a:path w="635000" h="525780">
                  <a:moveTo>
                    <a:pt x="547126" y="153670"/>
                  </a:moveTo>
                  <a:lnTo>
                    <a:pt x="537041" y="153670"/>
                  </a:lnTo>
                  <a:lnTo>
                    <a:pt x="528330" y="158750"/>
                  </a:lnTo>
                  <a:lnTo>
                    <a:pt x="523104" y="166370"/>
                  </a:lnTo>
                  <a:lnTo>
                    <a:pt x="522643" y="168910"/>
                  </a:lnTo>
                  <a:lnTo>
                    <a:pt x="537694" y="168910"/>
                  </a:lnTo>
                  <a:lnTo>
                    <a:pt x="536663" y="167640"/>
                  </a:lnTo>
                  <a:lnTo>
                    <a:pt x="536433" y="163830"/>
                  </a:lnTo>
                  <a:lnTo>
                    <a:pt x="536926" y="162560"/>
                  </a:lnTo>
                  <a:lnTo>
                    <a:pt x="556035" y="162560"/>
                  </a:lnTo>
                  <a:lnTo>
                    <a:pt x="556475" y="157480"/>
                  </a:lnTo>
                  <a:lnTo>
                    <a:pt x="547126" y="153670"/>
                  </a:lnTo>
                  <a:close/>
                </a:path>
                <a:path w="635000" h="525780">
                  <a:moveTo>
                    <a:pt x="246191" y="77470"/>
                  </a:moveTo>
                  <a:lnTo>
                    <a:pt x="234369" y="77470"/>
                  </a:lnTo>
                  <a:lnTo>
                    <a:pt x="224307" y="78740"/>
                  </a:lnTo>
                  <a:lnTo>
                    <a:pt x="224307" y="93980"/>
                  </a:lnTo>
                  <a:lnTo>
                    <a:pt x="228376" y="106680"/>
                  </a:lnTo>
                  <a:lnTo>
                    <a:pt x="236863" y="118110"/>
                  </a:lnTo>
                  <a:lnTo>
                    <a:pt x="244190" y="127000"/>
                  </a:lnTo>
                  <a:lnTo>
                    <a:pt x="244777" y="138430"/>
                  </a:lnTo>
                  <a:lnTo>
                    <a:pt x="251308" y="139700"/>
                  </a:lnTo>
                  <a:lnTo>
                    <a:pt x="254644" y="144780"/>
                  </a:lnTo>
                  <a:lnTo>
                    <a:pt x="255895" y="153670"/>
                  </a:lnTo>
                  <a:lnTo>
                    <a:pt x="256170" y="167640"/>
                  </a:lnTo>
                  <a:lnTo>
                    <a:pt x="269529" y="162560"/>
                  </a:lnTo>
                  <a:lnTo>
                    <a:pt x="280350" y="161290"/>
                  </a:lnTo>
                  <a:lnTo>
                    <a:pt x="294363" y="160020"/>
                  </a:lnTo>
                  <a:lnTo>
                    <a:pt x="378568" y="160020"/>
                  </a:lnTo>
                  <a:lnTo>
                    <a:pt x="378694" y="153670"/>
                  </a:lnTo>
                  <a:lnTo>
                    <a:pt x="379949" y="144780"/>
                  </a:lnTo>
                  <a:lnTo>
                    <a:pt x="383288" y="139700"/>
                  </a:lnTo>
                  <a:lnTo>
                    <a:pt x="389820" y="138430"/>
                  </a:lnTo>
                  <a:lnTo>
                    <a:pt x="390147" y="132080"/>
                  </a:lnTo>
                  <a:lnTo>
                    <a:pt x="265761" y="132080"/>
                  </a:lnTo>
                  <a:lnTo>
                    <a:pt x="263374" y="130810"/>
                  </a:lnTo>
                  <a:lnTo>
                    <a:pt x="264107" y="128270"/>
                  </a:lnTo>
                  <a:lnTo>
                    <a:pt x="264421" y="127000"/>
                  </a:lnTo>
                  <a:lnTo>
                    <a:pt x="264421" y="119380"/>
                  </a:lnTo>
                  <a:lnTo>
                    <a:pt x="250023" y="119380"/>
                  </a:lnTo>
                  <a:lnTo>
                    <a:pt x="244968" y="113030"/>
                  </a:lnTo>
                  <a:lnTo>
                    <a:pt x="240788" y="105410"/>
                  </a:lnTo>
                  <a:lnTo>
                    <a:pt x="237943" y="99060"/>
                  </a:lnTo>
                  <a:lnTo>
                    <a:pt x="236893" y="91440"/>
                  </a:lnTo>
                  <a:lnTo>
                    <a:pt x="236893" y="87630"/>
                  </a:lnTo>
                  <a:lnTo>
                    <a:pt x="239029" y="86360"/>
                  </a:lnTo>
                  <a:lnTo>
                    <a:pt x="254222" y="86360"/>
                  </a:lnTo>
                  <a:lnTo>
                    <a:pt x="254222" y="83820"/>
                  </a:lnTo>
                  <a:lnTo>
                    <a:pt x="244798" y="83820"/>
                  </a:lnTo>
                  <a:lnTo>
                    <a:pt x="246191" y="77470"/>
                  </a:lnTo>
                  <a:close/>
                </a:path>
                <a:path w="635000" h="525780">
                  <a:moveTo>
                    <a:pt x="378568" y="160020"/>
                  </a:moveTo>
                  <a:lnTo>
                    <a:pt x="317299" y="160020"/>
                  </a:lnTo>
                  <a:lnTo>
                    <a:pt x="343330" y="161290"/>
                  </a:lnTo>
                  <a:lnTo>
                    <a:pt x="362508" y="163830"/>
                  </a:lnTo>
                  <a:lnTo>
                    <a:pt x="374361" y="166370"/>
                  </a:lnTo>
                  <a:lnTo>
                    <a:pt x="378417" y="167640"/>
                  </a:lnTo>
                  <a:lnTo>
                    <a:pt x="378568" y="160020"/>
                  </a:lnTo>
                  <a:close/>
                </a:path>
                <a:path w="635000" h="525780">
                  <a:moveTo>
                    <a:pt x="126931" y="148590"/>
                  </a:moveTo>
                  <a:lnTo>
                    <a:pt x="115860" y="148590"/>
                  </a:lnTo>
                  <a:lnTo>
                    <a:pt x="107556" y="149860"/>
                  </a:lnTo>
                  <a:lnTo>
                    <a:pt x="134236" y="149860"/>
                  </a:lnTo>
                  <a:lnTo>
                    <a:pt x="126931" y="148590"/>
                  </a:lnTo>
                  <a:close/>
                </a:path>
                <a:path w="635000" h="525780">
                  <a:moveTo>
                    <a:pt x="531229" y="140970"/>
                  </a:moveTo>
                  <a:lnTo>
                    <a:pt x="529743" y="142240"/>
                  </a:lnTo>
                  <a:lnTo>
                    <a:pt x="533030" y="147320"/>
                  </a:lnTo>
                  <a:lnTo>
                    <a:pt x="527041" y="149860"/>
                  </a:lnTo>
                  <a:lnTo>
                    <a:pt x="536580" y="149860"/>
                  </a:lnTo>
                  <a:lnTo>
                    <a:pt x="533941" y="144780"/>
                  </a:lnTo>
                  <a:lnTo>
                    <a:pt x="531229" y="140970"/>
                  </a:lnTo>
                  <a:close/>
                </a:path>
                <a:path w="635000" h="525780">
                  <a:moveTo>
                    <a:pt x="276054" y="55880"/>
                  </a:moveTo>
                  <a:lnTo>
                    <a:pt x="267419" y="57150"/>
                  </a:lnTo>
                  <a:lnTo>
                    <a:pt x="261315" y="62230"/>
                  </a:lnTo>
                  <a:lnTo>
                    <a:pt x="257691" y="67310"/>
                  </a:lnTo>
                  <a:lnTo>
                    <a:pt x="256494" y="74930"/>
                  </a:lnTo>
                  <a:lnTo>
                    <a:pt x="259775" y="88900"/>
                  </a:lnTo>
                  <a:lnTo>
                    <a:pt x="266991" y="101600"/>
                  </a:lnTo>
                  <a:lnTo>
                    <a:pt x="274208" y="113030"/>
                  </a:lnTo>
                  <a:lnTo>
                    <a:pt x="277488" y="124460"/>
                  </a:lnTo>
                  <a:lnTo>
                    <a:pt x="277488" y="130810"/>
                  </a:lnTo>
                  <a:lnTo>
                    <a:pt x="272651" y="132080"/>
                  </a:lnTo>
                  <a:lnTo>
                    <a:pt x="361947" y="132080"/>
                  </a:lnTo>
                  <a:lnTo>
                    <a:pt x="357109" y="130810"/>
                  </a:lnTo>
                  <a:lnTo>
                    <a:pt x="357109" y="127000"/>
                  </a:lnTo>
                  <a:lnTo>
                    <a:pt x="296901" y="127000"/>
                  </a:lnTo>
                  <a:lnTo>
                    <a:pt x="293739" y="123190"/>
                  </a:lnTo>
                  <a:lnTo>
                    <a:pt x="290640" y="119380"/>
                  </a:lnTo>
                  <a:lnTo>
                    <a:pt x="293247" y="116840"/>
                  </a:lnTo>
                  <a:lnTo>
                    <a:pt x="294765" y="113030"/>
                  </a:lnTo>
                  <a:lnTo>
                    <a:pt x="294765" y="102870"/>
                  </a:lnTo>
                  <a:lnTo>
                    <a:pt x="292875" y="100330"/>
                  </a:lnTo>
                  <a:lnTo>
                    <a:pt x="279541" y="100330"/>
                  </a:lnTo>
                  <a:lnTo>
                    <a:pt x="276517" y="93980"/>
                  </a:lnTo>
                  <a:lnTo>
                    <a:pt x="274153" y="86360"/>
                  </a:lnTo>
                  <a:lnTo>
                    <a:pt x="272614" y="80010"/>
                  </a:lnTo>
                  <a:lnTo>
                    <a:pt x="272065" y="74930"/>
                  </a:lnTo>
                  <a:lnTo>
                    <a:pt x="272065" y="67310"/>
                  </a:lnTo>
                  <a:lnTo>
                    <a:pt x="275426" y="66040"/>
                  </a:lnTo>
                  <a:lnTo>
                    <a:pt x="291889" y="66040"/>
                  </a:lnTo>
                  <a:lnTo>
                    <a:pt x="288674" y="62230"/>
                  </a:lnTo>
                  <a:lnTo>
                    <a:pt x="284030" y="58420"/>
                  </a:lnTo>
                  <a:lnTo>
                    <a:pt x="276054" y="55880"/>
                  </a:lnTo>
                  <a:close/>
                </a:path>
                <a:path w="635000" h="525780">
                  <a:moveTo>
                    <a:pt x="380721" y="115570"/>
                  </a:moveTo>
                  <a:lnTo>
                    <a:pt x="373852" y="115570"/>
                  </a:lnTo>
                  <a:lnTo>
                    <a:pt x="370156" y="119380"/>
                  </a:lnTo>
                  <a:lnTo>
                    <a:pt x="370156" y="127000"/>
                  </a:lnTo>
                  <a:lnTo>
                    <a:pt x="370480" y="128270"/>
                  </a:lnTo>
                  <a:lnTo>
                    <a:pt x="371213" y="130810"/>
                  </a:lnTo>
                  <a:lnTo>
                    <a:pt x="368836" y="132080"/>
                  </a:lnTo>
                  <a:lnTo>
                    <a:pt x="390147" y="132080"/>
                  </a:lnTo>
                  <a:lnTo>
                    <a:pt x="390408" y="127000"/>
                  </a:lnTo>
                  <a:lnTo>
                    <a:pt x="396688" y="119380"/>
                  </a:lnTo>
                  <a:lnTo>
                    <a:pt x="384574" y="119380"/>
                  </a:lnTo>
                  <a:lnTo>
                    <a:pt x="382941" y="116840"/>
                  </a:lnTo>
                  <a:lnTo>
                    <a:pt x="380721" y="115570"/>
                  </a:lnTo>
                  <a:close/>
                </a:path>
                <a:path w="635000" h="525780">
                  <a:moveTo>
                    <a:pt x="314796" y="90170"/>
                  </a:moveTo>
                  <a:lnTo>
                    <a:pt x="306985" y="90170"/>
                  </a:lnTo>
                  <a:lnTo>
                    <a:pt x="303069" y="93980"/>
                  </a:lnTo>
                  <a:lnTo>
                    <a:pt x="303069" y="109220"/>
                  </a:lnTo>
                  <a:lnTo>
                    <a:pt x="313425" y="110490"/>
                  </a:lnTo>
                  <a:lnTo>
                    <a:pt x="313425" y="121920"/>
                  </a:lnTo>
                  <a:lnTo>
                    <a:pt x="309686" y="127000"/>
                  </a:lnTo>
                  <a:lnTo>
                    <a:pt x="324911" y="127000"/>
                  </a:lnTo>
                  <a:lnTo>
                    <a:pt x="321162" y="121920"/>
                  </a:lnTo>
                  <a:lnTo>
                    <a:pt x="321162" y="110490"/>
                  </a:lnTo>
                  <a:lnTo>
                    <a:pt x="331518" y="109220"/>
                  </a:lnTo>
                  <a:lnTo>
                    <a:pt x="331518" y="93980"/>
                  </a:lnTo>
                  <a:lnTo>
                    <a:pt x="330213" y="92710"/>
                  </a:lnTo>
                  <a:lnTo>
                    <a:pt x="316880" y="92710"/>
                  </a:lnTo>
                  <a:lnTo>
                    <a:pt x="314796" y="90170"/>
                  </a:lnTo>
                  <a:close/>
                </a:path>
                <a:path w="635000" h="525780">
                  <a:moveTo>
                    <a:pt x="351298" y="97790"/>
                  </a:moveTo>
                  <a:lnTo>
                    <a:pt x="343602" y="97790"/>
                  </a:lnTo>
                  <a:lnTo>
                    <a:pt x="339822" y="102870"/>
                  </a:lnTo>
                  <a:lnTo>
                    <a:pt x="339822" y="113030"/>
                  </a:lnTo>
                  <a:lnTo>
                    <a:pt x="341329" y="116840"/>
                  </a:lnTo>
                  <a:lnTo>
                    <a:pt x="343947" y="119380"/>
                  </a:lnTo>
                  <a:lnTo>
                    <a:pt x="340848" y="123190"/>
                  </a:lnTo>
                  <a:lnTo>
                    <a:pt x="337686" y="127000"/>
                  </a:lnTo>
                  <a:lnTo>
                    <a:pt x="357109" y="127000"/>
                  </a:lnTo>
                  <a:lnTo>
                    <a:pt x="357109" y="124460"/>
                  </a:lnTo>
                  <a:lnTo>
                    <a:pt x="360389" y="113030"/>
                  </a:lnTo>
                  <a:lnTo>
                    <a:pt x="367606" y="101600"/>
                  </a:lnTo>
                  <a:lnTo>
                    <a:pt x="368328" y="100330"/>
                  </a:lnTo>
                  <a:lnTo>
                    <a:pt x="355046" y="100330"/>
                  </a:lnTo>
                  <a:lnTo>
                    <a:pt x="353455" y="99060"/>
                  </a:lnTo>
                  <a:lnTo>
                    <a:pt x="351298" y="97790"/>
                  </a:lnTo>
                  <a:close/>
                </a:path>
                <a:path w="635000" h="525780">
                  <a:moveTo>
                    <a:pt x="260735" y="115570"/>
                  </a:moveTo>
                  <a:lnTo>
                    <a:pt x="253866" y="115570"/>
                  </a:lnTo>
                  <a:lnTo>
                    <a:pt x="251657" y="116840"/>
                  </a:lnTo>
                  <a:lnTo>
                    <a:pt x="250023" y="119380"/>
                  </a:lnTo>
                  <a:lnTo>
                    <a:pt x="264421" y="119380"/>
                  </a:lnTo>
                  <a:lnTo>
                    <a:pt x="260735" y="115570"/>
                  </a:lnTo>
                  <a:close/>
                </a:path>
                <a:path w="635000" h="525780">
                  <a:moveTo>
                    <a:pt x="410291" y="86360"/>
                  </a:moveTo>
                  <a:lnTo>
                    <a:pt x="395569" y="86360"/>
                  </a:lnTo>
                  <a:lnTo>
                    <a:pt x="397705" y="87630"/>
                  </a:lnTo>
                  <a:lnTo>
                    <a:pt x="397705" y="91440"/>
                  </a:lnTo>
                  <a:lnTo>
                    <a:pt x="396653" y="99060"/>
                  </a:lnTo>
                  <a:lnTo>
                    <a:pt x="393806" y="105410"/>
                  </a:lnTo>
                  <a:lnTo>
                    <a:pt x="389625" y="113030"/>
                  </a:lnTo>
                  <a:lnTo>
                    <a:pt x="384574" y="119380"/>
                  </a:lnTo>
                  <a:lnTo>
                    <a:pt x="396688" y="119380"/>
                  </a:lnTo>
                  <a:lnTo>
                    <a:pt x="397735" y="118110"/>
                  </a:lnTo>
                  <a:lnTo>
                    <a:pt x="406222" y="106680"/>
                  </a:lnTo>
                  <a:lnTo>
                    <a:pt x="410291" y="93980"/>
                  </a:lnTo>
                  <a:lnTo>
                    <a:pt x="410291" y="86360"/>
                  </a:lnTo>
                  <a:close/>
                </a:path>
                <a:path w="635000" h="525780">
                  <a:moveTo>
                    <a:pt x="290985" y="97790"/>
                  </a:moveTo>
                  <a:lnTo>
                    <a:pt x="283289" y="97790"/>
                  </a:lnTo>
                  <a:lnTo>
                    <a:pt x="281132" y="99060"/>
                  </a:lnTo>
                  <a:lnTo>
                    <a:pt x="279541" y="100330"/>
                  </a:lnTo>
                  <a:lnTo>
                    <a:pt x="292875" y="100330"/>
                  </a:lnTo>
                  <a:lnTo>
                    <a:pt x="290985" y="97790"/>
                  </a:lnTo>
                  <a:close/>
                </a:path>
                <a:path w="635000" h="525780">
                  <a:moveTo>
                    <a:pt x="376001" y="66040"/>
                  </a:moveTo>
                  <a:lnTo>
                    <a:pt x="359161" y="66040"/>
                  </a:lnTo>
                  <a:lnTo>
                    <a:pt x="362522" y="67310"/>
                  </a:lnTo>
                  <a:lnTo>
                    <a:pt x="362522" y="74930"/>
                  </a:lnTo>
                  <a:lnTo>
                    <a:pt x="361974" y="80010"/>
                  </a:lnTo>
                  <a:lnTo>
                    <a:pt x="360437" y="86360"/>
                  </a:lnTo>
                  <a:lnTo>
                    <a:pt x="358074" y="93980"/>
                  </a:lnTo>
                  <a:lnTo>
                    <a:pt x="355046" y="100330"/>
                  </a:lnTo>
                  <a:lnTo>
                    <a:pt x="368328" y="100330"/>
                  </a:lnTo>
                  <a:lnTo>
                    <a:pt x="374823" y="88900"/>
                  </a:lnTo>
                  <a:lnTo>
                    <a:pt x="378103" y="74930"/>
                  </a:lnTo>
                  <a:lnTo>
                    <a:pt x="376907" y="67310"/>
                  </a:lnTo>
                  <a:lnTo>
                    <a:pt x="376001" y="66040"/>
                  </a:lnTo>
                  <a:close/>
                </a:path>
                <a:path w="635000" h="525780">
                  <a:moveTo>
                    <a:pt x="327602" y="90170"/>
                  </a:moveTo>
                  <a:lnTo>
                    <a:pt x="319780" y="90170"/>
                  </a:lnTo>
                  <a:lnTo>
                    <a:pt x="317707" y="92710"/>
                  </a:lnTo>
                  <a:lnTo>
                    <a:pt x="330213" y="92710"/>
                  </a:lnTo>
                  <a:lnTo>
                    <a:pt x="327602" y="90170"/>
                  </a:lnTo>
                  <a:close/>
                </a:path>
                <a:path w="635000" h="525780">
                  <a:moveTo>
                    <a:pt x="254222" y="86360"/>
                  </a:moveTo>
                  <a:lnTo>
                    <a:pt x="243940" y="86360"/>
                  </a:lnTo>
                  <a:lnTo>
                    <a:pt x="244044" y="90170"/>
                  </a:lnTo>
                  <a:lnTo>
                    <a:pt x="252107" y="90170"/>
                  </a:lnTo>
                  <a:lnTo>
                    <a:pt x="254222" y="86360"/>
                  </a:lnTo>
                  <a:close/>
                </a:path>
                <a:path w="635000" h="525780">
                  <a:moveTo>
                    <a:pt x="380354" y="82550"/>
                  </a:moveTo>
                  <a:lnTo>
                    <a:pt x="380354" y="86360"/>
                  </a:lnTo>
                  <a:lnTo>
                    <a:pt x="382480" y="90170"/>
                  </a:lnTo>
                  <a:lnTo>
                    <a:pt x="390553" y="90170"/>
                  </a:lnTo>
                  <a:lnTo>
                    <a:pt x="390647" y="86360"/>
                  </a:lnTo>
                  <a:lnTo>
                    <a:pt x="410291" y="86360"/>
                  </a:lnTo>
                  <a:lnTo>
                    <a:pt x="410291" y="83820"/>
                  </a:lnTo>
                  <a:lnTo>
                    <a:pt x="381328" y="83820"/>
                  </a:lnTo>
                  <a:lnTo>
                    <a:pt x="380354" y="82550"/>
                  </a:lnTo>
                  <a:close/>
                </a:path>
                <a:path w="635000" h="525780">
                  <a:moveTo>
                    <a:pt x="322681" y="66040"/>
                  </a:moveTo>
                  <a:lnTo>
                    <a:pt x="311906" y="66040"/>
                  </a:lnTo>
                  <a:lnTo>
                    <a:pt x="307540" y="69850"/>
                  </a:lnTo>
                  <a:lnTo>
                    <a:pt x="307540" y="81280"/>
                  </a:lnTo>
                  <a:lnTo>
                    <a:pt x="311906" y="85090"/>
                  </a:lnTo>
                  <a:lnTo>
                    <a:pt x="322681" y="85090"/>
                  </a:lnTo>
                  <a:lnTo>
                    <a:pt x="327047" y="81280"/>
                  </a:lnTo>
                  <a:lnTo>
                    <a:pt x="327047" y="69850"/>
                  </a:lnTo>
                  <a:lnTo>
                    <a:pt x="322681" y="66040"/>
                  </a:lnTo>
                  <a:close/>
                </a:path>
                <a:path w="635000" h="525780">
                  <a:moveTo>
                    <a:pt x="254222" y="82550"/>
                  </a:moveTo>
                  <a:lnTo>
                    <a:pt x="253269" y="83820"/>
                  </a:lnTo>
                  <a:lnTo>
                    <a:pt x="254222" y="83820"/>
                  </a:lnTo>
                  <a:lnTo>
                    <a:pt x="254222" y="82550"/>
                  </a:lnTo>
                  <a:close/>
                </a:path>
                <a:path w="635000" h="525780">
                  <a:moveTo>
                    <a:pt x="400218" y="77470"/>
                  </a:moveTo>
                  <a:lnTo>
                    <a:pt x="388396" y="77470"/>
                  </a:lnTo>
                  <a:lnTo>
                    <a:pt x="389789" y="83820"/>
                  </a:lnTo>
                  <a:lnTo>
                    <a:pt x="410291" y="83820"/>
                  </a:lnTo>
                  <a:lnTo>
                    <a:pt x="410291" y="78740"/>
                  </a:lnTo>
                  <a:lnTo>
                    <a:pt x="400218" y="77470"/>
                  </a:lnTo>
                  <a:close/>
                </a:path>
                <a:path w="635000" h="525780">
                  <a:moveTo>
                    <a:pt x="291889" y="66040"/>
                  </a:moveTo>
                  <a:lnTo>
                    <a:pt x="283687" y="66040"/>
                  </a:lnTo>
                  <a:lnTo>
                    <a:pt x="285603" y="77470"/>
                  </a:lnTo>
                  <a:lnTo>
                    <a:pt x="298755" y="77470"/>
                  </a:lnTo>
                  <a:lnTo>
                    <a:pt x="300880" y="69850"/>
                  </a:lnTo>
                  <a:lnTo>
                    <a:pt x="300880" y="68580"/>
                  </a:lnTo>
                  <a:lnTo>
                    <a:pt x="299865" y="68580"/>
                  </a:lnTo>
                  <a:lnTo>
                    <a:pt x="292961" y="67310"/>
                  </a:lnTo>
                  <a:lnTo>
                    <a:pt x="291889" y="66040"/>
                  </a:lnTo>
                  <a:close/>
                </a:path>
                <a:path w="635000" h="525780">
                  <a:moveTo>
                    <a:pt x="358544" y="55880"/>
                  </a:moveTo>
                  <a:lnTo>
                    <a:pt x="350562" y="58420"/>
                  </a:lnTo>
                  <a:lnTo>
                    <a:pt x="345914" y="62230"/>
                  </a:lnTo>
                  <a:lnTo>
                    <a:pt x="341626" y="67310"/>
                  </a:lnTo>
                  <a:lnTo>
                    <a:pt x="334722" y="68580"/>
                  </a:lnTo>
                  <a:lnTo>
                    <a:pt x="333707" y="68580"/>
                  </a:lnTo>
                  <a:lnTo>
                    <a:pt x="333707" y="69850"/>
                  </a:lnTo>
                  <a:lnTo>
                    <a:pt x="335843" y="77470"/>
                  </a:lnTo>
                  <a:lnTo>
                    <a:pt x="348984" y="77470"/>
                  </a:lnTo>
                  <a:lnTo>
                    <a:pt x="350900" y="66040"/>
                  </a:lnTo>
                  <a:lnTo>
                    <a:pt x="376001" y="66040"/>
                  </a:lnTo>
                  <a:lnTo>
                    <a:pt x="373283" y="62230"/>
                  </a:lnTo>
                  <a:lnTo>
                    <a:pt x="367179" y="57150"/>
                  </a:lnTo>
                  <a:lnTo>
                    <a:pt x="358544" y="55880"/>
                  </a:lnTo>
                  <a:close/>
                </a:path>
                <a:path w="635000" h="525780">
                  <a:moveTo>
                    <a:pt x="320524" y="20320"/>
                  </a:moveTo>
                  <a:lnTo>
                    <a:pt x="314063" y="20320"/>
                  </a:lnTo>
                  <a:lnTo>
                    <a:pt x="315613" y="21590"/>
                  </a:lnTo>
                  <a:lnTo>
                    <a:pt x="313571" y="36830"/>
                  </a:lnTo>
                  <a:lnTo>
                    <a:pt x="306912" y="38100"/>
                  </a:lnTo>
                  <a:lnTo>
                    <a:pt x="303708" y="43180"/>
                  </a:lnTo>
                  <a:lnTo>
                    <a:pt x="303708" y="54610"/>
                  </a:lnTo>
                  <a:lnTo>
                    <a:pt x="312262" y="58420"/>
                  </a:lnTo>
                  <a:lnTo>
                    <a:pt x="317299" y="62230"/>
                  </a:lnTo>
                  <a:lnTo>
                    <a:pt x="322314" y="58420"/>
                  </a:lnTo>
                  <a:lnTo>
                    <a:pt x="330879" y="54610"/>
                  </a:lnTo>
                  <a:lnTo>
                    <a:pt x="330879" y="43180"/>
                  </a:lnTo>
                  <a:lnTo>
                    <a:pt x="327665" y="38100"/>
                  </a:lnTo>
                  <a:lnTo>
                    <a:pt x="321026" y="36830"/>
                  </a:lnTo>
                  <a:lnTo>
                    <a:pt x="318985" y="21590"/>
                  </a:lnTo>
                  <a:lnTo>
                    <a:pt x="320524" y="20320"/>
                  </a:lnTo>
                  <a:close/>
                </a:path>
                <a:path w="635000" h="525780">
                  <a:moveTo>
                    <a:pt x="307236" y="13970"/>
                  </a:moveTo>
                  <a:lnTo>
                    <a:pt x="300870" y="13970"/>
                  </a:lnTo>
                  <a:lnTo>
                    <a:pt x="298870" y="16510"/>
                  </a:lnTo>
                  <a:lnTo>
                    <a:pt x="298870" y="21590"/>
                  </a:lnTo>
                  <a:lnTo>
                    <a:pt x="300870" y="24130"/>
                  </a:lnTo>
                  <a:lnTo>
                    <a:pt x="307236" y="24130"/>
                  </a:lnTo>
                  <a:lnTo>
                    <a:pt x="309289" y="22860"/>
                  </a:lnTo>
                  <a:lnTo>
                    <a:pt x="312775" y="20320"/>
                  </a:lnTo>
                  <a:lnTo>
                    <a:pt x="335707" y="20320"/>
                  </a:lnTo>
                  <a:lnTo>
                    <a:pt x="335707" y="17780"/>
                  </a:lnTo>
                  <a:lnTo>
                    <a:pt x="312775" y="17780"/>
                  </a:lnTo>
                  <a:lnTo>
                    <a:pt x="310430" y="15240"/>
                  </a:lnTo>
                  <a:lnTo>
                    <a:pt x="309289" y="15240"/>
                  </a:lnTo>
                  <a:lnTo>
                    <a:pt x="307236" y="13970"/>
                  </a:lnTo>
                  <a:close/>
                </a:path>
                <a:path w="635000" h="525780">
                  <a:moveTo>
                    <a:pt x="335707" y="20320"/>
                  </a:moveTo>
                  <a:lnTo>
                    <a:pt x="321812" y="20320"/>
                  </a:lnTo>
                  <a:lnTo>
                    <a:pt x="325298" y="22860"/>
                  </a:lnTo>
                  <a:lnTo>
                    <a:pt x="327351" y="24130"/>
                  </a:lnTo>
                  <a:lnTo>
                    <a:pt x="333717" y="24130"/>
                  </a:lnTo>
                  <a:lnTo>
                    <a:pt x="335707" y="21590"/>
                  </a:lnTo>
                  <a:lnTo>
                    <a:pt x="335707" y="20320"/>
                  </a:lnTo>
                  <a:close/>
                </a:path>
                <a:path w="635000" h="525780">
                  <a:moveTo>
                    <a:pt x="319550" y="0"/>
                  </a:moveTo>
                  <a:lnTo>
                    <a:pt x="315037" y="0"/>
                  </a:lnTo>
                  <a:lnTo>
                    <a:pt x="312398" y="2540"/>
                  </a:lnTo>
                  <a:lnTo>
                    <a:pt x="312398" y="8890"/>
                  </a:lnTo>
                  <a:lnTo>
                    <a:pt x="313414" y="11430"/>
                  </a:lnTo>
                  <a:lnTo>
                    <a:pt x="315864" y="13970"/>
                  </a:lnTo>
                  <a:lnTo>
                    <a:pt x="315613" y="15240"/>
                  </a:lnTo>
                  <a:lnTo>
                    <a:pt x="314063" y="17780"/>
                  </a:lnTo>
                  <a:lnTo>
                    <a:pt x="320524" y="17780"/>
                  </a:lnTo>
                  <a:lnTo>
                    <a:pt x="318985" y="15240"/>
                  </a:lnTo>
                  <a:lnTo>
                    <a:pt x="318723" y="13970"/>
                  </a:lnTo>
                  <a:lnTo>
                    <a:pt x="321173" y="11430"/>
                  </a:lnTo>
                  <a:lnTo>
                    <a:pt x="322189" y="8890"/>
                  </a:lnTo>
                  <a:lnTo>
                    <a:pt x="322189" y="2540"/>
                  </a:lnTo>
                  <a:lnTo>
                    <a:pt x="319550" y="0"/>
                  </a:lnTo>
                  <a:close/>
                </a:path>
                <a:path w="635000" h="525780">
                  <a:moveTo>
                    <a:pt x="333717" y="13970"/>
                  </a:moveTo>
                  <a:lnTo>
                    <a:pt x="327351" y="13970"/>
                  </a:lnTo>
                  <a:lnTo>
                    <a:pt x="325298" y="15240"/>
                  </a:lnTo>
                  <a:lnTo>
                    <a:pt x="324157" y="15240"/>
                  </a:lnTo>
                  <a:lnTo>
                    <a:pt x="321812" y="17780"/>
                  </a:lnTo>
                  <a:lnTo>
                    <a:pt x="335707" y="17780"/>
                  </a:lnTo>
                  <a:lnTo>
                    <a:pt x="335707" y="16510"/>
                  </a:lnTo>
                  <a:lnTo>
                    <a:pt x="333717" y="139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66"/>
              <a:endParaRPr sz="1092">
                <a:solidFill>
                  <a:prstClr val="black"/>
                </a:solidFill>
              </a:endParaRPr>
            </a:p>
          </p:txBody>
        </p:sp>
      </p:grp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911589" y="937605"/>
            <a:ext cx="10514862" cy="361265"/>
          </a:xfrm>
        </p:spPr>
        <p:txBody>
          <a:bodyPr>
            <a:noAutofit/>
          </a:bodyPr>
          <a:lstStyle/>
          <a:p>
            <a:r>
              <a:rPr lang="nl-NL" sz="3200" dirty="0">
                <a:solidFill>
                  <a:srgbClr val="01689B"/>
                </a:solidFill>
                <a:latin typeface="RijksoverheidSansText" charset="0"/>
                <a:ea typeface="RijksoverheidSansText" charset="0"/>
                <a:cs typeface="RijksoverheidSansText" charset="0"/>
              </a:rPr>
              <a:t>Belastingopbrengsten (2019)</a:t>
            </a:r>
          </a:p>
        </p:txBody>
      </p:sp>
      <p:graphicFrame>
        <p:nvGraphicFramePr>
          <p:cNvPr id="2" name="Grafiek 1"/>
          <p:cNvGraphicFramePr/>
          <p:nvPr>
            <p:extLst/>
          </p:nvPr>
        </p:nvGraphicFramePr>
        <p:xfrm>
          <a:off x="923570" y="2420959"/>
          <a:ext cx="10283454" cy="3861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itel 1"/>
          <p:cNvSpPr txBox="1">
            <a:spLocks/>
          </p:cNvSpPr>
          <p:nvPr/>
        </p:nvSpPr>
        <p:spPr>
          <a:xfrm>
            <a:off x="911590" y="1626798"/>
            <a:ext cx="10152614" cy="794161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1800" b="1" i="1" dirty="0">
                <a:solidFill>
                  <a:prstClr val="black"/>
                </a:solidFill>
                <a:latin typeface="RijksoverheidSansText" charset="0"/>
                <a:ea typeface="RijksoverheidSansText" charset="0"/>
                <a:cs typeface="RijksoverheidSansText" charset="0"/>
              </a:rPr>
              <a:t>Totale opbrengsten (incl. premies): 304,7 </a:t>
            </a:r>
          </a:p>
          <a:p>
            <a:endParaRPr lang="nl-NL" sz="2000" b="1" dirty="0">
              <a:solidFill>
                <a:prstClr val="black"/>
              </a:solidFill>
              <a:latin typeface="RijksoverheidSansText" charset="0"/>
              <a:ea typeface="RijksoverheidSansText" charset="0"/>
              <a:cs typeface="RijksoverheidSansText" charset="0"/>
            </a:endParaRPr>
          </a:p>
          <a:p>
            <a:endParaRPr lang="nl-NL" sz="2000" dirty="0">
              <a:solidFill>
                <a:prstClr val="black"/>
              </a:solidFill>
              <a:latin typeface="RijksoverheidSansText" charset="0"/>
              <a:ea typeface="RijksoverheidSansText" charset="0"/>
              <a:cs typeface="RijksoverheidSansText" charset="0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3863909" y="2636968"/>
            <a:ext cx="6336259" cy="504020"/>
          </a:xfrm>
          <a:prstGeom prst="rect">
            <a:avLst/>
          </a:prstGeom>
          <a:solidFill>
            <a:srgbClr val="0168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3863909" y="3362350"/>
            <a:ext cx="6150046" cy="504020"/>
          </a:xfrm>
          <a:prstGeom prst="rect">
            <a:avLst/>
          </a:prstGeom>
          <a:solidFill>
            <a:srgbClr val="0168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3863909" y="4099543"/>
            <a:ext cx="2592106" cy="504020"/>
          </a:xfrm>
          <a:prstGeom prst="rect">
            <a:avLst/>
          </a:prstGeom>
          <a:solidFill>
            <a:srgbClr val="0168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3863909" y="4822250"/>
            <a:ext cx="1296053" cy="504020"/>
          </a:xfrm>
          <a:prstGeom prst="rect">
            <a:avLst/>
          </a:prstGeom>
          <a:solidFill>
            <a:srgbClr val="0168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3863909" y="5544956"/>
            <a:ext cx="3312136" cy="504020"/>
          </a:xfrm>
          <a:prstGeom prst="rect">
            <a:avLst/>
          </a:prstGeom>
          <a:solidFill>
            <a:srgbClr val="0168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6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26" y="1"/>
            <a:ext cx="703384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1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numm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16" indent="-285737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2947" indent="-228589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126" indent="-228589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305" indent="-228589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483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662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8841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020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17AE234-3C8D-461E-BACF-83593595B882}" type="slidenum">
              <a:rPr lang="nl-NL" altLang="nl-NL" smtClean="0">
                <a:solidFill>
                  <a:prstClr val="black"/>
                </a:solidFill>
                <a:latin typeface="Verdana" panose="020B0604030504040204" pitchFamily="34" charset="0"/>
              </a:rPr>
              <a:pPr/>
              <a:t>9</a:t>
            </a:fld>
            <a:endParaRPr lang="nl-NL" altLang="nl-NL" smtClean="0">
              <a:solidFill>
                <a:prstClr val="black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78" y="0"/>
            <a:ext cx="10984738" cy="6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3438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494</Words>
  <Application>Microsoft Office PowerPoint</Application>
  <PresentationFormat>Breedbeeld</PresentationFormat>
  <Paragraphs>84</Paragraphs>
  <Slides>14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3</vt:i4>
      </vt:variant>
      <vt:variant>
        <vt:lpstr>Diatitels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RijksoverheidSansHeading</vt:lpstr>
      <vt:lpstr>RijksoverheidSansText</vt:lpstr>
      <vt:lpstr>Times New Roman</vt:lpstr>
      <vt:lpstr>Verdana</vt:lpstr>
      <vt:lpstr>Kantoorthema</vt:lpstr>
      <vt:lpstr>Office Theme</vt:lpstr>
      <vt:lpstr>1_Kantoorthema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Belastingopbrengsten (2019)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Ministerie van Financien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Bas S.B. Sibenius Trip</dc:creator>
  <cp:lastModifiedBy>Lia C. van ZEIST</cp:lastModifiedBy>
  <cp:revision>74</cp:revision>
  <dcterms:created xsi:type="dcterms:W3CDTF">2016-12-06T08:57:57Z</dcterms:created>
  <dcterms:modified xsi:type="dcterms:W3CDTF">2020-02-20T06:35:20Z</dcterms:modified>
</cp:coreProperties>
</file>