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83" r:id="rId3"/>
    <p:sldId id="284" r:id="rId4"/>
    <p:sldId id="285" r:id="rId5"/>
    <p:sldId id="280" r:id="rId6"/>
    <p:sldId id="288" r:id="rId7"/>
    <p:sldId id="289" r:id="rId8"/>
    <p:sldId id="282" r:id="rId9"/>
    <p:sldId id="281" r:id="rId10"/>
    <p:sldId id="278" r:id="rId11"/>
    <p:sldId id="286" r:id="rId12"/>
    <p:sldId id="287" r:id="rId13"/>
    <p:sldId id="27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7B031-E633-CA52-8E5B-3CB01C5420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F13D46-599E-8F54-61A7-4E2C4B68E4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40F31-85A5-9E26-4EF6-24B936702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271A-18EE-4359-8F7F-FC78FAD7059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8EF50-6D6E-879C-DFA2-ABFA855E3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93BA3-3693-5714-A63B-FE1DC39A7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41C9E-C6F5-4C2C-A963-B4E4986AA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53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69F8B-4E3E-3B25-4305-CF7A962F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EB4ED0-4B9F-4CDD-F1E7-49DEC71592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8262E-BCDD-F7DA-A7F4-205BD0FD3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271A-18EE-4359-8F7F-FC78FAD7059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E122F-79A6-AF30-1DCC-BC37E7CF6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ACEBE-72E0-9B88-7C44-E03D520E0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41C9E-C6F5-4C2C-A963-B4E4986AA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04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68A198-6EDA-71AA-5458-9F600D2E1F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1F5ABA-EF89-E922-35FA-B998A0ADA3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C4042-B4D4-D261-01C3-66776DEB0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271A-18EE-4359-8F7F-FC78FAD7059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B46EA-9479-8063-94EA-7DCE16BF6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4C888-FB4D-8397-5C80-F3A4A63FD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41C9E-C6F5-4C2C-A963-B4E4986AA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98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34FB0-1403-A93D-C146-CE68FB362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E917F-3006-2BFB-D20D-42EDE2F5C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9DBEB-9B59-8085-B09A-00E54E14F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271A-18EE-4359-8F7F-FC78FAD7059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013CC-B6F8-7B22-B3DA-99A579394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E1D9C-CCDA-820D-DABF-4B8B6D2C0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41C9E-C6F5-4C2C-A963-B4E4986AA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51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E2DBD-445E-A52A-B53B-15CF53E17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CF59E0-9462-A8CD-6E86-D51867EB0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40194-132F-BBD2-4310-FBFA3712F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271A-18EE-4359-8F7F-FC78FAD7059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8F5D5-C908-913C-5868-E24B33E14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4E85B-D9C8-9B67-F607-B03DD13FF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41C9E-C6F5-4C2C-A963-B4E4986AA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51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AFF60-5BE6-C740-457F-0B0AF0EC5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3E193-47AF-9D85-E1C9-6F75EE49A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45BAB7-7882-1C18-C7E5-14D0FB51EC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F5FBA6-7B7D-57D4-C141-DE4089242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271A-18EE-4359-8F7F-FC78FAD7059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7EAB96-55D3-EFC2-96AE-508B35BE9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B2B222-AC3A-27EE-190B-9D0C5B6C8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41C9E-C6F5-4C2C-A963-B4E4986AA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04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30F82-E48A-C19A-441A-78A2A96BC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AC1E5-0D36-B390-DED9-E3A1DD652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3EDAFF-D511-D83A-E50C-5E485E8A25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725C91-7BA8-5CA4-5F9C-4904A75F77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9BA2CE-3840-6E5E-04F0-E97117F74E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33424A-3D87-DCB6-DEE7-A3E271508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271A-18EE-4359-8F7F-FC78FAD7059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43A11B-05F1-53C3-A4A4-15F4B454C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662C70-0C81-EA5E-25D7-AC6FEE49D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41C9E-C6F5-4C2C-A963-B4E4986AA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16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E3906-D0DD-2E3D-375D-AD8F774BD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A40DD5-605D-8E14-9128-539FEB546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271A-18EE-4359-8F7F-FC78FAD7059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B4C2D1-0F95-82BB-8ED5-784AB4FA3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1A51AE-5954-0B08-4034-C9C86EE48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41C9E-C6F5-4C2C-A963-B4E4986AA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366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9DCE2B-7677-680B-C0F4-D45D43A0C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271A-18EE-4359-8F7F-FC78FAD7059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1E1FB1-4FF5-4098-2719-8E8571ED8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199882-5613-0B8E-F217-6151A71E6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41C9E-C6F5-4C2C-A963-B4E4986AA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328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88F28-DA09-549A-86D0-A6A253D35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B2C86-B8F9-CDF0-1616-EA6B31B47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236B2A-21AB-CF5C-1908-6BBE65730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ED07B-0D96-FB60-CEAA-167139E5A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271A-18EE-4359-8F7F-FC78FAD7059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5DA99-BDD4-F780-9E8A-AA338B43F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6EAA25-A009-DE44-095B-0CAB4AB09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41C9E-C6F5-4C2C-A963-B4E4986AA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98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63C7B-E6A2-7E5F-D183-04A5412EF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710D65-6ADF-FFE4-DF7E-79EF6C4EE9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675FA7-111B-0162-7400-4D050BC12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3637-6618-275A-FF9E-1463A7059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271A-18EE-4359-8F7F-FC78FAD7059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D40D28-932A-3C1C-95CC-76EDF8EE8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6C3172-8A91-4058-5BDC-E7A9BA33D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41C9E-C6F5-4C2C-A963-B4E4986AA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36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9A9846-AAF0-A085-9D4A-F096FC116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60EF4-08BE-F7F7-55E1-9689C6D22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E4613-589C-5E3F-A060-EBC2AB9726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D271A-18EE-4359-8F7F-FC78FAD7059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4BBE3-9EAE-E907-5913-CCA74D0A1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38F67-E54A-DA26-3258-918502F9E4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41C9E-C6F5-4C2C-A963-B4E4986AA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57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0.png"/><Relationship Id="rId13" Type="http://schemas.openxmlformats.org/officeDocument/2006/relationships/image" Target="../media/image750.png"/><Relationship Id="rId3" Type="http://schemas.openxmlformats.org/officeDocument/2006/relationships/image" Target="../media/image650.png"/><Relationship Id="rId7" Type="http://schemas.openxmlformats.org/officeDocument/2006/relationships/image" Target="../media/image690.png"/><Relationship Id="rId12" Type="http://schemas.openxmlformats.org/officeDocument/2006/relationships/image" Target="../media/image740.png"/><Relationship Id="rId2" Type="http://schemas.openxmlformats.org/officeDocument/2006/relationships/image" Target="../media/image640.png"/><Relationship Id="rId16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0.png"/><Relationship Id="rId11" Type="http://schemas.openxmlformats.org/officeDocument/2006/relationships/image" Target="../media/image730.png"/><Relationship Id="rId5" Type="http://schemas.openxmlformats.org/officeDocument/2006/relationships/image" Target="../media/image670.png"/><Relationship Id="rId15" Type="http://schemas.openxmlformats.org/officeDocument/2006/relationships/image" Target="../media/image77.png"/><Relationship Id="rId10" Type="http://schemas.openxmlformats.org/officeDocument/2006/relationships/image" Target="../media/image720.png"/><Relationship Id="rId4" Type="http://schemas.openxmlformats.org/officeDocument/2006/relationships/image" Target="../media/image660.png"/><Relationship Id="rId9" Type="http://schemas.openxmlformats.org/officeDocument/2006/relationships/image" Target="../media/image710.png"/><Relationship Id="rId14" Type="http://schemas.openxmlformats.org/officeDocument/2006/relationships/image" Target="../media/image76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89.png"/><Relationship Id="rId3" Type="http://schemas.openxmlformats.org/officeDocument/2006/relationships/image" Target="../media/image80.png"/><Relationship Id="rId7" Type="http://schemas.openxmlformats.org/officeDocument/2006/relationships/image" Target="../media/image620.png"/><Relationship Id="rId12" Type="http://schemas.openxmlformats.org/officeDocument/2006/relationships/image" Target="../media/image88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11" Type="http://schemas.openxmlformats.org/officeDocument/2006/relationships/image" Target="../media/image87.png"/><Relationship Id="rId5" Type="http://schemas.openxmlformats.org/officeDocument/2006/relationships/image" Target="../media/image82.png"/><Relationship Id="rId10" Type="http://schemas.openxmlformats.org/officeDocument/2006/relationships/image" Target="../media/image86.png"/><Relationship Id="rId4" Type="http://schemas.openxmlformats.org/officeDocument/2006/relationships/image" Target="../media/image81.png"/><Relationship Id="rId9" Type="http://schemas.openxmlformats.org/officeDocument/2006/relationships/image" Target="../media/image8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0.png"/><Relationship Id="rId5" Type="http://schemas.openxmlformats.org/officeDocument/2006/relationships/image" Target="../media/image12.png"/><Relationship Id="rId10" Type="http://schemas.openxmlformats.org/officeDocument/2006/relationships/image" Target="../media/image19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0.png"/><Relationship Id="rId5" Type="http://schemas.openxmlformats.org/officeDocument/2006/relationships/image" Target="../media/image12.png"/><Relationship Id="rId10" Type="http://schemas.openxmlformats.org/officeDocument/2006/relationships/image" Target="../media/image21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3" Type="http://schemas.openxmlformats.org/officeDocument/2006/relationships/image" Target="../media/image35.png"/><Relationship Id="rId21" Type="http://schemas.openxmlformats.org/officeDocument/2006/relationships/image" Target="../media/image52.png"/><Relationship Id="rId7" Type="http://schemas.openxmlformats.org/officeDocument/2006/relationships/image" Target="../media/image39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image" Target="../media/image34.png"/><Relationship Id="rId16" Type="http://schemas.openxmlformats.org/officeDocument/2006/relationships/image" Target="../media/image47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2.png"/><Relationship Id="rId5" Type="http://schemas.openxmlformats.org/officeDocument/2006/relationships/image" Target="../media/image37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19" Type="http://schemas.openxmlformats.org/officeDocument/2006/relationships/image" Target="../media/image50.png"/><Relationship Id="rId4" Type="http://schemas.openxmlformats.org/officeDocument/2006/relationships/image" Target="../media/image36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Relationship Id="rId22" Type="http://schemas.openxmlformats.org/officeDocument/2006/relationships/image" Target="../media/image5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17" Type="http://schemas.openxmlformats.org/officeDocument/2006/relationships/image" Target="../media/image69.png"/><Relationship Id="rId2" Type="http://schemas.openxmlformats.org/officeDocument/2006/relationships/image" Target="../media/image54.png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62.png"/><Relationship Id="rId19" Type="http://schemas.openxmlformats.org/officeDocument/2006/relationships/image" Target="../media/image71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0.png"/><Relationship Id="rId3" Type="http://schemas.openxmlformats.org/officeDocument/2006/relationships/image" Target="../media/image23.png"/><Relationship Id="rId7" Type="http://schemas.openxmlformats.org/officeDocument/2006/relationships/image" Target="../media/image560.png"/><Relationship Id="rId12" Type="http://schemas.openxmlformats.org/officeDocument/2006/relationships/image" Target="../media/image61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0.png"/><Relationship Id="rId11" Type="http://schemas.openxmlformats.org/officeDocument/2006/relationships/image" Target="../media/image600.png"/><Relationship Id="rId5" Type="http://schemas.openxmlformats.org/officeDocument/2006/relationships/image" Target="../media/image540.png"/><Relationship Id="rId10" Type="http://schemas.openxmlformats.org/officeDocument/2006/relationships/image" Target="../media/image590.png"/><Relationship Id="rId4" Type="http://schemas.openxmlformats.org/officeDocument/2006/relationships/image" Target="../media/image24.png"/><Relationship Id="rId9" Type="http://schemas.openxmlformats.org/officeDocument/2006/relationships/image" Target="../media/image58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620.pn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353BE05-6F20-0DD5-4A4F-BCCCB73BE063}"/>
                  </a:ext>
                </a:extLst>
              </p:cNvPr>
              <p:cNvSpPr/>
              <p:nvPr/>
            </p:nvSpPr>
            <p:spPr>
              <a:xfrm>
                <a:off x="3092627" y="237466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353BE05-6F20-0DD5-4A4F-BCCCB73BE0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627" y="2374663"/>
                <a:ext cx="457200" cy="457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728113A-BC62-BA3E-8B9B-FFB358A82A15}"/>
                  </a:ext>
                </a:extLst>
              </p:cNvPr>
              <p:cNvSpPr/>
              <p:nvPr/>
            </p:nvSpPr>
            <p:spPr>
              <a:xfrm>
                <a:off x="2991027" y="4026137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728113A-BC62-BA3E-8B9B-FFB358A82A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1027" y="4026137"/>
                <a:ext cx="457200" cy="457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39C38C6-E6E7-1B44-7531-672C83CE76E0}"/>
                  </a:ext>
                </a:extLst>
              </p:cNvPr>
              <p:cNvSpPr/>
              <p:nvPr/>
            </p:nvSpPr>
            <p:spPr>
              <a:xfrm>
                <a:off x="4117648" y="32004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39C38C6-E6E7-1B44-7531-672C83CE76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7648" y="3200400"/>
                <a:ext cx="457200" cy="457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33A3732-82CA-4795-5A58-E36006932220}"/>
                  </a:ext>
                </a:extLst>
              </p:cNvPr>
              <p:cNvSpPr/>
              <p:nvPr/>
            </p:nvSpPr>
            <p:spPr>
              <a:xfrm>
                <a:off x="5452303" y="32004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33A3732-82CA-4795-5A58-E360069322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2303" y="3200400"/>
                <a:ext cx="457200" cy="457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A1C2D3C-23A8-0DA0-E0D3-7D22BD6A3B5D}"/>
                  </a:ext>
                </a:extLst>
              </p:cNvPr>
              <p:cNvSpPr/>
              <p:nvPr/>
            </p:nvSpPr>
            <p:spPr>
              <a:xfrm>
                <a:off x="6685357" y="244659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A1C2D3C-23A8-0DA0-E0D3-7D22BD6A3B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357" y="2446590"/>
                <a:ext cx="457200" cy="457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B7E8BC3-4146-1B02-9D5F-0C0AEF3FFAAB}"/>
                  </a:ext>
                </a:extLst>
              </p:cNvPr>
              <p:cNvSpPr/>
              <p:nvPr/>
            </p:nvSpPr>
            <p:spPr>
              <a:xfrm>
                <a:off x="6669732" y="3954211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B7E8BC3-4146-1B02-9D5F-0C0AEF3FFA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9732" y="3954211"/>
                <a:ext cx="457200" cy="4572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9D2339-E2DE-893A-CED2-615822808978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3482872" y="2764908"/>
            <a:ext cx="701731" cy="50244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30ED8EF-A282-7BEA-738B-F5B22AF5A4CF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3219627" y="2831863"/>
            <a:ext cx="101600" cy="1194274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5A6FD0-A41C-461A-82BA-929400C1CE7F}"/>
              </a:ext>
            </a:extLst>
          </p:cNvPr>
          <p:cNvCxnSpPr>
            <a:cxnSpLocks/>
            <a:stCxn id="5" idx="6"/>
            <a:endCxn id="6" idx="3"/>
          </p:cNvCxnSpPr>
          <p:nvPr/>
        </p:nvCxnSpPr>
        <p:spPr>
          <a:xfrm flipV="1">
            <a:off x="3448227" y="3590645"/>
            <a:ext cx="736376" cy="664092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B8847D-00DB-B5CE-914F-EA0A76C1F239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4574848" y="3429000"/>
            <a:ext cx="877455" cy="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07D7C43-1C95-BB67-858F-5376C308C137}"/>
              </a:ext>
            </a:extLst>
          </p:cNvPr>
          <p:cNvCxnSpPr>
            <a:cxnSpLocks/>
            <a:stCxn id="7" idx="7"/>
            <a:endCxn id="8" idx="2"/>
          </p:cNvCxnSpPr>
          <p:nvPr/>
        </p:nvCxnSpPr>
        <p:spPr>
          <a:xfrm flipV="1">
            <a:off x="5842548" y="2675190"/>
            <a:ext cx="842809" cy="592165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B20B415-1C48-CCEA-DCC5-FE89916C99A3}"/>
              </a:ext>
            </a:extLst>
          </p:cNvPr>
          <p:cNvCxnSpPr>
            <a:cxnSpLocks/>
            <a:stCxn id="7" idx="5"/>
            <a:endCxn id="9" idx="2"/>
          </p:cNvCxnSpPr>
          <p:nvPr/>
        </p:nvCxnSpPr>
        <p:spPr>
          <a:xfrm>
            <a:off x="5842548" y="3590645"/>
            <a:ext cx="827184" cy="592166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F7DDFAB-482B-140B-E2AE-075D33949C54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 flipH="1">
            <a:off x="6898332" y="2903790"/>
            <a:ext cx="15625" cy="1050421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466324E-D534-DB30-3E0F-EFDE3A0ADBAC}"/>
                  </a:ext>
                </a:extLst>
              </p:cNvPr>
              <p:cNvSpPr txBox="1"/>
              <p:nvPr/>
            </p:nvSpPr>
            <p:spPr>
              <a:xfrm>
                <a:off x="4735722" y="2851421"/>
                <a:ext cx="60228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3,4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466324E-D534-DB30-3E0F-EFDE3A0ADB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5722" y="2851421"/>
                <a:ext cx="602281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EA7CFFA-382A-BD10-6CC2-677A6F218647}"/>
                  </a:ext>
                </a:extLst>
              </p:cNvPr>
              <p:cNvSpPr txBox="1"/>
              <p:nvPr/>
            </p:nvSpPr>
            <p:spPr>
              <a:xfrm>
                <a:off x="4824827" y="3497024"/>
                <a:ext cx="60228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4,3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EA7CFFA-382A-BD10-6CC2-677A6F218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4827" y="3497024"/>
                <a:ext cx="602281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D75134B-8DDF-5C8E-FA65-7B556ACC9748}"/>
              </a:ext>
            </a:extLst>
          </p:cNvPr>
          <p:cNvCxnSpPr>
            <a:cxnSpLocks/>
          </p:cNvCxnSpPr>
          <p:nvPr/>
        </p:nvCxnSpPr>
        <p:spPr>
          <a:xfrm flipH="1">
            <a:off x="4803448" y="3543301"/>
            <a:ext cx="355139" cy="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8353D24-D1BE-88B4-C1AA-B547C68707F8}"/>
              </a:ext>
            </a:extLst>
          </p:cNvPr>
          <p:cNvCxnSpPr>
            <a:cxnSpLocks/>
          </p:cNvCxnSpPr>
          <p:nvPr/>
        </p:nvCxnSpPr>
        <p:spPr>
          <a:xfrm>
            <a:off x="4824827" y="3267355"/>
            <a:ext cx="355139" cy="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80AF0D1-D9A9-AD65-7091-27E57F073772}"/>
              </a:ext>
            </a:extLst>
          </p:cNvPr>
          <p:cNvSpPr txBox="1"/>
          <p:nvPr/>
        </p:nvSpPr>
        <p:spPr>
          <a:xfrm>
            <a:off x="757382" y="895927"/>
            <a:ext cx="1312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TwoTriangle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BDEE043-6515-666C-F8A6-AF4F677C3D2D}"/>
              </a:ext>
            </a:extLst>
          </p:cNvPr>
          <p:cNvSpPr txBox="1"/>
          <p:nvPr/>
        </p:nvSpPr>
        <p:spPr>
          <a:xfrm>
            <a:off x="240145" y="6373091"/>
            <a:ext cx="342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Georgiadis et al 2006. </a:t>
            </a:r>
            <a:r>
              <a:rPr lang="en-US" dirty="0" err="1"/>
              <a:t>pg</a:t>
            </a:r>
            <a:r>
              <a:rPr lang="en-US" dirty="0"/>
              <a:t> 9</a:t>
            </a:r>
          </a:p>
        </p:txBody>
      </p:sp>
    </p:spTree>
    <p:extLst>
      <p:ext uri="{BB962C8B-B14F-4D97-AF65-F5344CB8AC3E}">
        <p14:creationId xmlns:p14="http://schemas.microsoft.com/office/powerpoint/2010/main" val="1982650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15777D23-8C83-0073-587F-BE9B764D3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482" y="1438862"/>
            <a:ext cx="5391511" cy="303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B2DFD6-4F8D-56CE-3F58-93D582B463A6}"/>
              </a:ext>
            </a:extLst>
          </p:cNvPr>
          <p:cNvSpPr txBox="1"/>
          <p:nvPr/>
        </p:nvSpPr>
        <p:spPr>
          <a:xfrm>
            <a:off x="123969" y="609239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Source: https://knowledgedefinednetworking.org/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5F9CC2-0860-1CD3-3BB1-550F9984E4B1}"/>
              </a:ext>
            </a:extLst>
          </p:cNvPr>
          <p:cNvSpPr txBox="1"/>
          <p:nvPr/>
        </p:nvSpPr>
        <p:spPr>
          <a:xfrm>
            <a:off x="406400" y="471055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NSFNET</a:t>
            </a:r>
          </a:p>
        </p:txBody>
      </p:sp>
    </p:spTree>
    <p:extLst>
      <p:ext uri="{BB962C8B-B14F-4D97-AF65-F5344CB8AC3E}">
        <p14:creationId xmlns:p14="http://schemas.microsoft.com/office/powerpoint/2010/main" val="3397918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2B2DFD6-4F8D-56CE-3F58-93D582B463A6}"/>
              </a:ext>
            </a:extLst>
          </p:cNvPr>
          <p:cNvSpPr txBox="1"/>
          <p:nvPr/>
        </p:nvSpPr>
        <p:spPr>
          <a:xfrm>
            <a:off x="123969" y="609239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Source: https://knowledgedefinednetworking.org/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5F9CC2-0860-1CD3-3BB1-550F9984E4B1}"/>
              </a:ext>
            </a:extLst>
          </p:cNvPr>
          <p:cNvSpPr txBox="1"/>
          <p:nvPr/>
        </p:nvSpPr>
        <p:spPr>
          <a:xfrm>
            <a:off x="406400" y="471055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NSFNET2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A48211EB-FDED-E654-74DD-A4D2C6668E2B}"/>
                  </a:ext>
                </a:extLst>
              </p:cNvPr>
              <p:cNvSpPr/>
              <p:nvPr/>
            </p:nvSpPr>
            <p:spPr>
              <a:xfrm>
                <a:off x="2246703" y="278059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A48211EB-FDED-E654-74DD-A4D2C6668E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703" y="2780590"/>
                <a:ext cx="457200" cy="457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703B9D8B-791E-D6B0-5C21-BD88C2D6DAE9}"/>
                  </a:ext>
                </a:extLst>
              </p:cNvPr>
              <p:cNvSpPr/>
              <p:nvPr/>
            </p:nvSpPr>
            <p:spPr>
              <a:xfrm>
                <a:off x="2998495" y="1961259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703B9D8B-791E-D6B0-5C21-BD88C2D6DA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495" y="1961259"/>
                <a:ext cx="457200" cy="457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5D34D06-1917-7E62-9706-7780A5922871}"/>
                  </a:ext>
                </a:extLst>
              </p:cNvPr>
              <p:cNvSpPr/>
              <p:nvPr/>
            </p:nvSpPr>
            <p:spPr>
              <a:xfrm>
                <a:off x="3781871" y="260433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5D34D06-1917-7E62-9706-7780A59228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1871" y="2604335"/>
                <a:ext cx="457200" cy="457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583E3B71-1C3C-36E4-97FA-BA778076F32F}"/>
                  </a:ext>
                </a:extLst>
              </p:cNvPr>
              <p:cNvSpPr/>
              <p:nvPr/>
            </p:nvSpPr>
            <p:spPr>
              <a:xfrm>
                <a:off x="2998495" y="375847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583E3B71-1C3C-36E4-97FA-BA778076F3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495" y="3758470"/>
                <a:ext cx="457200" cy="457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2A095DE-227A-2A16-35B4-FEDAE006F9B6}"/>
                  </a:ext>
                </a:extLst>
              </p:cNvPr>
              <p:cNvSpPr/>
              <p:nvPr/>
            </p:nvSpPr>
            <p:spPr>
              <a:xfrm>
                <a:off x="4662255" y="29718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2A095DE-227A-2A16-35B4-FEDAE006F9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2255" y="2971800"/>
                <a:ext cx="457200" cy="457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0B27E2A-5E5E-CB45-BDC5-257836551517}"/>
                  </a:ext>
                </a:extLst>
              </p:cNvPr>
              <p:cNvSpPr/>
              <p:nvPr/>
            </p:nvSpPr>
            <p:spPr>
              <a:xfrm>
                <a:off x="4541022" y="4436492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0B27E2A-5E5E-CB45-BDC5-2578365515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1022" y="4436492"/>
                <a:ext cx="457200" cy="4572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57846E8-4A51-4085-5885-45D518308ADE}"/>
                  </a:ext>
                </a:extLst>
              </p:cNvPr>
              <p:cNvSpPr/>
              <p:nvPr/>
            </p:nvSpPr>
            <p:spPr>
              <a:xfrm>
                <a:off x="7479351" y="449692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14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57846E8-4A51-4085-5885-45D518308A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9351" y="4496928"/>
                <a:ext cx="457200" cy="4572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CBB6AB2-EFE2-9EF4-3EBD-B4B250F9CC41}"/>
                  </a:ext>
                </a:extLst>
              </p:cNvPr>
              <p:cNvSpPr/>
              <p:nvPr/>
            </p:nvSpPr>
            <p:spPr>
              <a:xfrm>
                <a:off x="5685156" y="2691001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CBB6AB2-EFE2-9EF4-3EBD-B4B250F9CC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5156" y="2691001"/>
                <a:ext cx="457200" cy="4572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5486E1C2-9093-3203-2085-6102F87FD0E0}"/>
                  </a:ext>
                </a:extLst>
              </p:cNvPr>
              <p:cNvSpPr/>
              <p:nvPr/>
            </p:nvSpPr>
            <p:spPr>
              <a:xfrm>
                <a:off x="6698528" y="232339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5486E1C2-9093-3203-2085-6102F87FD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8528" y="2323390"/>
                <a:ext cx="457200" cy="4572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332DA477-E084-DB52-C880-69A47CFF8687}"/>
                  </a:ext>
                </a:extLst>
              </p:cNvPr>
              <p:cNvSpPr/>
              <p:nvPr/>
            </p:nvSpPr>
            <p:spPr>
              <a:xfrm>
                <a:off x="7320947" y="1416111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332DA477-E084-DB52-C880-69A47CFF86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947" y="1416111"/>
                <a:ext cx="457200" cy="4572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53B1245-360D-0A84-0A68-117995158E52}"/>
                  </a:ext>
                </a:extLst>
              </p:cNvPr>
              <p:cNvSpPr/>
              <p:nvPr/>
            </p:nvSpPr>
            <p:spPr>
              <a:xfrm>
                <a:off x="7936551" y="831734"/>
                <a:ext cx="414421" cy="44829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53B1245-360D-0A84-0A68-117995158E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551" y="831734"/>
                <a:ext cx="414421" cy="448296"/>
              </a:xfrm>
              <a:prstGeom prst="ellipse">
                <a:avLst/>
              </a:prstGeom>
              <a:blipFill>
                <a:blip r:embed="rId12"/>
                <a:stretch>
                  <a:fillRect l="-571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A66A3C1-CB59-5BD7-9508-4087D3B983AF}"/>
                  </a:ext>
                </a:extLst>
              </p:cNvPr>
              <p:cNvSpPr/>
              <p:nvPr/>
            </p:nvSpPr>
            <p:spPr>
              <a:xfrm>
                <a:off x="9146425" y="1862274"/>
                <a:ext cx="414421" cy="44829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A66A3C1-CB59-5BD7-9508-4087D3B983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6425" y="1862274"/>
                <a:ext cx="414421" cy="448296"/>
              </a:xfrm>
              <a:prstGeom prst="ellipse">
                <a:avLst/>
              </a:prstGeom>
              <a:blipFill>
                <a:blip r:embed="rId13"/>
                <a:stretch>
                  <a:fillRect l="-428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E0FFB83-CA87-3F29-0A43-DD761EC2FD36}"/>
                  </a:ext>
                </a:extLst>
              </p:cNvPr>
              <p:cNvSpPr/>
              <p:nvPr/>
            </p:nvSpPr>
            <p:spPr>
              <a:xfrm>
                <a:off x="8247692" y="3061535"/>
                <a:ext cx="414421" cy="44829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13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E0FFB83-CA87-3F29-0A43-DD761EC2F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692" y="3061535"/>
                <a:ext cx="414421" cy="448296"/>
              </a:xfrm>
              <a:prstGeom prst="ellipse">
                <a:avLst/>
              </a:prstGeom>
              <a:blipFill>
                <a:blip r:embed="rId14"/>
                <a:stretch>
                  <a:fillRect l="-571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0D8CE6A-FADF-F4FB-A0D5-8FC000545FFE}"/>
                  </a:ext>
                </a:extLst>
              </p:cNvPr>
              <p:cNvSpPr/>
              <p:nvPr/>
            </p:nvSpPr>
            <p:spPr>
              <a:xfrm>
                <a:off x="7576045" y="2220129"/>
                <a:ext cx="414421" cy="44829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0D8CE6A-FADF-F4FB-A0D5-8FC000545F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045" y="2220129"/>
                <a:ext cx="414421" cy="448296"/>
              </a:xfrm>
              <a:prstGeom prst="ellipse">
                <a:avLst/>
              </a:prstGeom>
              <a:blipFill>
                <a:blip r:embed="rId15"/>
                <a:stretch>
                  <a:fillRect l="-571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DB91CEF-7A36-0959-CBE3-75606139F6D9}"/>
              </a:ext>
            </a:extLst>
          </p:cNvPr>
          <p:cNvCxnSpPr>
            <a:stCxn id="4" idx="6"/>
            <a:endCxn id="13" idx="2"/>
          </p:cNvCxnSpPr>
          <p:nvPr/>
        </p:nvCxnSpPr>
        <p:spPr>
          <a:xfrm>
            <a:off x="3455695" y="2189859"/>
            <a:ext cx="3242833" cy="362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A6966E4-2AE4-514E-66D2-B3EC34D6DE7E}"/>
              </a:ext>
            </a:extLst>
          </p:cNvPr>
          <p:cNvCxnSpPr>
            <a:cxnSpLocks/>
            <a:stCxn id="5" idx="7"/>
            <a:endCxn id="14" idx="2"/>
          </p:cNvCxnSpPr>
          <p:nvPr/>
        </p:nvCxnSpPr>
        <p:spPr>
          <a:xfrm flipV="1">
            <a:off x="4172116" y="1644711"/>
            <a:ext cx="3148831" cy="1026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7C2098F-7AB1-A5D7-035B-8B655EAF94FE}"/>
              </a:ext>
            </a:extLst>
          </p:cNvPr>
          <p:cNvCxnSpPr>
            <a:stCxn id="3" idx="7"/>
            <a:endCxn id="4" idx="3"/>
          </p:cNvCxnSpPr>
          <p:nvPr/>
        </p:nvCxnSpPr>
        <p:spPr>
          <a:xfrm flipV="1">
            <a:off x="2636948" y="2351504"/>
            <a:ext cx="428502" cy="496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0933C62-CC27-9D49-41C8-93F2E2255C3D}"/>
              </a:ext>
            </a:extLst>
          </p:cNvPr>
          <p:cNvCxnSpPr>
            <a:stCxn id="3" idx="6"/>
          </p:cNvCxnSpPr>
          <p:nvPr/>
        </p:nvCxnSpPr>
        <p:spPr>
          <a:xfrm flipV="1">
            <a:off x="2703903" y="2897025"/>
            <a:ext cx="1073632" cy="112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A1C2BE2-4016-7BA1-30F8-07FDADF7127C}"/>
              </a:ext>
            </a:extLst>
          </p:cNvPr>
          <p:cNvCxnSpPr>
            <a:cxnSpLocks/>
            <a:stCxn id="3" idx="4"/>
            <a:endCxn id="6" idx="1"/>
          </p:cNvCxnSpPr>
          <p:nvPr/>
        </p:nvCxnSpPr>
        <p:spPr>
          <a:xfrm>
            <a:off x="2475303" y="3237790"/>
            <a:ext cx="590147" cy="587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63B1C46-6140-A6A0-3F07-1A60A7D13E00}"/>
              </a:ext>
            </a:extLst>
          </p:cNvPr>
          <p:cNvCxnSpPr>
            <a:endCxn id="9" idx="1"/>
          </p:cNvCxnSpPr>
          <p:nvPr/>
        </p:nvCxnSpPr>
        <p:spPr>
          <a:xfrm>
            <a:off x="3455695" y="4010456"/>
            <a:ext cx="1152282" cy="492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681031D-6C8F-FA9A-633F-876732D99559}"/>
              </a:ext>
            </a:extLst>
          </p:cNvPr>
          <p:cNvCxnSpPr>
            <a:endCxn id="7" idx="4"/>
          </p:cNvCxnSpPr>
          <p:nvPr/>
        </p:nvCxnSpPr>
        <p:spPr>
          <a:xfrm flipV="1">
            <a:off x="4769622" y="3429000"/>
            <a:ext cx="121233" cy="989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132CEBD-C4B7-2ED0-8112-1D632244F307}"/>
              </a:ext>
            </a:extLst>
          </p:cNvPr>
          <p:cNvCxnSpPr>
            <a:cxnSpLocks/>
            <a:stCxn id="5" idx="6"/>
            <a:endCxn id="7" idx="1"/>
          </p:cNvCxnSpPr>
          <p:nvPr/>
        </p:nvCxnSpPr>
        <p:spPr>
          <a:xfrm>
            <a:off x="4239071" y="2832935"/>
            <a:ext cx="490139" cy="205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32A0167-E714-A9F1-6080-D0D2E7A8A1CD}"/>
              </a:ext>
            </a:extLst>
          </p:cNvPr>
          <p:cNvCxnSpPr>
            <a:cxnSpLocks/>
            <a:stCxn id="7" idx="6"/>
            <a:endCxn id="12" idx="3"/>
          </p:cNvCxnSpPr>
          <p:nvPr/>
        </p:nvCxnSpPr>
        <p:spPr>
          <a:xfrm flipV="1">
            <a:off x="5119455" y="3081246"/>
            <a:ext cx="632656" cy="119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2716D86-1608-8F2B-3F82-D0B2ED01885A}"/>
              </a:ext>
            </a:extLst>
          </p:cNvPr>
          <p:cNvCxnSpPr>
            <a:stCxn id="12" idx="6"/>
          </p:cNvCxnSpPr>
          <p:nvPr/>
        </p:nvCxnSpPr>
        <p:spPr>
          <a:xfrm flipV="1">
            <a:off x="6142356" y="2686190"/>
            <a:ext cx="692862" cy="233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66D02A8-B9CA-5DF2-4165-13B4DF8E4FEF}"/>
              </a:ext>
            </a:extLst>
          </p:cNvPr>
          <p:cNvCxnSpPr>
            <a:stCxn id="13" idx="6"/>
          </p:cNvCxnSpPr>
          <p:nvPr/>
        </p:nvCxnSpPr>
        <p:spPr>
          <a:xfrm flipV="1">
            <a:off x="7155728" y="2461457"/>
            <a:ext cx="459386" cy="90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F637A0A-C5C4-CEEC-E1EE-C4D5E3BF4AF1}"/>
              </a:ext>
            </a:extLst>
          </p:cNvPr>
          <p:cNvCxnSpPr>
            <a:cxnSpLocks/>
            <a:stCxn id="18" idx="7"/>
            <a:endCxn id="15" idx="4"/>
          </p:cNvCxnSpPr>
          <p:nvPr/>
        </p:nvCxnSpPr>
        <p:spPr>
          <a:xfrm flipV="1">
            <a:off x="7929775" y="1280030"/>
            <a:ext cx="213987" cy="100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513F5AF-1D63-A575-EC56-B63EB291940F}"/>
              </a:ext>
            </a:extLst>
          </p:cNvPr>
          <p:cNvCxnSpPr>
            <a:endCxn id="16" idx="2"/>
          </p:cNvCxnSpPr>
          <p:nvPr/>
        </p:nvCxnSpPr>
        <p:spPr>
          <a:xfrm>
            <a:off x="7773811" y="1681536"/>
            <a:ext cx="1372614" cy="404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9161656-E205-A26F-EBB2-17D937D0503A}"/>
              </a:ext>
            </a:extLst>
          </p:cNvPr>
          <p:cNvCxnSpPr>
            <a:cxnSpLocks/>
            <a:stCxn id="14" idx="7"/>
            <a:endCxn id="15" idx="3"/>
          </p:cNvCxnSpPr>
          <p:nvPr/>
        </p:nvCxnSpPr>
        <p:spPr>
          <a:xfrm flipV="1">
            <a:off x="7711192" y="1214379"/>
            <a:ext cx="286050" cy="268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2A9C7CA-839E-C978-D3A2-00608AC78DB7}"/>
              </a:ext>
            </a:extLst>
          </p:cNvPr>
          <p:cNvCxnSpPr>
            <a:cxnSpLocks/>
            <a:stCxn id="9" idx="6"/>
            <a:endCxn id="17" idx="3"/>
          </p:cNvCxnSpPr>
          <p:nvPr/>
        </p:nvCxnSpPr>
        <p:spPr>
          <a:xfrm flipV="1">
            <a:off x="4998222" y="3444180"/>
            <a:ext cx="3310161" cy="1220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33FCD73-CFC6-0EDE-9798-C40BD6CF98E2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4998222" y="4665092"/>
            <a:ext cx="2481129" cy="60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77ABE0E-4464-EF91-678A-FBA9E7168F9D}"/>
              </a:ext>
            </a:extLst>
          </p:cNvPr>
          <p:cNvCxnSpPr>
            <a:cxnSpLocks/>
            <a:stCxn id="17" idx="0"/>
            <a:endCxn id="15" idx="5"/>
          </p:cNvCxnSpPr>
          <p:nvPr/>
        </p:nvCxnSpPr>
        <p:spPr>
          <a:xfrm flipH="1" flipV="1">
            <a:off x="8290281" y="1214379"/>
            <a:ext cx="164622" cy="1847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319712A-C742-582E-682F-B4C8FAC671E3}"/>
              </a:ext>
            </a:extLst>
          </p:cNvPr>
          <p:cNvCxnSpPr>
            <a:cxnSpLocks/>
            <a:stCxn id="11" idx="7"/>
          </p:cNvCxnSpPr>
          <p:nvPr/>
        </p:nvCxnSpPr>
        <p:spPr>
          <a:xfrm flipV="1">
            <a:off x="7869596" y="3527977"/>
            <a:ext cx="570693" cy="1035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39459FC-44B7-D938-CD43-675B66741ECC}"/>
              </a:ext>
            </a:extLst>
          </p:cNvPr>
          <p:cNvCxnSpPr>
            <a:stCxn id="18" idx="6"/>
            <a:endCxn id="16" idx="2"/>
          </p:cNvCxnSpPr>
          <p:nvPr/>
        </p:nvCxnSpPr>
        <p:spPr>
          <a:xfrm flipV="1">
            <a:off x="7990466" y="2086422"/>
            <a:ext cx="1155959" cy="357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E62B9D8-BD0E-8B11-3C7F-E8CDA7DD983D}"/>
              </a:ext>
            </a:extLst>
          </p:cNvPr>
          <p:cNvCxnSpPr>
            <a:cxnSpLocks/>
            <a:stCxn id="17" idx="7"/>
            <a:endCxn id="16" idx="3"/>
          </p:cNvCxnSpPr>
          <p:nvPr/>
        </p:nvCxnSpPr>
        <p:spPr>
          <a:xfrm flipV="1">
            <a:off x="8601422" y="2244919"/>
            <a:ext cx="605694" cy="882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D05837D-26FB-CA13-189D-E6651C9A1945}"/>
              </a:ext>
            </a:extLst>
          </p:cNvPr>
          <p:cNvCxnSpPr>
            <a:stCxn id="11" idx="0"/>
            <a:endCxn id="18" idx="4"/>
          </p:cNvCxnSpPr>
          <p:nvPr/>
        </p:nvCxnSpPr>
        <p:spPr>
          <a:xfrm flipV="1">
            <a:off x="7707951" y="2668425"/>
            <a:ext cx="75305" cy="1828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2EE68B84-21FC-4235-3204-FB1844F597A8}"/>
              </a:ext>
            </a:extLst>
          </p:cNvPr>
          <p:cNvCxnSpPr>
            <a:stCxn id="4" idx="4"/>
            <a:endCxn id="6" idx="0"/>
          </p:cNvCxnSpPr>
          <p:nvPr/>
        </p:nvCxnSpPr>
        <p:spPr>
          <a:xfrm>
            <a:off x="3227095" y="2418459"/>
            <a:ext cx="0" cy="1340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8" name="TextBox 1047">
                <a:extLst>
                  <a:ext uri="{FF2B5EF4-FFF2-40B4-BE49-F238E27FC236}">
                    <a16:creationId xmlns:a16="http://schemas.microsoft.com/office/drawing/2014/main" id="{26BEA639-2499-3194-4CDB-31080F24BC8C}"/>
                  </a:ext>
                </a:extLst>
              </p:cNvPr>
              <p:cNvSpPr txBox="1"/>
              <p:nvPr/>
            </p:nvSpPr>
            <p:spPr>
              <a:xfrm>
                <a:off x="179150" y="1302966"/>
                <a:ext cx="2335318" cy="959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𝐵𝑒𝑟𝑛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5, 0.75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𝐵𝑒𝑟𝑛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10, 0.5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𝐵𝑒𝑟𝑛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(5, 0.75)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8" name="TextBox 1047">
                <a:extLst>
                  <a:ext uri="{FF2B5EF4-FFF2-40B4-BE49-F238E27FC236}">
                    <a16:creationId xmlns:a16="http://schemas.microsoft.com/office/drawing/2014/main" id="{26BEA639-2499-3194-4CDB-31080F24B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50" y="1302966"/>
                <a:ext cx="2335318" cy="959878"/>
              </a:xfrm>
              <a:prstGeom prst="rect">
                <a:avLst/>
              </a:prstGeom>
              <a:blipFill>
                <a:blip r:embed="rId16"/>
                <a:stretch>
                  <a:fillRect b="-3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0881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25A2977F-9CBD-2DB4-6B82-9B725202B78B}"/>
                  </a:ext>
                </a:extLst>
              </p:cNvPr>
              <p:cNvSpPr/>
              <p:nvPr/>
            </p:nvSpPr>
            <p:spPr>
              <a:xfrm>
                <a:off x="2762926" y="2148837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25A2977F-9CBD-2DB4-6B82-9B725202B7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926" y="2148837"/>
                <a:ext cx="457200" cy="457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702B4EF-6DE0-27F6-D2AC-BBC534D26CF4}"/>
              </a:ext>
            </a:extLst>
          </p:cNvPr>
          <p:cNvCxnSpPr>
            <a:cxnSpLocks/>
          </p:cNvCxnSpPr>
          <p:nvPr/>
        </p:nvCxnSpPr>
        <p:spPr>
          <a:xfrm>
            <a:off x="1494674" y="4279405"/>
            <a:ext cx="725201" cy="1388436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7EEDDBD-D20F-D508-3BF5-2A591A4753B7}"/>
                  </a:ext>
                </a:extLst>
              </p:cNvPr>
              <p:cNvSpPr/>
              <p:nvPr/>
            </p:nvSpPr>
            <p:spPr>
              <a:xfrm>
                <a:off x="2762926" y="369891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7EEDDBD-D20F-D508-3BF5-2A591A4753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926" y="3698918"/>
                <a:ext cx="457200" cy="457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312C0D3-3C52-101A-CA5E-5165A208D864}"/>
                  </a:ext>
                </a:extLst>
              </p:cNvPr>
              <p:cNvSpPr/>
              <p:nvPr/>
            </p:nvSpPr>
            <p:spPr>
              <a:xfrm>
                <a:off x="4106972" y="2148837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312C0D3-3C52-101A-CA5E-5165A208D8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972" y="2148837"/>
                <a:ext cx="457200" cy="457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322F275-2393-3B07-12B2-447958DB7378}"/>
                  </a:ext>
                </a:extLst>
              </p:cNvPr>
              <p:cNvSpPr/>
              <p:nvPr/>
            </p:nvSpPr>
            <p:spPr>
              <a:xfrm>
                <a:off x="5451018" y="2148837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322F275-2393-3B07-12B2-447958DB73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1018" y="2148837"/>
                <a:ext cx="457200" cy="457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88DE680-47DD-9E61-CE02-AF50C0C8546F}"/>
                  </a:ext>
                </a:extLst>
              </p:cNvPr>
              <p:cNvSpPr/>
              <p:nvPr/>
            </p:nvSpPr>
            <p:spPr>
              <a:xfrm>
                <a:off x="4106972" y="369891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88DE680-47DD-9E61-CE02-AF50C0C854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972" y="3698918"/>
                <a:ext cx="457200" cy="457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0CFEB38-A063-4387-956F-8D2F16B56545}"/>
                  </a:ext>
                </a:extLst>
              </p:cNvPr>
              <p:cNvSpPr txBox="1"/>
              <p:nvPr/>
            </p:nvSpPr>
            <p:spPr>
              <a:xfrm>
                <a:off x="143215" y="2695053"/>
                <a:ext cx="1351459" cy="6706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1,4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1,5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0CFEB38-A063-4387-956F-8D2F16B56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15" y="2695053"/>
                <a:ext cx="1351459" cy="67069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E772818-D26A-6EA8-4A17-AA51B3E8F2CA}"/>
                  </a:ext>
                </a:extLst>
              </p:cNvPr>
              <p:cNvSpPr txBox="1"/>
              <p:nvPr/>
            </p:nvSpPr>
            <p:spPr>
              <a:xfrm>
                <a:off x="1832036" y="3971452"/>
                <a:ext cx="5581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E772818-D26A-6EA8-4A17-AA51B3E8F2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036" y="3971452"/>
                <a:ext cx="558166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1FB270A-4ED6-C360-E8C7-1660BFF4AD72}"/>
                  </a:ext>
                </a:extLst>
              </p:cNvPr>
              <p:cNvSpPr txBox="1"/>
              <p:nvPr/>
            </p:nvSpPr>
            <p:spPr>
              <a:xfrm>
                <a:off x="6636261" y="2857708"/>
                <a:ext cx="5581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1FB270A-4ED6-C360-E8C7-1660BFF4AD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6261" y="2857708"/>
                <a:ext cx="558166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>
            <a:extLst>
              <a:ext uri="{FF2B5EF4-FFF2-40B4-BE49-F238E27FC236}">
                <a16:creationId xmlns:a16="http://schemas.microsoft.com/office/drawing/2014/main" id="{F8324E30-9C06-0709-06C0-C06814B4F5DC}"/>
              </a:ext>
            </a:extLst>
          </p:cNvPr>
          <p:cNvSpPr txBox="1"/>
          <p:nvPr/>
        </p:nvSpPr>
        <p:spPr>
          <a:xfrm>
            <a:off x="734938" y="717847"/>
            <a:ext cx="733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Env1c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8293518-F6BD-31FF-3EAE-8182E0EB68B2}"/>
                  </a:ext>
                </a:extLst>
              </p:cNvPr>
              <p:cNvSpPr/>
              <p:nvPr/>
            </p:nvSpPr>
            <p:spPr>
              <a:xfrm>
                <a:off x="5451018" y="3705426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8293518-F6BD-31FF-3EAE-8182E0EB68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1018" y="3705426"/>
                <a:ext cx="457200" cy="4572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0CF50C6-DB9C-D357-8AD8-CB799BF9C824}"/>
                  </a:ext>
                </a:extLst>
              </p:cNvPr>
              <p:cNvSpPr/>
              <p:nvPr/>
            </p:nvSpPr>
            <p:spPr>
              <a:xfrm>
                <a:off x="5451018" y="503341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0CF50C6-DB9C-D357-8AD8-CB799BF9C8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1018" y="5033415"/>
                <a:ext cx="457200" cy="4572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26679A45-BA53-5019-9D87-6E12807C66E3}"/>
                  </a:ext>
                </a:extLst>
              </p:cNvPr>
              <p:cNvSpPr/>
              <p:nvPr/>
            </p:nvSpPr>
            <p:spPr>
              <a:xfrm>
                <a:off x="4106972" y="503341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26679A45-BA53-5019-9D87-6E12807C66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972" y="5033415"/>
                <a:ext cx="457200" cy="4572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2C85894-F616-7FD3-C904-025D6E0F8F78}"/>
                  </a:ext>
                </a:extLst>
              </p:cNvPr>
              <p:cNvSpPr/>
              <p:nvPr/>
            </p:nvSpPr>
            <p:spPr>
              <a:xfrm>
                <a:off x="2762926" y="5210641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2C85894-F616-7FD3-C904-025D6E0F8F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926" y="5210641"/>
                <a:ext cx="457200" cy="4572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2209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562E7D2-F591-61D4-5F09-2A584959D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623888"/>
            <a:ext cx="8096250" cy="561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0B5E87-3F59-C278-807B-12A22A65BE53}"/>
              </a:ext>
            </a:extLst>
          </p:cNvPr>
          <p:cNvSpPr txBox="1"/>
          <p:nvPr/>
        </p:nvSpPr>
        <p:spPr>
          <a:xfrm>
            <a:off x="110836" y="544945"/>
            <a:ext cx="951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GEANT2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E40FEE-3847-3AD6-B569-E8C58F1C6AE3}"/>
              </a:ext>
            </a:extLst>
          </p:cNvPr>
          <p:cNvSpPr txBox="1"/>
          <p:nvPr/>
        </p:nvSpPr>
        <p:spPr>
          <a:xfrm>
            <a:off x="110836" y="631305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Source: https://knowledgedefinednetworking.org/</a:t>
            </a:r>
          </a:p>
        </p:txBody>
      </p:sp>
    </p:spTree>
    <p:extLst>
      <p:ext uri="{BB962C8B-B14F-4D97-AF65-F5344CB8AC3E}">
        <p14:creationId xmlns:p14="http://schemas.microsoft.com/office/powerpoint/2010/main" val="16738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353BE05-6F20-0DD5-4A4F-BCCCB73BE063}"/>
                  </a:ext>
                </a:extLst>
              </p:cNvPr>
              <p:cNvSpPr/>
              <p:nvPr/>
            </p:nvSpPr>
            <p:spPr>
              <a:xfrm>
                <a:off x="3092627" y="237466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353BE05-6F20-0DD5-4A4F-BCCCB73BE0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627" y="2374663"/>
                <a:ext cx="457200" cy="457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728113A-BC62-BA3E-8B9B-FFB358A82A15}"/>
                  </a:ext>
                </a:extLst>
              </p:cNvPr>
              <p:cNvSpPr/>
              <p:nvPr/>
            </p:nvSpPr>
            <p:spPr>
              <a:xfrm>
                <a:off x="2991027" y="4026137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728113A-BC62-BA3E-8B9B-FFB358A82A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1027" y="4026137"/>
                <a:ext cx="457200" cy="457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39C38C6-E6E7-1B44-7531-672C83CE76E0}"/>
                  </a:ext>
                </a:extLst>
              </p:cNvPr>
              <p:cNvSpPr/>
              <p:nvPr/>
            </p:nvSpPr>
            <p:spPr>
              <a:xfrm>
                <a:off x="4117648" y="32004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39C38C6-E6E7-1B44-7531-672C83CE76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7648" y="3200400"/>
                <a:ext cx="457200" cy="457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33A3732-82CA-4795-5A58-E36006932220}"/>
                  </a:ext>
                </a:extLst>
              </p:cNvPr>
              <p:cNvSpPr/>
              <p:nvPr/>
            </p:nvSpPr>
            <p:spPr>
              <a:xfrm>
                <a:off x="5452303" y="32004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33A3732-82CA-4795-5A58-E360069322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2303" y="3200400"/>
                <a:ext cx="457200" cy="457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A1C2D3C-23A8-0DA0-E0D3-7D22BD6A3B5D}"/>
                  </a:ext>
                </a:extLst>
              </p:cNvPr>
              <p:cNvSpPr/>
              <p:nvPr/>
            </p:nvSpPr>
            <p:spPr>
              <a:xfrm>
                <a:off x="6685357" y="244659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A1C2D3C-23A8-0DA0-E0D3-7D22BD6A3B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357" y="2446590"/>
                <a:ext cx="457200" cy="457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B7E8BC3-4146-1B02-9D5F-0C0AEF3FFAAB}"/>
                  </a:ext>
                </a:extLst>
              </p:cNvPr>
              <p:cNvSpPr/>
              <p:nvPr/>
            </p:nvSpPr>
            <p:spPr>
              <a:xfrm>
                <a:off x="6669732" y="3954211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B7E8BC3-4146-1B02-9D5F-0C0AEF3FFA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9732" y="3954211"/>
                <a:ext cx="457200" cy="4572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9D2339-E2DE-893A-CED2-615822808978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3482872" y="2764908"/>
            <a:ext cx="701731" cy="50244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30ED8EF-A282-7BEA-738B-F5B22AF5A4CF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3219627" y="2831863"/>
            <a:ext cx="101600" cy="1194274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5A6FD0-A41C-461A-82BA-929400C1CE7F}"/>
              </a:ext>
            </a:extLst>
          </p:cNvPr>
          <p:cNvCxnSpPr>
            <a:cxnSpLocks/>
            <a:stCxn id="5" idx="6"/>
            <a:endCxn id="6" idx="3"/>
          </p:cNvCxnSpPr>
          <p:nvPr/>
        </p:nvCxnSpPr>
        <p:spPr>
          <a:xfrm flipV="1">
            <a:off x="3448227" y="3590645"/>
            <a:ext cx="736376" cy="664092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B8847D-00DB-B5CE-914F-EA0A76C1F239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4574848" y="3429000"/>
            <a:ext cx="877455" cy="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07D7C43-1C95-BB67-858F-5376C308C137}"/>
              </a:ext>
            </a:extLst>
          </p:cNvPr>
          <p:cNvCxnSpPr>
            <a:cxnSpLocks/>
            <a:stCxn id="7" idx="7"/>
            <a:endCxn id="8" idx="2"/>
          </p:cNvCxnSpPr>
          <p:nvPr/>
        </p:nvCxnSpPr>
        <p:spPr>
          <a:xfrm flipV="1">
            <a:off x="5842548" y="2675190"/>
            <a:ext cx="842809" cy="592165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B20B415-1C48-CCEA-DCC5-FE89916C99A3}"/>
              </a:ext>
            </a:extLst>
          </p:cNvPr>
          <p:cNvCxnSpPr>
            <a:cxnSpLocks/>
            <a:stCxn id="7" idx="5"/>
            <a:endCxn id="9" idx="2"/>
          </p:cNvCxnSpPr>
          <p:nvPr/>
        </p:nvCxnSpPr>
        <p:spPr>
          <a:xfrm>
            <a:off x="5842548" y="3590645"/>
            <a:ext cx="827184" cy="592166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F7DDFAB-482B-140B-E2AE-075D33949C54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 flipH="1">
            <a:off x="6898332" y="2903790"/>
            <a:ext cx="15625" cy="1050421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466324E-D534-DB30-3E0F-EFDE3A0ADBAC}"/>
                  </a:ext>
                </a:extLst>
              </p:cNvPr>
              <p:cNvSpPr txBox="1"/>
              <p:nvPr/>
            </p:nvSpPr>
            <p:spPr>
              <a:xfrm>
                <a:off x="4735722" y="2851421"/>
                <a:ext cx="60228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3,4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466324E-D534-DB30-3E0F-EFDE3A0ADB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5722" y="2851421"/>
                <a:ext cx="602281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EA7CFFA-382A-BD10-6CC2-677A6F218647}"/>
                  </a:ext>
                </a:extLst>
              </p:cNvPr>
              <p:cNvSpPr txBox="1"/>
              <p:nvPr/>
            </p:nvSpPr>
            <p:spPr>
              <a:xfrm>
                <a:off x="4824827" y="3497024"/>
                <a:ext cx="60228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4,3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EA7CFFA-382A-BD10-6CC2-677A6F218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4827" y="3497024"/>
                <a:ext cx="602281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D75134B-8DDF-5C8E-FA65-7B556ACC9748}"/>
              </a:ext>
            </a:extLst>
          </p:cNvPr>
          <p:cNvCxnSpPr>
            <a:cxnSpLocks/>
          </p:cNvCxnSpPr>
          <p:nvPr/>
        </p:nvCxnSpPr>
        <p:spPr>
          <a:xfrm flipH="1">
            <a:off x="4803448" y="3543301"/>
            <a:ext cx="355139" cy="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8353D24-D1BE-88B4-C1AA-B547C68707F8}"/>
              </a:ext>
            </a:extLst>
          </p:cNvPr>
          <p:cNvCxnSpPr>
            <a:cxnSpLocks/>
          </p:cNvCxnSpPr>
          <p:nvPr/>
        </p:nvCxnSpPr>
        <p:spPr>
          <a:xfrm>
            <a:off x="4824827" y="3267355"/>
            <a:ext cx="355139" cy="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80AF0D1-D9A9-AD65-7091-27E57F073772}"/>
              </a:ext>
            </a:extLst>
          </p:cNvPr>
          <p:cNvSpPr txBox="1"/>
          <p:nvPr/>
        </p:nvSpPr>
        <p:spPr>
          <a:xfrm>
            <a:off x="757382" y="895927"/>
            <a:ext cx="1429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TwoTriangle1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BDEE043-6515-666C-F8A6-AF4F677C3D2D}"/>
              </a:ext>
            </a:extLst>
          </p:cNvPr>
          <p:cNvSpPr txBox="1"/>
          <p:nvPr/>
        </p:nvSpPr>
        <p:spPr>
          <a:xfrm>
            <a:off x="240145" y="6373091"/>
            <a:ext cx="342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Georgiadis et al 2006. </a:t>
            </a:r>
            <a:r>
              <a:rPr lang="en-US" dirty="0" err="1"/>
              <a:t>pg</a:t>
            </a:r>
            <a:r>
              <a:rPr lang="en-US" dirty="0"/>
              <a:t> 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8A94E19-FCFB-9E2D-D5FF-FA867A459356}"/>
                  </a:ext>
                </a:extLst>
              </p:cNvPr>
              <p:cNvSpPr txBox="1"/>
              <p:nvPr/>
            </p:nvSpPr>
            <p:spPr>
              <a:xfrm>
                <a:off x="757382" y="2134553"/>
                <a:ext cx="1027782" cy="12490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5,1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6,2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8A94E19-FCFB-9E2D-D5FF-FA867A459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382" y="2134553"/>
                <a:ext cx="1027782" cy="124906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94A647F-40B0-36FE-0928-EAE1A71B9C57}"/>
                  </a:ext>
                </a:extLst>
              </p:cNvPr>
              <p:cNvSpPr txBox="1"/>
              <p:nvPr/>
            </p:nvSpPr>
            <p:spPr>
              <a:xfrm>
                <a:off x="3321227" y="1119663"/>
                <a:ext cx="3497176" cy="710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∈[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3,4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(4,3)]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/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94A647F-40B0-36FE-0928-EAE1A71B9C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227" y="1119663"/>
                <a:ext cx="3497176" cy="71019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1330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353BE05-6F20-0DD5-4A4F-BCCCB73BE063}"/>
                  </a:ext>
                </a:extLst>
              </p:cNvPr>
              <p:cNvSpPr/>
              <p:nvPr/>
            </p:nvSpPr>
            <p:spPr>
              <a:xfrm>
                <a:off x="3092627" y="237466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353BE05-6F20-0DD5-4A4F-BCCCB73BE0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627" y="2374663"/>
                <a:ext cx="457200" cy="457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728113A-BC62-BA3E-8B9B-FFB358A82A15}"/>
                  </a:ext>
                </a:extLst>
              </p:cNvPr>
              <p:cNvSpPr/>
              <p:nvPr/>
            </p:nvSpPr>
            <p:spPr>
              <a:xfrm>
                <a:off x="2991027" y="4026137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728113A-BC62-BA3E-8B9B-FFB358A82A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1027" y="4026137"/>
                <a:ext cx="457200" cy="457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39C38C6-E6E7-1B44-7531-672C83CE76E0}"/>
                  </a:ext>
                </a:extLst>
              </p:cNvPr>
              <p:cNvSpPr/>
              <p:nvPr/>
            </p:nvSpPr>
            <p:spPr>
              <a:xfrm>
                <a:off x="4117648" y="32004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39C38C6-E6E7-1B44-7531-672C83CE76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7648" y="3200400"/>
                <a:ext cx="457200" cy="457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33A3732-82CA-4795-5A58-E36006932220}"/>
                  </a:ext>
                </a:extLst>
              </p:cNvPr>
              <p:cNvSpPr/>
              <p:nvPr/>
            </p:nvSpPr>
            <p:spPr>
              <a:xfrm>
                <a:off x="5452303" y="32004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33A3732-82CA-4795-5A58-E360069322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2303" y="3200400"/>
                <a:ext cx="457200" cy="457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A1C2D3C-23A8-0DA0-E0D3-7D22BD6A3B5D}"/>
                  </a:ext>
                </a:extLst>
              </p:cNvPr>
              <p:cNvSpPr/>
              <p:nvPr/>
            </p:nvSpPr>
            <p:spPr>
              <a:xfrm>
                <a:off x="6685357" y="244659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A1C2D3C-23A8-0DA0-E0D3-7D22BD6A3B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357" y="2446590"/>
                <a:ext cx="457200" cy="457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B7E8BC3-4146-1B02-9D5F-0C0AEF3FFAAB}"/>
                  </a:ext>
                </a:extLst>
              </p:cNvPr>
              <p:cNvSpPr/>
              <p:nvPr/>
            </p:nvSpPr>
            <p:spPr>
              <a:xfrm>
                <a:off x="6669732" y="3954211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B7E8BC3-4146-1B02-9D5F-0C0AEF3FFA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9732" y="3954211"/>
                <a:ext cx="457200" cy="4572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9D2339-E2DE-893A-CED2-615822808978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3482872" y="2764908"/>
            <a:ext cx="701731" cy="50244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30ED8EF-A282-7BEA-738B-F5B22AF5A4CF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3219627" y="2831863"/>
            <a:ext cx="101600" cy="1194274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5A6FD0-A41C-461A-82BA-929400C1CE7F}"/>
              </a:ext>
            </a:extLst>
          </p:cNvPr>
          <p:cNvCxnSpPr>
            <a:cxnSpLocks/>
            <a:stCxn id="5" idx="6"/>
            <a:endCxn id="6" idx="3"/>
          </p:cNvCxnSpPr>
          <p:nvPr/>
        </p:nvCxnSpPr>
        <p:spPr>
          <a:xfrm flipV="1">
            <a:off x="3448227" y="3590645"/>
            <a:ext cx="736376" cy="664092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B8847D-00DB-B5CE-914F-EA0A76C1F239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4574848" y="3429000"/>
            <a:ext cx="877455" cy="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07D7C43-1C95-BB67-858F-5376C308C137}"/>
              </a:ext>
            </a:extLst>
          </p:cNvPr>
          <p:cNvCxnSpPr>
            <a:cxnSpLocks/>
            <a:stCxn id="7" idx="7"/>
            <a:endCxn id="8" idx="2"/>
          </p:cNvCxnSpPr>
          <p:nvPr/>
        </p:nvCxnSpPr>
        <p:spPr>
          <a:xfrm flipV="1">
            <a:off x="5842548" y="2675190"/>
            <a:ext cx="842809" cy="592165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B20B415-1C48-CCEA-DCC5-FE89916C99A3}"/>
              </a:ext>
            </a:extLst>
          </p:cNvPr>
          <p:cNvCxnSpPr>
            <a:cxnSpLocks/>
            <a:stCxn id="7" idx="5"/>
            <a:endCxn id="9" idx="2"/>
          </p:cNvCxnSpPr>
          <p:nvPr/>
        </p:nvCxnSpPr>
        <p:spPr>
          <a:xfrm>
            <a:off x="5842548" y="3590645"/>
            <a:ext cx="827184" cy="592166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F7DDFAB-482B-140B-E2AE-075D33949C54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 flipH="1">
            <a:off x="6898332" y="2903790"/>
            <a:ext cx="15625" cy="1050421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466324E-D534-DB30-3E0F-EFDE3A0ADBAC}"/>
                  </a:ext>
                </a:extLst>
              </p:cNvPr>
              <p:cNvSpPr txBox="1"/>
              <p:nvPr/>
            </p:nvSpPr>
            <p:spPr>
              <a:xfrm>
                <a:off x="4735722" y="2851421"/>
                <a:ext cx="60228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3,4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466324E-D534-DB30-3E0F-EFDE3A0ADB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5722" y="2851421"/>
                <a:ext cx="602281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EA7CFFA-382A-BD10-6CC2-677A6F218647}"/>
                  </a:ext>
                </a:extLst>
              </p:cNvPr>
              <p:cNvSpPr txBox="1"/>
              <p:nvPr/>
            </p:nvSpPr>
            <p:spPr>
              <a:xfrm>
                <a:off x="4824827" y="3497024"/>
                <a:ext cx="60228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4,3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EA7CFFA-382A-BD10-6CC2-677A6F218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4827" y="3497024"/>
                <a:ext cx="602281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D75134B-8DDF-5C8E-FA65-7B556ACC9748}"/>
              </a:ext>
            </a:extLst>
          </p:cNvPr>
          <p:cNvCxnSpPr>
            <a:cxnSpLocks/>
          </p:cNvCxnSpPr>
          <p:nvPr/>
        </p:nvCxnSpPr>
        <p:spPr>
          <a:xfrm flipH="1">
            <a:off x="4803448" y="3543301"/>
            <a:ext cx="355139" cy="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8353D24-D1BE-88B4-C1AA-B547C68707F8}"/>
              </a:ext>
            </a:extLst>
          </p:cNvPr>
          <p:cNvCxnSpPr>
            <a:cxnSpLocks/>
          </p:cNvCxnSpPr>
          <p:nvPr/>
        </p:nvCxnSpPr>
        <p:spPr>
          <a:xfrm>
            <a:off x="4824827" y="3267355"/>
            <a:ext cx="355139" cy="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80AF0D1-D9A9-AD65-7091-27E57F073772}"/>
              </a:ext>
            </a:extLst>
          </p:cNvPr>
          <p:cNvSpPr txBox="1"/>
          <p:nvPr/>
        </p:nvSpPr>
        <p:spPr>
          <a:xfrm>
            <a:off x="757382" y="895927"/>
            <a:ext cx="1551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TwoTriangle1b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BDEE043-6515-666C-F8A6-AF4F677C3D2D}"/>
              </a:ext>
            </a:extLst>
          </p:cNvPr>
          <p:cNvSpPr txBox="1"/>
          <p:nvPr/>
        </p:nvSpPr>
        <p:spPr>
          <a:xfrm>
            <a:off x="240145" y="6373091"/>
            <a:ext cx="342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Georgiadis et al 2006. </a:t>
            </a:r>
            <a:r>
              <a:rPr lang="en-US" dirty="0" err="1"/>
              <a:t>pg</a:t>
            </a:r>
            <a:r>
              <a:rPr lang="en-US" dirty="0"/>
              <a:t> 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8A94E19-FCFB-9E2D-D5FF-FA867A459356}"/>
                  </a:ext>
                </a:extLst>
              </p:cNvPr>
              <p:cNvSpPr txBox="1"/>
              <p:nvPr/>
            </p:nvSpPr>
            <p:spPr>
              <a:xfrm>
                <a:off x="224435" y="2764908"/>
                <a:ext cx="2660472" cy="12490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1,5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𝐵𝑒𝑟𝑛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(10, 0.5)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2,6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𝐵𝑒𝑟𝑛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(8, 0.6)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5,1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𝐵𝑒𝑟𝑛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(20, 0.25)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6,2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𝐵𝑒𝑟𝑛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(5,1.0)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8A94E19-FCFB-9E2D-D5FF-FA867A459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35" y="2764908"/>
                <a:ext cx="2660472" cy="1249060"/>
              </a:xfrm>
              <a:prstGeom prst="rect">
                <a:avLst/>
              </a:prstGeom>
              <a:blipFill>
                <a:blip r:embed="rId10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94A647F-40B0-36FE-0928-EAE1A71B9C57}"/>
                  </a:ext>
                </a:extLst>
              </p:cNvPr>
              <p:cNvSpPr txBox="1"/>
              <p:nvPr/>
            </p:nvSpPr>
            <p:spPr>
              <a:xfrm>
                <a:off x="3321227" y="1119663"/>
                <a:ext cx="3497176" cy="710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∈[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3,4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(4,3)]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𝑒𝑙𝑠𝑒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94A647F-40B0-36FE-0928-EAE1A71B9C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227" y="1119663"/>
                <a:ext cx="3497176" cy="71019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9696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353BE05-6F20-0DD5-4A4F-BCCCB73BE063}"/>
                  </a:ext>
                </a:extLst>
              </p:cNvPr>
              <p:cNvSpPr/>
              <p:nvPr/>
            </p:nvSpPr>
            <p:spPr>
              <a:xfrm>
                <a:off x="3092627" y="237466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353BE05-6F20-0DD5-4A4F-BCCCB73BE0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627" y="2374663"/>
                <a:ext cx="457200" cy="457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728113A-BC62-BA3E-8B9B-FFB358A82A15}"/>
                  </a:ext>
                </a:extLst>
              </p:cNvPr>
              <p:cNvSpPr/>
              <p:nvPr/>
            </p:nvSpPr>
            <p:spPr>
              <a:xfrm>
                <a:off x="2991027" y="4026137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728113A-BC62-BA3E-8B9B-FFB358A82A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1027" y="4026137"/>
                <a:ext cx="457200" cy="457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39C38C6-E6E7-1B44-7531-672C83CE76E0}"/>
                  </a:ext>
                </a:extLst>
              </p:cNvPr>
              <p:cNvSpPr/>
              <p:nvPr/>
            </p:nvSpPr>
            <p:spPr>
              <a:xfrm>
                <a:off x="4117648" y="32004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39C38C6-E6E7-1B44-7531-672C83CE76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7648" y="3200400"/>
                <a:ext cx="457200" cy="457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33A3732-82CA-4795-5A58-E36006932220}"/>
                  </a:ext>
                </a:extLst>
              </p:cNvPr>
              <p:cNvSpPr/>
              <p:nvPr/>
            </p:nvSpPr>
            <p:spPr>
              <a:xfrm>
                <a:off x="5452303" y="32004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33A3732-82CA-4795-5A58-E360069322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2303" y="3200400"/>
                <a:ext cx="457200" cy="457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A1C2D3C-23A8-0DA0-E0D3-7D22BD6A3B5D}"/>
                  </a:ext>
                </a:extLst>
              </p:cNvPr>
              <p:cNvSpPr/>
              <p:nvPr/>
            </p:nvSpPr>
            <p:spPr>
              <a:xfrm>
                <a:off x="6685357" y="244659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A1C2D3C-23A8-0DA0-E0D3-7D22BD6A3B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357" y="2446590"/>
                <a:ext cx="457200" cy="457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B7E8BC3-4146-1B02-9D5F-0C0AEF3FFAAB}"/>
                  </a:ext>
                </a:extLst>
              </p:cNvPr>
              <p:cNvSpPr/>
              <p:nvPr/>
            </p:nvSpPr>
            <p:spPr>
              <a:xfrm>
                <a:off x="6669732" y="3954211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B7E8BC3-4146-1B02-9D5F-0C0AEF3FFA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9732" y="3954211"/>
                <a:ext cx="457200" cy="4572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9D2339-E2DE-893A-CED2-615822808978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3482872" y="2764908"/>
            <a:ext cx="701731" cy="50244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30ED8EF-A282-7BEA-738B-F5B22AF5A4CF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3219627" y="2831863"/>
            <a:ext cx="101600" cy="1194274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5A6FD0-A41C-461A-82BA-929400C1CE7F}"/>
              </a:ext>
            </a:extLst>
          </p:cNvPr>
          <p:cNvCxnSpPr>
            <a:cxnSpLocks/>
            <a:stCxn id="5" idx="6"/>
            <a:endCxn id="6" idx="3"/>
          </p:cNvCxnSpPr>
          <p:nvPr/>
        </p:nvCxnSpPr>
        <p:spPr>
          <a:xfrm flipV="1">
            <a:off x="3448227" y="3590645"/>
            <a:ext cx="736376" cy="664092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B8847D-00DB-B5CE-914F-EA0A76C1F239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4574848" y="3429000"/>
            <a:ext cx="877455" cy="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07D7C43-1C95-BB67-858F-5376C308C137}"/>
              </a:ext>
            </a:extLst>
          </p:cNvPr>
          <p:cNvCxnSpPr>
            <a:cxnSpLocks/>
            <a:stCxn id="7" idx="7"/>
            <a:endCxn id="8" idx="2"/>
          </p:cNvCxnSpPr>
          <p:nvPr/>
        </p:nvCxnSpPr>
        <p:spPr>
          <a:xfrm flipV="1">
            <a:off x="5842548" y="2675190"/>
            <a:ext cx="842809" cy="592165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B20B415-1C48-CCEA-DCC5-FE89916C99A3}"/>
              </a:ext>
            </a:extLst>
          </p:cNvPr>
          <p:cNvCxnSpPr>
            <a:cxnSpLocks/>
            <a:stCxn id="7" idx="5"/>
            <a:endCxn id="9" idx="2"/>
          </p:cNvCxnSpPr>
          <p:nvPr/>
        </p:nvCxnSpPr>
        <p:spPr>
          <a:xfrm>
            <a:off x="5842548" y="3590645"/>
            <a:ext cx="827184" cy="592166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F7DDFAB-482B-140B-E2AE-075D33949C54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 flipH="1">
            <a:off x="6898332" y="2903790"/>
            <a:ext cx="15625" cy="1050421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466324E-D534-DB30-3E0F-EFDE3A0ADBAC}"/>
                  </a:ext>
                </a:extLst>
              </p:cNvPr>
              <p:cNvSpPr txBox="1"/>
              <p:nvPr/>
            </p:nvSpPr>
            <p:spPr>
              <a:xfrm>
                <a:off x="4735722" y="2851421"/>
                <a:ext cx="60228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3,4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466324E-D534-DB30-3E0F-EFDE3A0ADB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5722" y="2851421"/>
                <a:ext cx="602281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EA7CFFA-382A-BD10-6CC2-677A6F218647}"/>
                  </a:ext>
                </a:extLst>
              </p:cNvPr>
              <p:cNvSpPr txBox="1"/>
              <p:nvPr/>
            </p:nvSpPr>
            <p:spPr>
              <a:xfrm>
                <a:off x="4824827" y="3497024"/>
                <a:ext cx="60228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4,3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EA7CFFA-382A-BD10-6CC2-677A6F218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4827" y="3497024"/>
                <a:ext cx="602281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D75134B-8DDF-5C8E-FA65-7B556ACC9748}"/>
              </a:ext>
            </a:extLst>
          </p:cNvPr>
          <p:cNvCxnSpPr>
            <a:cxnSpLocks/>
          </p:cNvCxnSpPr>
          <p:nvPr/>
        </p:nvCxnSpPr>
        <p:spPr>
          <a:xfrm flipH="1">
            <a:off x="4803448" y="3543301"/>
            <a:ext cx="355139" cy="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8353D24-D1BE-88B4-C1AA-B547C68707F8}"/>
              </a:ext>
            </a:extLst>
          </p:cNvPr>
          <p:cNvCxnSpPr>
            <a:cxnSpLocks/>
          </p:cNvCxnSpPr>
          <p:nvPr/>
        </p:nvCxnSpPr>
        <p:spPr>
          <a:xfrm>
            <a:off x="4824827" y="3267355"/>
            <a:ext cx="355139" cy="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80AF0D1-D9A9-AD65-7091-27E57F073772}"/>
              </a:ext>
            </a:extLst>
          </p:cNvPr>
          <p:cNvSpPr txBox="1"/>
          <p:nvPr/>
        </p:nvSpPr>
        <p:spPr>
          <a:xfrm>
            <a:off x="757382" y="895927"/>
            <a:ext cx="1429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TwoTriangle2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BDEE043-6515-666C-F8A6-AF4F677C3D2D}"/>
              </a:ext>
            </a:extLst>
          </p:cNvPr>
          <p:cNvSpPr txBox="1"/>
          <p:nvPr/>
        </p:nvSpPr>
        <p:spPr>
          <a:xfrm>
            <a:off x="240145" y="6373091"/>
            <a:ext cx="342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Georgiadis et al 2006. </a:t>
            </a:r>
            <a:r>
              <a:rPr lang="en-US" dirty="0" err="1"/>
              <a:t>pg</a:t>
            </a:r>
            <a:r>
              <a:rPr lang="en-US" dirty="0"/>
              <a:t> 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8A94E19-FCFB-9E2D-D5FF-FA867A459356}"/>
                  </a:ext>
                </a:extLst>
              </p:cNvPr>
              <p:cNvSpPr txBox="1"/>
              <p:nvPr/>
            </p:nvSpPr>
            <p:spPr>
              <a:xfrm>
                <a:off x="224435" y="2764908"/>
                <a:ext cx="2660472" cy="12490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1,5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𝐵𝑒𝑟𝑛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(10, 0.5)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1,6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𝐵𝑒𝑟𝑛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(5, 0.6)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5,1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𝐵𝑒𝑟𝑛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(20, 0.25)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6,2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𝐵𝑒𝑟𝑛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(5,1.0)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8A94E19-FCFB-9E2D-D5FF-FA867A459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35" y="2764908"/>
                <a:ext cx="2660472" cy="1249060"/>
              </a:xfrm>
              <a:prstGeom prst="rect">
                <a:avLst/>
              </a:prstGeom>
              <a:blipFill>
                <a:blip r:embed="rId10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94A647F-40B0-36FE-0928-EAE1A71B9C57}"/>
                  </a:ext>
                </a:extLst>
              </p:cNvPr>
              <p:cNvSpPr txBox="1"/>
              <p:nvPr/>
            </p:nvSpPr>
            <p:spPr>
              <a:xfrm>
                <a:off x="3321227" y="1119663"/>
                <a:ext cx="3497176" cy="710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∈[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3,4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(4,3)]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𝑒𝑙𝑠𝑒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94A647F-40B0-36FE-0928-EAE1A71B9C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227" y="1119663"/>
                <a:ext cx="3497176" cy="71019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5075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25A2977F-9CBD-2DB4-6B82-9B725202B78B}"/>
                  </a:ext>
                </a:extLst>
              </p:cNvPr>
              <p:cNvSpPr/>
              <p:nvPr/>
            </p:nvSpPr>
            <p:spPr>
              <a:xfrm>
                <a:off x="2725158" y="3055121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25A2977F-9CBD-2DB4-6B82-9B725202B7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158" y="3055121"/>
                <a:ext cx="457200" cy="457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702B4EF-6DE0-27F6-D2AC-BBC534D26CF4}"/>
              </a:ext>
            </a:extLst>
          </p:cNvPr>
          <p:cNvCxnSpPr>
            <a:cxnSpLocks/>
            <a:stCxn id="4" idx="5"/>
            <a:endCxn id="14" idx="2"/>
          </p:cNvCxnSpPr>
          <p:nvPr/>
        </p:nvCxnSpPr>
        <p:spPr>
          <a:xfrm>
            <a:off x="3115403" y="3445366"/>
            <a:ext cx="762969" cy="482152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DAD15E-E67F-D3B1-FC4B-E330DF3CEDC4}"/>
              </a:ext>
            </a:extLst>
          </p:cNvPr>
          <p:cNvCxnSpPr>
            <a:cxnSpLocks/>
            <a:stCxn id="4" idx="7"/>
            <a:endCxn id="15" idx="2"/>
          </p:cNvCxnSpPr>
          <p:nvPr/>
        </p:nvCxnSpPr>
        <p:spPr>
          <a:xfrm flipV="1">
            <a:off x="3115403" y="2618856"/>
            <a:ext cx="762969" cy="50322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7EEDDBD-D20F-D508-3BF5-2A591A4753B7}"/>
                  </a:ext>
                </a:extLst>
              </p:cNvPr>
              <p:cNvSpPr/>
              <p:nvPr/>
            </p:nvSpPr>
            <p:spPr>
              <a:xfrm>
                <a:off x="3878372" y="369891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7EEDDBD-D20F-D508-3BF5-2A591A4753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372" y="3698918"/>
                <a:ext cx="457200" cy="457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312C0D3-3C52-101A-CA5E-5165A208D864}"/>
                  </a:ext>
                </a:extLst>
              </p:cNvPr>
              <p:cNvSpPr/>
              <p:nvPr/>
            </p:nvSpPr>
            <p:spPr>
              <a:xfrm>
                <a:off x="3878372" y="2390256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312C0D3-3C52-101A-CA5E-5165A208D8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372" y="2390256"/>
                <a:ext cx="457200" cy="457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322F275-2393-3B07-12B2-447958DB7378}"/>
                  </a:ext>
                </a:extLst>
              </p:cNvPr>
              <p:cNvSpPr/>
              <p:nvPr/>
            </p:nvSpPr>
            <p:spPr>
              <a:xfrm>
                <a:off x="5098541" y="2390256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322F275-2393-3B07-12B2-447958DB73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541" y="2390256"/>
                <a:ext cx="457200" cy="457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88DE680-47DD-9E61-CE02-AF50C0C8546F}"/>
                  </a:ext>
                </a:extLst>
              </p:cNvPr>
              <p:cNvSpPr/>
              <p:nvPr/>
            </p:nvSpPr>
            <p:spPr>
              <a:xfrm>
                <a:off x="5098541" y="369891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88DE680-47DD-9E61-CE02-AF50C0C854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541" y="3698918"/>
                <a:ext cx="457200" cy="457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26E399-7181-694C-57F4-E41783E543D3}"/>
              </a:ext>
            </a:extLst>
          </p:cNvPr>
          <p:cNvCxnSpPr>
            <a:cxnSpLocks/>
            <a:stCxn id="15" idx="6"/>
            <a:endCxn id="16" idx="2"/>
          </p:cNvCxnSpPr>
          <p:nvPr/>
        </p:nvCxnSpPr>
        <p:spPr>
          <a:xfrm>
            <a:off x="4335572" y="2618856"/>
            <a:ext cx="762969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98F4E1C-C970-4F91-F731-89AE377A03D8}"/>
              </a:ext>
            </a:extLst>
          </p:cNvPr>
          <p:cNvCxnSpPr>
            <a:cxnSpLocks/>
            <a:stCxn id="15" idx="4"/>
            <a:endCxn id="14" idx="0"/>
          </p:cNvCxnSpPr>
          <p:nvPr/>
        </p:nvCxnSpPr>
        <p:spPr>
          <a:xfrm>
            <a:off x="4106972" y="2847456"/>
            <a:ext cx="0" cy="851462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661F72B-2B7C-8EA6-A70D-80876780BD9E}"/>
              </a:ext>
            </a:extLst>
          </p:cNvPr>
          <p:cNvCxnSpPr>
            <a:cxnSpLocks/>
            <a:stCxn id="14" idx="6"/>
            <a:endCxn id="17" idx="2"/>
          </p:cNvCxnSpPr>
          <p:nvPr/>
        </p:nvCxnSpPr>
        <p:spPr>
          <a:xfrm>
            <a:off x="4335572" y="3927518"/>
            <a:ext cx="762969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0CFEB38-A063-4387-956F-8D2F16B56545}"/>
                  </a:ext>
                </a:extLst>
              </p:cNvPr>
              <p:cNvSpPr txBox="1"/>
              <p:nvPr/>
            </p:nvSpPr>
            <p:spPr>
              <a:xfrm>
                <a:off x="143215" y="2695053"/>
                <a:ext cx="2333267" cy="10038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1,4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1,5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𝐵𝑒𝑟𝑛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4,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0CFEB38-A063-4387-956F-8D2F16B56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15" y="2695053"/>
                <a:ext cx="2333267" cy="10038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E772818-D26A-6EA8-4A17-AA51B3E8F2CA}"/>
                  </a:ext>
                </a:extLst>
              </p:cNvPr>
              <p:cNvSpPr txBox="1"/>
              <p:nvPr/>
            </p:nvSpPr>
            <p:spPr>
              <a:xfrm>
                <a:off x="3113007" y="2446077"/>
                <a:ext cx="5581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E772818-D26A-6EA8-4A17-AA51B3E8F2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007" y="2446077"/>
                <a:ext cx="558166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C88DA68-C74F-B552-B7BC-6BA4C8235221}"/>
                  </a:ext>
                </a:extLst>
              </p:cNvPr>
              <p:cNvSpPr txBox="1"/>
              <p:nvPr/>
            </p:nvSpPr>
            <p:spPr>
              <a:xfrm>
                <a:off x="3101734" y="3721715"/>
                <a:ext cx="5581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C88DA68-C74F-B552-B7BC-6BA4C8235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734" y="3721715"/>
                <a:ext cx="558166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6E0469C-DAB8-824B-9CB8-D497CA0AE340}"/>
                  </a:ext>
                </a:extLst>
              </p:cNvPr>
              <p:cNvSpPr txBox="1"/>
              <p:nvPr/>
            </p:nvSpPr>
            <p:spPr>
              <a:xfrm>
                <a:off x="3572603" y="3087943"/>
                <a:ext cx="5581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6E0469C-DAB8-824B-9CB8-D497CA0AE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2603" y="3087943"/>
                <a:ext cx="558166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933228A-AC8E-D4F3-95A7-6250D58D1130}"/>
                  </a:ext>
                </a:extLst>
              </p:cNvPr>
              <p:cNvSpPr txBox="1"/>
              <p:nvPr/>
            </p:nvSpPr>
            <p:spPr>
              <a:xfrm>
                <a:off x="4406940" y="3971452"/>
                <a:ext cx="5581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933228A-AC8E-D4F3-95A7-6250D58D1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940" y="3971452"/>
                <a:ext cx="558166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1FB270A-4ED6-C360-E8C7-1660BFF4AD72}"/>
                  </a:ext>
                </a:extLst>
              </p:cNvPr>
              <p:cNvSpPr txBox="1"/>
              <p:nvPr/>
            </p:nvSpPr>
            <p:spPr>
              <a:xfrm>
                <a:off x="4457053" y="2020924"/>
                <a:ext cx="5581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1FB270A-4ED6-C360-E8C7-1660BFF4AD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053" y="2020924"/>
                <a:ext cx="558166" cy="369332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6AE6B98-8B56-BFE9-200B-3A1AFDFD24D4}"/>
              </a:ext>
            </a:extLst>
          </p:cNvPr>
          <p:cNvCxnSpPr>
            <a:cxnSpLocks/>
            <a:stCxn id="15" idx="5"/>
            <a:endCxn id="17" idx="1"/>
          </p:cNvCxnSpPr>
          <p:nvPr/>
        </p:nvCxnSpPr>
        <p:spPr>
          <a:xfrm>
            <a:off x="4268617" y="2780501"/>
            <a:ext cx="896879" cy="985372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33BE577-5745-FD0C-5519-2CA56727E30C}"/>
                  </a:ext>
                </a:extLst>
              </p:cNvPr>
              <p:cNvSpPr txBox="1"/>
              <p:nvPr/>
            </p:nvSpPr>
            <p:spPr>
              <a:xfrm>
                <a:off x="4670816" y="2977572"/>
                <a:ext cx="5581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33BE577-5745-FD0C-5519-2CA56727E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816" y="2977572"/>
                <a:ext cx="558166" cy="369332"/>
              </a:xfrm>
              <a:prstGeom prst="rect">
                <a:avLst/>
              </a:prstGeom>
              <a:blipFill>
                <a:blip r:embed="rId1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>
            <a:extLst>
              <a:ext uri="{FF2B5EF4-FFF2-40B4-BE49-F238E27FC236}">
                <a16:creationId xmlns:a16="http://schemas.microsoft.com/office/drawing/2014/main" id="{F8324E30-9C06-0709-06C0-C06814B4F5DC}"/>
              </a:ext>
            </a:extLst>
          </p:cNvPr>
          <p:cNvSpPr txBox="1"/>
          <p:nvPr/>
        </p:nvSpPr>
        <p:spPr>
          <a:xfrm>
            <a:off x="752030" y="623844"/>
            <a:ext cx="75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Env1b</a:t>
            </a:r>
          </a:p>
        </p:txBody>
      </p:sp>
    </p:spTree>
    <p:extLst>
      <p:ext uri="{BB962C8B-B14F-4D97-AF65-F5344CB8AC3E}">
        <p14:creationId xmlns:p14="http://schemas.microsoft.com/office/powerpoint/2010/main" val="18637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25A2977F-9CBD-2DB4-6B82-9B725202B78B}"/>
                  </a:ext>
                </a:extLst>
              </p:cNvPr>
              <p:cNvSpPr/>
              <p:nvPr/>
            </p:nvSpPr>
            <p:spPr>
              <a:xfrm>
                <a:off x="2738345" y="32004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25A2977F-9CBD-2DB4-6B82-9B725202B7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8345" y="3200400"/>
                <a:ext cx="457200" cy="457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702B4EF-6DE0-27F6-D2AC-BBC534D26CF4}"/>
              </a:ext>
            </a:extLst>
          </p:cNvPr>
          <p:cNvCxnSpPr>
            <a:cxnSpLocks/>
            <a:stCxn id="4" idx="6"/>
            <a:endCxn id="14" idx="2"/>
          </p:cNvCxnSpPr>
          <p:nvPr/>
        </p:nvCxnSpPr>
        <p:spPr>
          <a:xfrm flipV="1">
            <a:off x="3195545" y="3424453"/>
            <a:ext cx="1507959" cy="4547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DAD15E-E67F-D3B1-FC4B-E330DF3CEDC4}"/>
              </a:ext>
            </a:extLst>
          </p:cNvPr>
          <p:cNvCxnSpPr>
            <a:cxnSpLocks/>
            <a:stCxn id="4" idx="7"/>
            <a:endCxn id="15" idx="3"/>
          </p:cNvCxnSpPr>
          <p:nvPr/>
        </p:nvCxnSpPr>
        <p:spPr>
          <a:xfrm flipV="1">
            <a:off x="3128590" y="2277436"/>
            <a:ext cx="1641869" cy="989919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7EEDDBD-D20F-D508-3BF5-2A591A4753B7}"/>
                  </a:ext>
                </a:extLst>
              </p:cNvPr>
              <p:cNvSpPr/>
              <p:nvPr/>
            </p:nvSpPr>
            <p:spPr>
              <a:xfrm>
                <a:off x="4703504" y="319585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7EEDDBD-D20F-D508-3BF5-2A591A4753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3504" y="3195853"/>
                <a:ext cx="457200" cy="457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312C0D3-3C52-101A-CA5E-5165A208D864}"/>
                  </a:ext>
                </a:extLst>
              </p:cNvPr>
              <p:cNvSpPr/>
              <p:nvPr/>
            </p:nvSpPr>
            <p:spPr>
              <a:xfrm>
                <a:off x="4703504" y="1887191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312C0D3-3C52-101A-CA5E-5165A208D8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3504" y="1887191"/>
                <a:ext cx="457200" cy="457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322F275-2393-3B07-12B2-447958DB7378}"/>
                  </a:ext>
                </a:extLst>
              </p:cNvPr>
              <p:cNvSpPr/>
              <p:nvPr/>
            </p:nvSpPr>
            <p:spPr>
              <a:xfrm>
                <a:off x="6345373" y="116173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322F275-2393-3B07-12B2-447958DB73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373" y="1161730"/>
                <a:ext cx="457200" cy="457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88DE680-47DD-9E61-CE02-AF50C0C8546F}"/>
                  </a:ext>
                </a:extLst>
              </p:cNvPr>
              <p:cNvSpPr/>
              <p:nvPr/>
            </p:nvSpPr>
            <p:spPr>
              <a:xfrm>
                <a:off x="6345373" y="2446077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88DE680-47DD-9E61-CE02-AF50C0C854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373" y="2446077"/>
                <a:ext cx="457200" cy="457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26E399-7181-694C-57F4-E41783E543D3}"/>
              </a:ext>
            </a:extLst>
          </p:cNvPr>
          <p:cNvCxnSpPr>
            <a:cxnSpLocks/>
            <a:stCxn id="15" idx="6"/>
            <a:endCxn id="16" idx="2"/>
          </p:cNvCxnSpPr>
          <p:nvPr/>
        </p:nvCxnSpPr>
        <p:spPr>
          <a:xfrm flipV="1">
            <a:off x="5160704" y="1390330"/>
            <a:ext cx="1184669" cy="725461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661F72B-2B7C-8EA6-A70D-80876780BD9E}"/>
              </a:ext>
            </a:extLst>
          </p:cNvPr>
          <p:cNvCxnSpPr>
            <a:cxnSpLocks/>
            <a:stCxn id="14" idx="6"/>
            <a:endCxn id="17" idx="2"/>
          </p:cNvCxnSpPr>
          <p:nvPr/>
        </p:nvCxnSpPr>
        <p:spPr>
          <a:xfrm flipV="1">
            <a:off x="5160704" y="2674677"/>
            <a:ext cx="1184669" cy="749776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0CFEB38-A063-4387-956F-8D2F16B56545}"/>
                  </a:ext>
                </a:extLst>
              </p:cNvPr>
              <p:cNvSpPr txBox="1"/>
              <p:nvPr/>
            </p:nvSpPr>
            <p:spPr>
              <a:xfrm>
                <a:off x="143215" y="2695053"/>
                <a:ext cx="2449197" cy="12490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1,5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𝐵𝑒𝑟𝑛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(4, 0.5)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1,6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𝐵𝑒𝑟𝑛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2, 1.0 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1,7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𝐵𝑒𝑟𝑛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5, 0.2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1,8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𝐵𝑒𝑟𝑛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(5, 0.5)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0CFEB38-A063-4387-956F-8D2F16B56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15" y="2695053"/>
                <a:ext cx="2449197" cy="1249060"/>
              </a:xfrm>
              <a:prstGeom prst="rect">
                <a:avLst/>
              </a:prstGeom>
              <a:blipFill>
                <a:blip r:embed="rId7"/>
                <a:stretch>
                  <a:fillRect b="-2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E772818-D26A-6EA8-4A17-AA51B3E8F2CA}"/>
                  </a:ext>
                </a:extLst>
              </p:cNvPr>
              <p:cNvSpPr txBox="1"/>
              <p:nvPr/>
            </p:nvSpPr>
            <p:spPr>
              <a:xfrm>
                <a:off x="3113007" y="2446077"/>
                <a:ext cx="5581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E772818-D26A-6EA8-4A17-AA51B3E8F2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007" y="2446077"/>
                <a:ext cx="558166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C88DA68-C74F-B552-B7BC-6BA4C8235221}"/>
                  </a:ext>
                </a:extLst>
              </p:cNvPr>
              <p:cNvSpPr txBox="1"/>
              <p:nvPr/>
            </p:nvSpPr>
            <p:spPr>
              <a:xfrm>
                <a:off x="3424145" y="3105815"/>
                <a:ext cx="5581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C88DA68-C74F-B552-B7BC-6BA4C8235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145" y="3105815"/>
                <a:ext cx="558166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933228A-AC8E-D4F3-95A7-6250D58D1130}"/>
                  </a:ext>
                </a:extLst>
              </p:cNvPr>
              <p:cNvSpPr txBox="1"/>
              <p:nvPr/>
            </p:nvSpPr>
            <p:spPr>
              <a:xfrm>
                <a:off x="5441692" y="2630093"/>
                <a:ext cx="5581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933228A-AC8E-D4F3-95A7-6250D58D1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692" y="2630093"/>
                <a:ext cx="558166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1FB270A-4ED6-C360-E8C7-1660BFF4AD72}"/>
                  </a:ext>
                </a:extLst>
              </p:cNvPr>
              <p:cNvSpPr txBox="1"/>
              <p:nvPr/>
            </p:nvSpPr>
            <p:spPr>
              <a:xfrm>
                <a:off x="5533379" y="1346466"/>
                <a:ext cx="5581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1FB270A-4ED6-C360-E8C7-1660BFF4AD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3379" y="1346466"/>
                <a:ext cx="558166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6AE6B98-8B56-BFE9-200B-3A1AFDFD24D4}"/>
              </a:ext>
            </a:extLst>
          </p:cNvPr>
          <p:cNvCxnSpPr>
            <a:cxnSpLocks/>
            <a:stCxn id="15" idx="6"/>
            <a:endCxn id="17" idx="1"/>
          </p:cNvCxnSpPr>
          <p:nvPr/>
        </p:nvCxnSpPr>
        <p:spPr>
          <a:xfrm>
            <a:off x="5160704" y="2115791"/>
            <a:ext cx="1251624" cy="397241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33BE577-5745-FD0C-5519-2CA56727E30C}"/>
                  </a:ext>
                </a:extLst>
              </p:cNvPr>
              <p:cNvSpPr txBox="1"/>
              <p:nvPr/>
            </p:nvSpPr>
            <p:spPr>
              <a:xfrm>
                <a:off x="5770202" y="1945013"/>
                <a:ext cx="5581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33BE577-5745-FD0C-5519-2CA56727E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202" y="1945013"/>
                <a:ext cx="558166" cy="369332"/>
              </a:xfrm>
              <a:prstGeom prst="rect">
                <a:avLst/>
              </a:prstGeom>
              <a:blipFill>
                <a:blip r:embed="rId1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>
            <a:extLst>
              <a:ext uri="{FF2B5EF4-FFF2-40B4-BE49-F238E27FC236}">
                <a16:creationId xmlns:a16="http://schemas.microsoft.com/office/drawing/2014/main" id="{F8324E30-9C06-0709-06C0-C06814B4F5DC}"/>
              </a:ext>
            </a:extLst>
          </p:cNvPr>
          <p:cNvSpPr txBox="1"/>
          <p:nvPr/>
        </p:nvSpPr>
        <p:spPr>
          <a:xfrm>
            <a:off x="752030" y="623844"/>
            <a:ext cx="746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Env2a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AB2DFABF-960E-0C23-4FFD-B563BF62F8D8}"/>
                  </a:ext>
                </a:extLst>
              </p:cNvPr>
              <p:cNvSpPr/>
              <p:nvPr/>
            </p:nvSpPr>
            <p:spPr>
              <a:xfrm>
                <a:off x="4703504" y="428783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AB2DFABF-960E-0C23-4FFD-B563BF62F8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3504" y="4287830"/>
                <a:ext cx="457200" cy="4572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1DB04D-EECC-3790-3BFE-494357F555C2}"/>
              </a:ext>
            </a:extLst>
          </p:cNvPr>
          <p:cNvCxnSpPr>
            <a:cxnSpLocks/>
            <a:stCxn id="4" idx="4"/>
            <a:endCxn id="2" idx="2"/>
          </p:cNvCxnSpPr>
          <p:nvPr/>
        </p:nvCxnSpPr>
        <p:spPr>
          <a:xfrm>
            <a:off x="2966945" y="3657600"/>
            <a:ext cx="1736559" cy="85883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53BB720-9A03-4A09-E901-D551C13CA178}"/>
                  </a:ext>
                </a:extLst>
              </p:cNvPr>
              <p:cNvSpPr/>
              <p:nvPr/>
            </p:nvSpPr>
            <p:spPr>
              <a:xfrm>
                <a:off x="6348227" y="3730424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53BB720-9A03-4A09-E901-D551C13CA1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8227" y="3730424"/>
                <a:ext cx="457200" cy="45720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0B0F1AD-19F2-3DAE-0D27-383A24765153}"/>
              </a:ext>
            </a:extLst>
          </p:cNvPr>
          <p:cNvCxnSpPr>
            <a:cxnSpLocks/>
            <a:stCxn id="14" idx="6"/>
            <a:endCxn id="21" idx="1"/>
          </p:cNvCxnSpPr>
          <p:nvPr/>
        </p:nvCxnSpPr>
        <p:spPr>
          <a:xfrm>
            <a:off x="5160704" y="3424453"/>
            <a:ext cx="1254478" cy="372926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008C6F2-CA9E-3BFB-1818-0A40FDA4E9D6}"/>
                  </a:ext>
                </a:extLst>
              </p:cNvPr>
              <p:cNvSpPr/>
              <p:nvPr/>
            </p:nvSpPr>
            <p:spPr>
              <a:xfrm>
                <a:off x="6183728" y="5112451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008C6F2-CA9E-3BFB-1818-0A40FDA4E9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3728" y="5112451"/>
                <a:ext cx="457200" cy="45720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D64C91C-7F09-FF56-5B22-45D662177180}"/>
              </a:ext>
            </a:extLst>
          </p:cNvPr>
          <p:cNvCxnSpPr>
            <a:cxnSpLocks/>
            <a:stCxn id="2" idx="6"/>
            <a:endCxn id="21" idx="2"/>
          </p:cNvCxnSpPr>
          <p:nvPr/>
        </p:nvCxnSpPr>
        <p:spPr>
          <a:xfrm flipV="1">
            <a:off x="5160704" y="3959024"/>
            <a:ext cx="1187523" cy="557406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BC37491-43C5-97F8-57A4-A8B96AE49A7A}"/>
              </a:ext>
            </a:extLst>
          </p:cNvPr>
          <p:cNvCxnSpPr>
            <a:cxnSpLocks/>
            <a:stCxn id="2" idx="6"/>
            <a:endCxn id="28" idx="1"/>
          </p:cNvCxnSpPr>
          <p:nvPr/>
        </p:nvCxnSpPr>
        <p:spPr>
          <a:xfrm>
            <a:off x="5160704" y="4516430"/>
            <a:ext cx="1089979" cy="662976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9DAD52D-BF43-69CE-1A00-A450917035BE}"/>
                  </a:ext>
                </a:extLst>
              </p:cNvPr>
              <p:cNvSpPr txBox="1"/>
              <p:nvPr/>
            </p:nvSpPr>
            <p:spPr>
              <a:xfrm>
                <a:off x="3095476" y="4134662"/>
                <a:ext cx="5581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9DAD52D-BF43-69CE-1A00-A45091703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476" y="4134662"/>
                <a:ext cx="558166" cy="36933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196A6E2-B017-463B-0BC9-24810C836FCB}"/>
                  </a:ext>
                </a:extLst>
              </p:cNvPr>
              <p:cNvSpPr txBox="1"/>
              <p:nvPr/>
            </p:nvSpPr>
            <p:spPr>
              <a:xfrm>
                <a:off x="9264116" y="2630743"/>
                <a:ext cx="5581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196A6E2-B017-463B-0BC9-24810C836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4116" y="2630743"/>
                <a:ext cx="558166" cy="369332"/>
              </a:xfrm>
              <a:prstGeom prst="rect">
                <a:avLst/>
              </a:prstGeom>
              <a:blipFill>
                <a:blip r:embed="rId1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0372BE5A-86A3-AB1C-053B-04BFDBB02B34}"/>
                  </a:ext>
                </a:extLst>
              </p:cNvPr>
              <p:cNvSpPr txBox="1"/>
              <p:nvPr/>
            </p:nvSpPr>
            <p:spPr>
              <a:xfrm>
                <a:off x="5834193" y="3260055"/>
                <a:ext cx="5581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0372BE5A-86A3-AB1C-053B-04BFDBB02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193" y="3260055"/>
                <a:ext cx="558166" cy="369332"/>
              </a:xfrm>
              <a:prstGeom prst="rect">
                <a:avLst/>
              </a:prstGeom>
              <a:blipFill>
                <a:blip r:embed="rId1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788366D-5E1B-3133-35EA-4FD334963FBF}"/>
              </a:ext>
            </a:extLst>
          </p:cNvPr>
          <p:cNvCxnSpPr>
            <a:cxnSpLocks/>
            <a:stCxn id="14" idx="0"/>
            <a:endCxn id="15" idx="4"/>
          </p:cNvCxnSpPr>
          <p:nvPr/>
        </p:nvCxnSpPr>
        <p:spPr>
          <a:xfrm flipV="1">
            <a:off x="4932104" y="2344391"/>
            <a:ext cx="0" cy="851462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674B42E-9FA5-7B5D-D917-36D49D74C785}"/>
              </a:ext>
            </a:extLst>
          </p:cNvPr>
          <p:cNvCxnSpPr>
            <a:cxnSpLocks/>
            <a:stCxn id="2" idx="0"/>
            <a:endCxn id="14" idx="4"/>
          </p:cNvCxnSpPr>
          <p:nvPr/>
        </p:nvCxnSpPr>
        <p:spPr>
          <a:xfrm flipV="1">
            <a:off x="4932104" y="3653053"/>
            <a:ext cx="0" cy="63477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F99D4B1F-762F-4C63-A23C-26F0AA846943}"/>
                  </a:ext>
                </a:extLst>
              </p:cNvPr>
              <p:cNvSpPr txBox="1"/>
              <p:nvPr/>
            </p:nvSpPr>
            <p:spPr>
              <a:xfrm>
                <a:off x="3838571" y="3851543"/>
                <a:ext cx="5581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(5)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F99D4B1F-762F-4C63-A23C-26F0AA846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571" y="3851543"/>
                <a:ext cx="558166" cy="369332"/>
              </a:xfrm>
              <a:prstGeom prst="rect">
                <a:avLst/>
              </a:prstGeom>
              <a:blipFill>
                <a:blip r:embed="rId1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C182823-4C3B-3DFD-664A-B59A2D303371}"/>
                  </a:ext>
                </a:extLst>
              </p:cNvPr>
              <p:cNvSpPr txBox="1"/>
              <p:nvPr/>
            </p:nvSpPr>
            <p:spPr>
              <a:xfrm>
                <a:off x="3821566" y="2653770"/>
                <a:ext cx="5581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C182823-4C3B-3DFD-664A-B59A2D303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1566" y="2653770"/>
                <a:ext cx="558166" cy="369332"/>
              </a:xfrm>
              <a:prstGeom prst="rect">
                <a:avLst/>
              </a:prstGeom>
              <a:blipFill>
                <a:blip r:embed="rId2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5F481F4-F4A9-4548-0711-4AE698ED20A3}"/>
                  </a:ext>
                </a:extLst>
              </p:cNvPr>
              <p:cNvSpPr txBox="1"/>
              <p:nvPr/>
            </p:nvSpPr>
            <p:spPr>
              <a:xfrm>
                <a:off x="5536428" y="4927785"/>
                <a:ext cx="5581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5F481F4-F4A9-4548-0711-4AE698ED2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6428" y="4927785"/>
                <a:ext cx="558166" cy="369332"/>
              </a:xfrm>
              <a:prstGeom prst="rect">
                <a:avLst/>
              </a:prstGeom>
              <a:blipFill>
                <a:blip r:embed="rId2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120CDA6-B71F-25C0-FA76-0BC10416C4D5}"/>
                  </a:ext>
                </a:extLst>
              </p:cNvPr>
              <p:cNvSpPr txBox="1"/>
              <p:nvPr/>
            </p:nvSpPr>
            <p:spPr>
              <a:xfrm>
                <a:off x="5594720" y="3743590"/>
                <a:ext cx="5581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120CDA6-B71F-25C0-FA76-0BC10416C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720" y="3743590"/>
                <a:ext cx="558166" cy="369332"/>
              </a:xfrm>
              <a:prstGeom prst="rect">
                <a:avLst/>
              </a:prstGeom>
              <a:blipFill>
                <a:blip r:embed="rId2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4232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25A2977F-9CBD-2DB4-6B82-9B725202B78B}"/>
                  </a:ext>
                </a:extLst>
              </p:cNvPr>
              <p:cNvSpPr/>
              <p:nvPr/>
            </p:nvSpPr>
            <p:spPr>
              <a:xfrm>
                <a:off x="2738345" y="32004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25A2977F-9CBD-2DB4-6B82-9B725202B7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8345" y="3200400"/>
                <a:ext cx="457200" cy="457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702B4EF-6DE0-27F6-D2AC-BBC534D26CF4}"/>
              </a:ext>
            </a:extLst>
          </p:cNvPr>
          <p:cNvCxnSpPr>
            <a:cxnSpLocks/>
            <a:stCxn id="4" idx="6"/>
            <a:endCxn id="14" idx="2"/>
          </p:cNvCxnSpPr>
          <p:nvPr/>
        </p:nvCxnSpPr>
        <p:spPr>
          <a:xfrm flipV="1">
            <a:off x="3195545" y="3424453"/>
            <a:ext cx="1507959" cy="4547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DAD15E-E67F-D3B1-FC4B-E330DF3CEDC4}"/>
              </a:ext>
            </a:extLst>
          </p:cNvPr>
          <p:cNvCxnSpPr>
            <a:cxnSpLocks/>
            <a:stCxn id="4" idx="7"/>
            <a:endCxn id="15" idx="3"/>
          </p:cNvCxnSpPr>
          <p:nvPr/>
        </p:nvCxnSpPr>
        <p:spPr>
          <a:xfrm flipV="1">
            <a:off x="3128590" y="2277436"/>
            <a:ext cx="1641869" cy="989919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7EEDDBD-D20F-D508-3BF5-2A591A4753B7}"/>
                  </a:ext>
                </a:extLst>
              </p:cNvPr>
              <p:cNvSpPr/>
              <p:nvPr/>
            </p:nvSpPr>
            <p:spPr>
              <a:xfrm>
                <a:off x="4703504" y="319585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7EEDDBD-D20F-D508-3BF5-2A591A4753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3504" y="3195853"/>
                <a:ext cx="457200" cy="457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312C0D3-3C52-101A-CA5E-5165A208D864}"/>
                  </a:ext>
                </a:extLst>
              </p:cNvPr>
              <p:cNvSpPr/>
              <p:nvPr/>
            </p:nvSpPr>
            <p:spPr>
              <a:xfrm>
                <a:off x="4703504" y="1887191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312C0D3-3C52-101A-CA5E-5165A208D8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3504" y="1887191"/>
                <a:ext cx="457200" cy="457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322F275-2393-3B07-12B2-447958DB7378}"/>
                  </a:ext>
                </a:extLst>
              </p:cNvPr>
              <p:cNvSpPr/>
              <p:nvPr/>
            </p:nvSpPr>
            <p:spPr>
              <a:xfrm>
                <a:off x="6345373" y="116173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322F275-2393-3B07-12B2-447958DB73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373" y="1161730"/>
                <a:ext cx="457200" cy="457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88DE680-47DD-9E61-CE02-AF50C0C8546F}"/>
                  </a:ext>
                </a:extLst>
              </p:cNvPr>
              <p:cNvSpPr/>
              <p:nvPr/>
            </p:nvSpPr>
            <p:spPr>
              <a:xfrm>
                <a:off x="6345373" y="2446077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88DE680-47DD-9E61-CE02-AF50C0C854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373" y="2446077"/>
                <a:ext cx="457200" cy="457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26E399-7181-694C-57F4-E41783E543D3}"/>
              </a:ext>
            </a:extLst>
          </p:cNvPr>
          <p:cNvCxnSpPr>
            <a:cxnSpLocks/>
            <a:stCxn id="15" idx="6"/>
            <a:endCxn id="16" idx="2"/>
          </p:cNvCxnSpPr>
          <p:nvPr/>
        </p:nvCxnSpPr>
        <p:spPr>
          <a:xfrm flipV="1">
            <a:off x="5160704" y="1390330"/>
            <a:ext cx="1184669" cy="725461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661F72B-2B7C-8EA6-A70D-80876780BD9E}"/>
              </a:ext>
            </a:extLst>
          </p:cNvPr>
          <p:cNvCxnSpPr>
            <a:cxnSpLocks/>
            <a:stCxn id="14" idx="6"/>
            <a:endCxn id="17" idx="2"/>
          </p:cNvCxnSpPr>
          <p:nvPr/>
        </p:nvCxnSpPr>
        <p:spPr>
          <a:xfrm flipV="1">
            <a:off x="5160704" y="2674677"/>
            <a:ext cx="1184669" cy="749776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0CFEB38-A063-4387-956F-8D2F16B56545}"/>
                  </a:ext>
                </a:extLst>
              </p:cNvPr>
              <p:cNvSpPr txBox="1"/>
              <p:nvPr/>
            </p:nvSpPr>
            <p:spPr>
              <a:xfrm>
                <a:off x="143215" y="2695053"/>
                <a:ext cx="2491644" cy="12490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1,5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𝐵𝑒𝑟𝑛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(2 0.8)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1,6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𝐵𝑒𝑟𝑛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2, 1.0 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1,7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𝐵𝑒𝑟𝑛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2 0.7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1,8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𝐵𝑒𝑟𝑛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(2 0.9)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0CFEB38-A063-4387-956F-8D2F16B56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15" y="2695053"/>
                <a:ext cx="2491644" cy="1249060"/>
              </a:xfrm>
              <a:prstGeom prst="rect">
                <a:avLst/>
              </a:prstGeom>
              <a:blipFill>
                <a:blip r:embed="rId7"/>
                <a:stretch>
                  <a:fillRect b="-2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E772818-D26A-6EA8-4A17-AA51B3E8F2CA}"/>
                  </a:ext>
                </a:extLst>
              </p:cNvPr>
              <p:cNvSpPr txBox="1"/>
              <p:nvPr/>
            </p:nvSpPr>
            <p:spPr>
              <a:xfrm>
                <a:off x="3113007" y="2446077"/>
                <a:ext cx="5581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E772818-D26A-6EA8-4A17-AA51B3E8F2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007" y="2446077"/>
                <a:ext cx="558166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C88DA68-C74F-B552-B7BC-6BA4C8235221}"/>
                  </a:ext>
                </a:extLst>
              </p:cNvPr>
              <p:cNvSpPr txBox="1"/>
              <p:nvPr/>
            </p:nvSpPr>
            <p:spPr>
              <a:xfrm>
                <a:off x="3424145" y="3105815"/>
                <a:ext cx="5581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(5)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C88DA68-C74F-B552-B7BC-6BA4C8235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145" y="3105815"/>
                <a:ext cx="558166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933228A-AC8E-D4F3-95A7-6250D58D1130}"/>
                  </a:ext>
                </a:extLst>
              </p:cNvPr>
              <p:cNvSpPr txBox="1"/>
              <p:nvPr/>
            </p:nvSpPr>
            <p:spPr>
              <a:xfrm>
                <a:off x="5441692" y="2630093"/>
                <a:ext cx="5581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933228A-AC8E-D4F3-95A7-6250D58D1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692" y="2630093"/>
                <a:ext cx="558166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1FB270A-4ED6-C360-E8C7-1660BFF4AD72}"/>
                  </a:ext>
                </a:extLst>
              </p:cNvPr>
              <p:cNvSpPr txBox="1"/>
              <p:nvPr/>
            </p:nvSpPr>
            <p:spPr>
              <a:xfrm>
                <a:off x="5533379" y="1346466"/>
                <a:ext cx="5581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1FB270A-4ED6-C360-E8C7-1660BFF4AD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3379" y="1346466"/>
                <a:ext cx="558166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6AE6B98-8B56-BFE9-200B-3A1AFDFD24D4}"/>
              </a:ext>
            </a:extLst>
          </p:cNvPr>
          <p:cNvCxnSpPr>
            <a:cxnSpLocks/>
            <a:stCxn id="15" idx="6"/>
            <a:endCxn id="17" idx="1"/>
          </p:cNvCxnSpPr>
          <p:nvPr/>
        </p:nvCxnSpPr>
        <p:spPr>
          <a:xfrm>
            <a:off x="5160704" y="2115791"/>
            <a:ext cx="1251624" cy="397241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33BE577-5745-FD0C-5519-2CA56727E30C}"/>
                  </a:ext>
                </a:extLst>
              </p:cNvPr>
              <p:cNvSpPr txBox="1"/>
              <p:nvPr/>
            </p:nvSpPr>
            <p:spPr>
              <a:xfrm>
                <a:off x="5770202" y="1945013"/>
                <a:ext cx="5581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33BE577-5745-FD0C-5519-2CA56727E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202" y="1945013"/>
                <a:ext cx="558166" cy="369332"/>
              </a:xfrm>
              <a:prstGeom prst="rect">
                <a:avLst/>
              </a:prstGeom>
              <a:blipFill>
                <a:blip r:embed="rId1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>
            <a:extLst>
              <a:ext uri="{FF2B5EF4-FFF2-40B4-BE49-F238E27FC236}">
                <a16:creationId xmlns:a16="http://schemas.microsoft.com/office/drawing/2014/main" id="{F8324E30-9C06-0709-06C0-C06814B4F5DC}"/>
              </a:ext>
            </a:extLst>
          </p:cNvPr>
          <p:cNvSpPr txBox="1"/>
          <p:nvPr/>
        </p:nvSpPr>
        <p:spPr>
          <a:xfrm>
            <a:off x="752030" y="623844"/>
            <a:ext cx="75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Env2d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AB2DFABF-960E-0C23-4FFD-B563BF62F8D8}"/>
                  </a:ext>
                </a:extLst>
              </p:cNvPr>
              <p:cNvSpPr/>
              <p:nvPr/>
            </p:nvSpPr>
            <p:spPr>
              <a:xfrm>
                <a:off x="4703504" y="428783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AB2DFABF-960E-0C23-4FFD-B563BF62F8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3504" y="4287830"/>
                <a:ext cx="457200" cy="4572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1DB04D-EECC-3790-3BFE-494357F555C2}"/>
              </a:ext>
            </a:extLst>
          </p:cNvPr>
          <p:cNvCxnSpPr>
            <a:cxnSpLocks/>
            <a:stCxn id="4" idx="4"/>
            <a:endCxn id="2" idx="2"/>
          </p:cNvCxnSpPr>
          <p:nvPr/>
        </p:nvCxnSpPr>
        <p:spPr>
          <a:xfrm>
            <a:off x="2966945" y="3657600"/>
            <a:ext cx="1736559" cy="85883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53BB720-9A03-4A09-E901-D551C13CA178}"/>
                  </a:ext>
                </a:extLst>
              </p:cNvPr>
              <p:cNvSpPr/>
              <p:nvPr/>
            </p:nvSpPr>
            <p:spPr>
              <a:xfrm>
                <a:off x="6348227" y="3730424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53BB720-9A03-4A09-E901-D551C13CA1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8227" y="3730424"/>
                <a:ext cx="457200" cy="45720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0B0F1AD-19F2-3DAE-0D27-383A24765153}"/>
              </a:ext>
            </a:extLst>
          </p:cNvPr>
          <p:cNvCxnSpPr>
            <a:cxnSpLocks/>
            <a:stCxn id="14" idx="6"/>
            <a:endCxn id="21" idx="1"/>
          </p:cNvCxnSpPr>
          <p:nvPr/>
        </p:nvCxnSpPr>
        <p:spPr>
          <a:xfrm>
            <a:off x="5160704" y="3424453"/>
            <a:ext cx="1254478" cy="372926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008C6F2-CA9E-3BFB-1818-0A40FDA4E9D6}"/>
                  </a:ext>
                </a:extLst>
              </p:cNvPr>
              <p:cNvSpPr/>
              <p:nvPr/>
            </p:nvSpPr>
            <p:spPr>
              <a:xfrm>
                <a:off x="6183728" y="5112451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008C6F2-CA9E-3BFB-1818-0A40FDA4E9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3728" y="5112451"/>
                <a:ext cx="457200" cy="45720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D64C91C-7F09-FF56-5B22-45D662177180}"/>
              </a:ext>
            </a:extLst>
          </p:cNvPr>
          <p:cNvCxnSpPr>
            <a:cxnSpLocks/>
            <a:stCxn id="2" idx="6"/>
            <a:endCxn id="21" idx="2"/>
          </p:cNvCxnSpPr>
          <p:nvPr/>
        </p:nvCxnSpPr>
        <p:spPr>
          <a:xfrm flipV="1">
            <a:off x="5160704" y="3959024"/>
            <a:ext cx="1187523" cy="557406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BC37491-43C5-97F8-57A4-A8B96AE49A7A}"/>
              </a:ext>
            </a:extLst>
          </p:cNvPr>
          <p:cNvCxnSpPr>
            <a:cxnSpLocks/>
            <a:stCxn id="2" idx="6"/>
            <a:endCxn id="28" idx="1"/>
          </p:cNvCxnSpPr>
          <p:nvPr/>
        </p:nvCxnSpPr>
        <p:spPr>
          <a:xfrm>
            <a:off x="5160704" y="4516430"/>
            <a:ext cx="1089979" cy="662976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9DAD52D-BF43-69CE-1A00-A450917035BE}"/>
                  </a:ext>
                </a:extLst>
              </p:cNvPr>
              <p:cNvSpPr txBox="1"/>
              <p:nvPr/>
            </p:nvSpPr>
            <p:spPr>
              <a:xfrm>
                <a:off x="3364159" y="4053061"/>
                <a:ext cx="5581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9DAD52D-BF43-69CE-1A00-A45091703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4159" y="4053061"/>
                <a:ext cx="558166" cy="369332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196A6E2-B017-463B-0BC9-24810C836FCB}"/>
                  </a:ext>
                </a:extLst>
              </p:cNvPr>
              <p:cNvSpPr txBox="1"/>
              <p:nvPr/>
            </p:nvSpPr>
            <p:spPr>
              <a:xfrm>
                <a:off x="9264116" y="2630743"/>
                <a:ext cx="5581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196A6E2-B017-463B-0BC9-24810C836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4116" y="2630743"/>
                <a:ext cx="558166" cy="369332"/>
              </a:xfrm>
              <a:prstGeom prst="rect">
                <a:avLst/>
              </a:prstGeom>
              <a:blipFill>
                <a:blip r:embed="rId1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0372BE5A-86A3-AB1C-053B-04BFDBB02B34}"/>
                  </a:ext>
                </a:extLst>
              </p:cNvPr>
              <p:cNvSpPr txBox="1"/>
              <p:nvPr/>
            </p:nvSpPr>
            <p:spPr>
              <a:xfrm>
                <a:off x="5834193" y="3260055"/>
                <a:ext cx="5581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0372BE5A-86A3-AB1C-053B-04BFDBB02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193" y="3260055"/>
                <a:ext cx="558166" cy="369332"/>
              </a:xfrm>
              <a:prstGeom prst="rect">
                <a:avLst/>
              </a:prstGeom>
              <a:blipFill>
                <a:blip r:embed="rId1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788366D-5E1B-3133-35EA-4FD334963FBF}"/>
              </a:ext>
            </a:extLst>
          </p:cNvPr>
          <p:cNvCxnSpPr>
            <a:cxnSpLocks/>
            <a:stCxn id="14" idx="0"/>
            <a:endCxn id="15" idx="4"/>
          </p:cNvCxnSpPr>
          <p:nvPr/>
        </p:nvCxnSpPr>
        <p:spPr>
          <a:xfrm flipV="1">
            <a:off x="4932104" y="2344391"/>
            <a:ext cx="0" cy="851462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674B42E-9FA5-7B5D-D917-36D49D74C785}"/>
              </a:ext>
            </a:extLst>
          </p:cNvPr>
          <p:cNvCxnSpPr>
            <a:cxnSpLocks/>
            <a:stCxn id="2" idx="0"/>
            <a:endCxn id="14" idx="4"/>
          </p:cNvCxnSpPr>
          <p:nvPr/>
        </p:nvCxnSpPr>
        <p:spPr>
          <a:xfrm flipV="1">
            <a:off x="4932104" y="3653053"/>
            <a:ext cx="0" cy="63477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F99D4B1F-762F-4C63-A23C-26F0AA846943}"/>
                  </a:ext>
                </a:extLst>
              </p:cNvPr>
              <p:cNvSpPr txBox="1"/>
              <p:nvPr/>
            </p:nvSpPr>
            <p:spPr>
              <a:xfrm>
                <a:off x="4442793" y="3717029"/>
                <a:ext cx="5581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(5)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F99D4B1F-762F-4C63-A23C-26F0AA846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793" y="3717029"/>
                <a:ext cx="558166" cy="369332"/>
              </a:xfrm>
              <a:prstGeom prst="rect">
                <a:avLst/>
              </a:prstGeom>
              <a:blipFill>
                <a:blip r:embed="rId1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C182823-4C3B-3DFD-664A-B59A2D303371}"/>
                  </a:ext>
                </a:extLst>
              </p:cNvPr>
              <p:cNvSpPr txBox="1"/>
              <p:nvPr/>
            </p:nvSpPr>
            <p:spPr>
              <a:xfrm>
                <a:off x="3821566" y="2653770"/>
                <a:ext cx="5581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C182823-4C3B-3DFD-664A-B59A2D303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1566" y="2653770"/>
                <a:ext cx="558166" cy="369332"/>
              </a:xfrm>
              <a:prstGeom prst="rect">
                <a:avLst/>
              </a:prstGeom>
              <a:blipFill>
                <a:blip r:embed="rId2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5F481F4-F4A9-4548-0711-4AE698ED20A3}"/>
                  </a:ext>
                </a:extLst>
              </p:cNvPr>
              <p:cNvSpPr txBox="1"/>
              <p:nvPr/>
            </p:nvSpPr>
            <p:spPr>
              <a:xfrm>
                <a:off x="5536428" y="4927785"/>
                <a:ext cx="5581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5F481F4-F4A9-4548-0711-4AE698ED2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6428" y="4927785"/>
                <a:ext cx="558166" cy="369332"/>
              </a:xfrm>
              <a:prstGeom prst="rect">
                <a:avLst/>
              </a:prstGeom>
              <a:blipFill>
                <a:blip r:embed="rId2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120CDA6-B71F-25C0-FA76-0BC10416C4D5}"/>
                  </a:ext>
                </a:extLst>
              </p:cNvPr>
              <p:cNvSpPr txBox="1"/>
              <p:nvPr/>
            </p:nvSpPr>
            <p:spPr>
              <a:xfrm>
                <a:off x="5594720" y="3743590"/>
                <a:ext cx="5581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120CDA6-B71F-25C0-FA76-0BC10416C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720" y="3743590"/>
                <a:ext cx="558166" cy="369332"/>
              </a:xfrm>
              <a:prstGeom prst="rect">
                <a:avLst/>
              </a:prstGeom>
              <a:blipFill>
                <a:blip r:embed="rId2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E032CB-F270-1CBD-87F3-DBC18D8AB0F7}"/>
                  </a:ext>
                </a:extLst>
              </p:cNvPr>
              <p:cNvSpPr txBox="1"/>
              <p:nvPr/>
            </p:nvSpPr>
            <p:spPr>
              <a:xfrm>
                <a:off x="4461487" y="2545860"/>
                <a:ext cx="5581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E032CB-F270-1CBD-87F3-DBC18D8AB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1487" y="2545860"/>
                <a:ext cx="558166" cy="369332"/>
              </a:xfrm>
              <a:prstGeom prst="rect">
                <a:avLst/>
              </a:prstGeom>
              <a:blipFill>
                <a:blip r:embed="rId2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6747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25A2977F-9CBD-2DB4-6B82-9B725202B78B}"/>
                  </a:ext>
                </a:extLst>
              </p:cNvPr>
              <p:cNvSpPr/>
              <p:nvPr/>
            </p:nvSpPr>
            <p:spPr>
              <a:xfrm>
                <a:off x="2725158" y="3055121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25A2977F-9CBD-2DB4-6B82-9B725202B7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158" y="3055121"/>
                <a:ext cx="457200" cy="457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702B4EF-6DE0-27F6-D2AC-BBC534D26CF4}"/>
              </a:ext>
            </a:extLst>
          </p:cNvPr>
          <p:cNvCxnSpPr>
            <a:cxnSpLocks/>
            <a:stCxn id="4" idx="5"/>
            <a:endCxn id="14" idx="2"/>
          </p:cNvCxnSpPr>
          <p:nvPr/>
        </p:nvCxnSpPr>
        <p:spPr>
          <a:xfrm>
            <a:off x="3115403" y="3445366"/>
            <a:ext cx="762969" cy="482152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DAD15E-E67F-D3B1-FC4B-E330DF3CEDC4}"/>
              </a:ext>
            </a:extLst>
          </p:cNvPr>
          <p:cNvCxnSpPr>
            <a:cxnSpLocks/>
            <a:stCxn id="4" idx="7"/>
            <a:endCxn id="15" idx="2"/>
          </p:cNvCxnSpPr>
          <p:nvPr/>
        </p:nvCxnSpPr>
        <p:spPr>
          <a:xfrm flipV="1">
            <a:off x="3115403" y="2618856"/>
            <a:ext cx="762969" cy="50322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7EEDDBD-D20F-D508-3BF5-2A591A4753B7}"/>
                  </a:ext>
                </a:extLst>
              </p:cNvPr>
              <p:cNvSpPr/>
              <p:nvPr/>
            </p:nvSpPr>
            <p:spPr>
              <a:xfrm>
                <a:off x="3878372" y="369891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7EEDDBD-D20F-D508-3BF5-2A591A4753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372" y="3698918"/>
                <a:ext cx="457200" cy="457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312C0D3-3C52-101A-CA5E-5165A208D864}"/>
                  </a:ext>
                </a:extLst>
              </p:cNvPr>
              <p:cNvSpPr/>
              <p:nvPr/>
            </p:nvSpPr>
            <p:spPr>
              <a:xfrm>
                <a:off x="3878372" y="2390256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312C0D3-3C52-101A-CA5E-5165A208D8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372" y="2390256"/>
                <a:ext cx="457200" cy="457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322F275-2393-3B07-12B2-447958DB7378}"/>
                  </a:ext>
                </a:extLst>
              </p:cNvPr>
              <p:cNvSpPr/>
              <p:nvPr/>
            </p:nvSpPr>
            <p:spPr>
              <a:xfrm>
                <a:off x="5004537" y="3055121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322F275-2393-3B07-12B2-447958DB73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537" y="3055121"/>
                <a:ext cx="457200" cy="457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E772818-D26A-6EA8-4A17-AA51B3E8F2CA}"/>
                  </a:ext>
                </a:extLst>
              </p:cNvPr>
              <p:cNvSpPr txBox="1"/>
              <p:nvPr/>
            </p:nvSpPr>
            <p:spPr>
              <a:xfrm>
                <a:off x="3115403" y="2396426"/>
                <a:ext cx="6823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E772818-D26A-6EA8-4A17-AA51B3E8F2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5403" y="2396426"/>
                <a:ext cx="682366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>
            <a:extLst>
              <a:ext uri="{FF2B5EF4-FFF2-40B4-BE49-F238E27FC236}">
                <a16:creationId xmlns:a16="http://schemas.microsoft.com/office/drawing/2014/main" id="{F8324E30-9C06-0709-06C0-C06814B4F5DC}"/>
              </a:ext>
            </a:extLst>
          </p:cNvPr>
          <p:cNvSpPr txBox="1"/>
          <p:nvPr/>
        </p:nvSpPr>
        <p:spPr>
          <a:xfrm>
            <a:off x="752030" y="62384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Diamond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A41A0C0-8B12-4148-70F5-311D27A942EA}"/>
              </a:ext>
            </a:extLst>
          </p:cNvPr>
          <p:cNvCxnSpPr>
            <a:cxnSpLocks/>
            <a:stCxn id="15" idx="6"/>
            <a:endCxn id="16" idx="1"/>
          </p:cNvCxnSpPr>
          <p:nvPr/>
        </p:nvCxnSpPr>
        <p:spPr>
          <a:xfrm>
            <a:off x="4335572" y="2618856"/>
            <a:ext cx="735920" cy="50322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F47D53B-4058-2513-565D-17AA391D3FCD}"/>
              </a:ext>
            </a:extLst>
          </p:cNvPr>
          <p:cNvCxnSpPr>
            <a:cxnSpLocks/>
            <a:stCxn id="14" idx="6"/>
            <a:endCxn id="16" idx="3"/>
          </p:cNvCxnSpPr>
          <p:nvPr/>
        </p:nvCxnSpPr>
        <p:spPr>
          <a:xfrm flipV="1">
            <a:off x="4335572" y="3445366"/>
            <a:ext cx="735920" cy="482152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D2EFD27-3EB9-7713-C184-9CF3559E3A16}"/>
                  </a:ext>
                </a:extLst>
              </p:cNvPr>
              <p:cNvSpPr txBox="1"/>
              <p:nvPr/>
            </p:nvSpPr>
            <p:spPr>
              <a:xfrm>
                <a:off x="894124" y="2716334"/>
                <a:ext cx="130779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1,4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D2EFD27-3EB9-7713-C184-9CF3559E3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124" y="2716334"/>
                <a:ext cx="1307794" cy="3815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4831835-07CF-C926-488E-7CEE6391BABB}"/>
                  </a:ext>
                </a:extLst>
              </p:cNvPr>
              <p:cNvSpPr txBox="1"/>
              <p:nvPr/>
            </p:nvSpPr>
            <p:spPr>
              <a:xfrm>
                <a:off x="3049946" y="3835611"/>
                <a:ext cx="6823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4831835-07CF-C926-488E-7CEE6391BA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946" y="3835611"/>
                <a:ext cx="682366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D660E3-246F-ED6D-B47E-8FF3500AE3D8}"/>
                  </a:ext>
                </a:extLst>
              </p:cNvPr>
              <p:cNvSpPr txBox="1"/>
              <p:nvPr/>
            </p:nvSpPr>
            <p:spPr>
              <a:xfrm>
                <a:off x="4618814" y="3698918"/>
                <a:ext cx="793294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D660E3-246F-ED6D-B47E-8FF3500AE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8814" y="3698918"/>
                <a:ext cx="793294" cy="71468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2AD72BC-92C5-8C6D-EB5B-D5FE1FEEB4C3}"/>
                  </a:ext>
                </a:extLst>
              </p:cNvPr>
              <p:cNvSpPr txBox="1"/>
              <p:nvPr/>
            </p:nvSpPr>
            <p:spPr>
              <a:xfrm>
                <a:off x="4473321" y="1938224"/>
                <a:ext cx="793294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2AD72BC-92C5-8C6D-EB5B-D5FE1FEEB4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3321" y="1938224"/>
                <a:ext cx="793294" cy="71468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7F4CC5E-23DF-5389-9354-9C0AC679236B}"/>
                  </a:ext>
                </a:extLst>
              </p:cNvPr>
              <p:cNvSpPr txBox="1"/>
              <p:nvPr/>
            </p:nvSpPr>
            <p:spPr>
              <a:xfrm>
                <a:off x="6580261" y="1615429"/>
                <a:ext cx="5004127" cy="7748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Optimal Static Policy for deterministic arrival rate: </a:t>
                </a:r>
              </a:p>
              <a:p>
                <a:r>
                  <a:rPr lang="en-US" dirty="0"/>
                  <a:t>Split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over each path 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7F4CC5E-23DF-5389-9354-9C0AC6792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0261" y="1615429"/>
                <a:ext cx="5004127" cy="774827"/>
              </a:xfrm>
              <a:prstGeom prst="rect">
                <a:avLst/>
              </a:prstGeom>
              <a:blipFill>
                <a:blip r:embed="rId11"/>
                <a:stretch>
                  <a:fillRect l="-974" t="-4724" r="-122" b="-4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D304C33F-2DEC-C362-4CE6-F5A227CCA3EB}"/>
              </a:ext>
            </a:extLst>
          </p:cNvPr>
          <p:cNvSpPr txBox="1"/>
          <p:nvPr/>
        </p:nvSpPr>
        <p:spPr>
          <a:xfrm>
            <a:off x="6587902" y="2950082"/>
            <a:ext cx="24285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Backpressure Sequence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Table 21">
                <a:extLst>
                  <a:ext uri="{FF2B5EF4-FFF2-40B4-BE49-F238E27FC236}">
                    <a16:creationId xmlns:a16="http://schemas.microsoft.com/office/drawing/2014/main" id="{3EF8E042-4225-C2D0-C327-51D0A387567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5483812"/>
                  </p:ext>
                </p:extLst>
              </p:nvPr>
            </p:nvGraphicFramePr>
            <p:xfrm>
              <a:off x="6157057" y="3547312"/>
              <a:ext cx="5354130" cy="30619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0826">
                      <a:extLst>
                        <a:ext uri="{9D8B030D-6E8A-4147-A177-3AD203B41FA5}">
                          <a16:colId xmlns:a16="http://schemas.microsoft.com/office/drawing/2014/main" val="1934868223"/>
                        </a:ext>
                      </a:extLst>
                    </a:gridCol>
                    <a:gridCol w="1070826">
                      <a:extLst>
                        <a:ext uri="{9D8B030D-6E8A-4147-A177-3AD203B41FA5}">
                          <a16:colId xmlns:a16="http://schemas.microsoft.com/office/drawing/2014/main" val="3896589097"/>
                        </a:ext>
                      </a:extLst>
                    </a:gridCol>
                    <a:gridCol w="1070826">
                      <a:extLst>
                        <a:ext uri="{9D8B030D-6E8A-4147-A177-3AD203B41FA5}">
                          <a16:colId xmlns:a16="http://schemas.microsoft.com/office/drawing/2014/main" val="3876561301"/>
                        </a:ext>
                      </a:extLst>
                    </a:gridCol>
                    <a:gridCol w="1070826">
                      <a:extLst>
                        <a:ext uri="{9D8B030D-6E8A-4147-A177-3AD203B41FA5}">
                          <a16:colId xmlns:a16="http://schemas.microsoft.com/office/drawing/2014/main" val="641632467"/>
                        </a:ext>
                      </a:extLst>
                    </a:gridCol>
                    <a:gridCol w="1070826">
                      <a:extLst>
                        <a:ext uri="{9D8B030D-6E8A-4147-A177-3AD203B41FA5}">
                          <a16:colId xmlns:a16="http://schemas.microsoft.com/office/drawing/2014/main" val="2606327652"/>
                        </a:ext>
                      </a:extLst>
                    </a:gridCol>
                  </a:tblGrid>
                  <a:tr h="35701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31085"/>
                      </a:ext>
                    </a:extLst>
                  </a:tr>
                  <a:tr h="3504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1467092"/>
                      </a:ext>
                    </a:extLst>
                  </a:tr>
                  <a:tr h="3504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5987659"/>
                      </a:ext>
                    </a:extLst>
                  </a:tr>
                  <a:tr h="3504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8316555"/>
                      </a:ext>
                    </a:extLst>
                  </a:tr>
                  <a:tr h="3504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2446036"/>
                      </a:ext>
                    </a:extLst>
                  </a:tr>
                  <a:tr h="3504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5419410"/>
                      </a:ext>
                    </a:extLst>
                  </a:tr>
                  <a:tr h="3504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50069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Table 21">
                <a:extLst>
                  <a:ext uri="{FF2B5EF4-FFF2-40B4-BE49-F238E27FC236}">
                    <a16:creationId xmlns:a16="http://schemas.microsoft.com/office/drawing/2014/main" id="{3EF8E042-4225-C2D0-C327-51D0A387567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5483812"/>
                  </p:ext>
                </p:extLst>
              </p:nvPr>
            </p:nvGraphicFramePr>
            <p:xfrm>
              <a:off x="6157057" y="3547312"/>
              <a:ext cx="5354130" cy="30619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0826">
                      <a:extLst>
                        <a:ext uri="{9D8B030D-6E8A-4147-A177-3AD203B41FA5}">
                          <a16:colId xmlns:a16="http://schemas.microsoft.com/office/drawing/2014/main" val="1934868223"/>
                        </a:ext>
                      </a:extLst>
                    </a:gridCol>
                    <a:gridCol w="1070826">
                      <a:extLst>
                        <a:ext uri="{9D8B030D-6E8A-4147-A177-3AD203B41FA5}">
                          <a16:colId xmlns:a16="http://schemas.microsoft.com/office/drawing/2014/main" val="3896589097"/>
                        </a:ext>
                      </a:extLst>
                    </a:gridCol>
                    <a:gridCol w="1070826">
                      <a:extLst>
                        <a:ext uri="{9D8B030D-6E8A-4147-A177-3AD203B41FA5}">
                          <a16:colId xmlns:a16="http://schemas.microsoft.com/office/drawing/2014/main" val="3876561301"/>
                        </a:ext>
                      </a:extLst>
                    </a:gridCol>
                    <a:gridCol w="1070826">
                      <a:extLst>
                        <a:ext uri="{9D8B030D-6E8A-4147-A177-3AD203B41FA5}">
                          <a16:colId xmlns:a16="http://schemas.microsoft.com/office/drawing/2014/main" val="641632467"/>
                        </a:ext>
                      </a:extLst>
                    </a:gridCol>
                    <a:gridCol w="1070826">
                      <a:extLst>
                        <a:ext uri="{9D8B030D-6E8A-4147-A177-3AD203B41FA5}">
                          <a16:colId xmlns:a16="http://schemas.microsoft.com/office/drawing/2014/main" val="2606327652"/>
                        </a:ext>
                      </a:extLst>
                    </a:gridCol>
                  </a:tblGrid>
                  <a:tr h="3778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1136" t="-1613" r="-401705" b="-7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101136" t="-1613" r="-301705" b="-7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202286" t="-1613" r="-203429" b="-7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300568" t="-1613" r="-102273" b="-7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400568" t="-1613" r="-2273" b="-7161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033108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300568" t="-105000" r="-102273" b="-6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146709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101136" t="-201639" r="-301705" b="-529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400568" t="-201639" r="-2273" b="-5295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598765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101136" t="-306667" r="-301705" b="-43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202286" t="-306667" r="-203429" b="-43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300568" t="-306667" r="-102273" b="-43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8316555"/>
                      </a:ext>
                    </a:extLst>
                  </a:tr>
                  <a:tr h="6105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101136" t="-244000" r="-301705" b="-163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202286" t="-244000" r="-203429" b="-163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400568" t="-244000" r="-2273" b="-163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9244603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202286" t="-563934" r="-203429" b="-1672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300568" t="-563934" r="-102273" b="-1672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400568" t="-563934" r="-2273" b="-1672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5419410"/>
                      </a:ext>
                    </a:extLst>
                  </a:tr>
                  <a:tr h="6105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101136" t="-405000" r="-301705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202286" t="-405000" r="-203429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300568" t="-405000" r="-102273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500695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43261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25A2977F-9CBD-2DB4-6B82-9B725202B78B}"/>
                  </a:ext>
                </a:extLst>
              </p:cNvPr>
              <p:cNvSpPr/>
              <p:nvPr/>
            </p:nvSpPr>
            <p:spPr>
              <a:xfrm>
                <a:off x="2725158" y="3055121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25A2977F-9CBD-2DB4-6B82-9B725202B7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158" y="3055121"/>
                <a:ext cx="457200" cy="457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702B4EF-6DE0-27F6-D2AC-BBC534D26CF4}"/>
              </a:ext>
            </a:extLst>
          </p:cNvPr>
          <p:cNvCxnSpPr>
            <a:cxnSpLocks/>
            <a:stCxn id="4" idx="5"/>
            <a:endCxn id="14" idx="2"/>
          </p:cNvCxnSpPr>
          <p:nvPr/>
        </p:nvCxnSpPr>
        <p:spPr>
          <a:xfrm>
            <a:off x="3115403" y="3445366"/>
            <a:ext cx="762969" cy="482152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DAD15E-E67F-D3B1-FC4B-E330DF3CEDC4}"/>
              </a:ext>
            </a:extLst>
          </p:cNvPr>
          <p:cNvCxnSpPr>
            <a:cxnSpLocks/>
            <a:stCxn id="4" idx="7"/>
            <a:endCxn id="15" idx="2"/>
          </p:cNvCxnSpPr>
          <p:nvPr/>
        </p:nvCxnSpPr>
        <p:spPr>
          <a:xfrm flipV="1">
            <a:off x="3115403" y="2618856"/>
            <a:ext cx="762969" cy="50322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7EEDDBD-D20F-D508-3BF5-2A591A4753B7}"/>
                  </a:ext>
                </a:extLst>
              </p:cNvPr>
              <p:cNvSpPr/>
              <p:nvPr/>
            </p:nvSpPr>
            <p:spPr>
              <a:xfrm>
                <a:off x="3878372" y="369891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7EEDDBD-D20F-D508-3BF5-2A591A4753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372" y="3698918"/>
                <a:ext cx="457200" cy="457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312C0D3-3C52-101A-CA5E-5165A208D864}"/>
                  </a:ext>
                </a:extLst>
              </p:cNvPr>
              <p:cNvSpPr/>
              <p:nvPr/>
            </p:nvSpPr>
            <p:spPr>
              <a:xfrm>
                <a:off x="3878372" y="2390256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312C0D3-3C52-101A-CA5E-5165A208D8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372" y="2390256"/>
                <a:ext cx="457200" cy="457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322F275-2393-3B07-12B2-447958DB7378}"/>
                  </a:ext>
                </a:extLst>
              </p:cNvPr>
              <p:cNvSpPr/>
              <p:nvPr/>
            </p:nvSpPr>
            <p:spPr>
              <a:xfrm>
                <a:off x="5098541" y="2390256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322F275-2393-3B07-12B2-447958DB73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541" y="2390256"/>
                <a:ext cx="457200" cy="457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88DE680-47DD-9E61-CE02-AF50C0C8546F}"/>
                  </a:ext>
                </a:extLst>
              </p:cNvPr>
              <p:cNvSpPr/>
              <p:nvPr/>
            </p:nvSpPr>
            <p:spPr>
              <a:xfrm>
                <a:off x="5098541" y="369891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88DE680-47DD-9E61-CE02-AF50C0C854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541" y="3698918"/>
                <a:ext cx="457200" cy="457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26E399-7181-694C-57F4-E41783E543D3}"/>
              </a:ext>
            </a:extLst>
          </p:cNvPr>
          <p:cNvCxnSpPr>
            <a:cxnSpLocks/>
            <a:stCxn id="15" idx="6"/>
            <a:endCxn id="16" idx="2"/>
          </p:cNvCxnSpPr>
          <p:nvPr/>
        </p:nvCxnSpPr>
        <p:spPr>
          <a:xfrm>
            <a:off x="4335572" y="2618856"/>
            <a:ext cx="762969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98F4E1C-C970-4F91-F731-89AE377A03D8}"/>
              </a:ext>
            </a:extLst>
          </p:cNvPr>
          <p:cNvCxnSpPr>
            <a:cxnSpLocks/>
            <a:stCxn id="15" idx="4"/>
            <a:endCxn id="14" idx="0"/>
          </p:cNvCxnSpPr>
          <p:nvPr/>
        </p:nvCxnSpPr>
        <p:spPr>
          <a:xfrm>
            <a:off x="4106972" y="2847456"/>
            <a:ext cx="0" cy="851462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661F72B-2B7C-8EA6-A70D-80876780BD9E}"/>
              </a:ext>
            </a:extLst>
          </p:cNvPr>
          <p:cNvCxnSpPr>
            <a:cxnSpLocks/>
            <a:stCxn id="14" idx="6"/>
            <a:endCxn id="17" idx="2"/>
          </p:cNvCxnSpPr>
          <p:nvPr/>
        </p:nvCxnSpPr>
        <p:spPr>
          <a:xfrm>
            <a:off x="4335572" y="3927518"/>
            <a:ext cx="762969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0CFEB38-A063-4387-956F-8D2F16B56545}"/>
                  </a:ext>
                </a:extLst>
              </p:cNvPr>
              <p:cNvSpPr txBox="1"/>
              <p:nvPr/>
            </p:nvSpPr>
            <p:spPr>
              <a:xfrm>
                <a:off x="143215" y="2695053"/>
                <a:ext cx="1351459" cy="6706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1,4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1,5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0CFEB38-A063-4387-956F-8D2F16B56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15" y="2695053"/>
                <a:ext cx="1351459" cy="67069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E772818-D26A-6EA8-4A17-AA51B3E8F2CA}"/>
                  </a:ext>
                </a:extLst>
              </p:cNvPr>
              <p:cNvSpPr txBox="1"/>
              <p:nvPr/>
            </p:nvSpPr>
            <p:spPr>
              <a:xfrm>
                <a:off x="3113007" y="2446077"/>
                <a:ext cx="5581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E772818-D26A-6EA8-4A17-AA51B3E8F2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007" y="2446077"/>
                <a:ext cx="558166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C88DA68-C74F-B552-B7BC-6BA4C8235221}"/>
                  </a:ext>
                </a:extLst>
              </p:cNvPr>
              <p:cNvSpPr txBox="1"/>
              <p:nvPr/>
            </p:nvSpPr>
            <p:spPr>
              <a:xfrm>
                <a:off x="3101734" y="3721715"/>
                <a:ext cx="5581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C88DA68-C74F-B552-B7BC-6BA4C8235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734" y="3721715"/>
                <a:ext cx="558166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6E0469C-DAB8-824B-9CB8-D497CA0AE340}"/>
                  </a:ext>
                </a:extLst>
              </p:cNvPr>
              <p:cNvSpPr txBox="1"/>
              <p:nvPr/>
            </p:nvSpPr>
            <p:spPr>
              <a:xfrm>
                <a:off x="3572603" y="3087943"/>
                <a:ext cx="5581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6E0469C-DAB8-824B-9CB8-D497CA0AE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2603" y="3087943"/>
                <a:ext cx="558166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933228A-AC8E-D4F3-95A7-6250D58D1130}"/>
                  </a:ext>
                </a:extLst>
              </p:cNvPr>
              <p:cNvSpPr txBox="1"/>
              <p:nvPr/>
            </p:nvSpPr>
            <p:spPr>
              <a:xfrm>
                <a:off x="4406940" y="3971452"/>
                <a:ext cx="5581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933228A-AC8E-D4F3-95A7-6250D58D1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940" y="3971452"/>
                <a:ext cx="558166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1FB270A-4ED6-C360-E8C7-1660BFF4AD72}"/>
                  </a:ext>
                </a:extLst>
              </p:cNvPr>
              <p:cNvSpPr txBox="1"/>
              <p:nvPr/>
            </p:nvSpPr>
            <p:spPr>
              <a:xfrm>
                <a:off x="4457053" y="2020924"/>
                <a:ext cx="5581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1FB270A-4ED6-C360-E8C7-1660BFF4AD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053" y="2020924"/>
                <a:ext cx="558166" cy="369332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6AE6B98-8B56-BFE9-200B-3A1AFDFD24D4}"/>
              </a:ext>
            </a:extLst>
          </p:cNvPr>
          <p:cNvCxnSpPr>
            <a:cxnSpLocks/>
            <a:stCxn id="15" idx="5"/>
            <a:endCxn id="17" idx="1"/>
          </p:cNvCxnSpPr>
          <p:nvPr/>
        </p:nvCxnSpPr>
        <p:spPr>
          <a:xfrm>
            <a:off x="4268617" y="2780501"/>
            <a:ext cx="896879" cy="985372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33BE577-5745-FD0C-5519-2CA56727E30C}"/>
                  </a:ext>
                </a:extLst>
              </p:cNvPr>
              <p:cNvSpPr txBox="1"/>
              <p:nvPr/>
            </p:nvSpPr>
            <p:spPr>
              <a:xfrm>
                <a:off x="4670816" y="2977572"/>
                <a:ext cx="5581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33BE577-5745-FD0C-5519-2CA56727E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816" y="2977572"/>
                <a:ext cx="558166" cy="369332"/>
              </a:xfrm>
              <a:prstGeom prst="rect">
                <a:avLst/>
              </a:prstGeom>
              <a:blipFill>
                <a:blip r:embed="rId1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>
            <a:extLst>
              <a:ext uri="{FF2B5EF4-FFF2-40B4-BE49-F238E27FC236}">
                <a16:creationId xmlns:a16="http://schemas.microsoft.com/office/drawing/2014/main" id="{F8324E30-9C06-0709-06C0-C06814B4F5DC}"/>
              </a:ext>
            </a:extLst>
          </p:cNvPr>
          <p:cNvSpPr txBox="1"/>
          <p:nvPr/>
        </p:nvSpPr>
        <p:spPr>
          <a:xfrm>
            <a:off x="734938" y="717847"/>
            <a:ext cx="733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Env1c</a:t>
            </a:r>
          </a:p>
        </p:txBody>
      </p:sp>
    </p:spTree>
    <p:extLst>
      <p:ext uri="{BB962C8B-B14F-4D97-AF65-F5344CB8AC3E}">
        <p14:creationId xmlns:p14="http://schemas.microsoft.com/office/powerpoint/2010/main" val="4261079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33888</TotalTime>
  <Words>531</Words>
  <Application>Microsoft Office PowerPoint</Application>
  <PresentationFormat>Widescreen</PresentationFormat>
  <Paragraphs>219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Jerrod Alexander Wigmore</dc:creator>
  <cp:lastModifiedBy>Jerrod Alexander Wigmore</cp:lastModifiedBy>
  <cp:revision>4</cp:revision>
  <dcterms:created xsi:type="dcterms:W3CDTF">2023-06-29T15:09:13Z</dcterms:created>
  <dcterms:modified xsi:type="dcterms:W3CDTF">2023-08-14T17:09:13Z</dcterms:modified>
</cp:coreProperties>
</file>