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3" r:id="rId3"/>
    <p:sldId id="284" r:id="rId4"/>
    <p:sldId id="285" r:id="rId5"/>
    <p:sldId id="280" r:id="rId6"/>
    <p:sldId id="288" r:id="rId7"/>
    <p:sldId id="289" r:id="rId8"/>
    <p:sldId id="282" r:id="rId9"/>
    <p:sldId id="281" r:id="rId10"/>
    <p:sldId id="278" r:id="rId11"/>
    <p:sldId id="286" r:id="rId12"/>
    <p:sldId id="28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B031-E633-CA52-8E5B-3CB01C54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3D46-599E-8F54-61A7-4E2C4B68E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0F31-85A5-9E26-4EF6-24B9367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EF50-6D6E-879C-DFA2-ABFA855E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3BA3-3693-5714-A63B-FE1DC39A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F8B-4E3E-3B25-4305-CF7A962F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4ED0-4B9F-4CDD-F1E7-49DEC715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262E-BCDD-F7DA-A7F4-205BD0FD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122F-79A6-AF30-1DCC-BC37E7CF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CEBE-72E0-9B88-7C44-E03D520E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A198-6EDA-71AA-5458-9F600D2E1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5ABA-EF89-E922-35FA-B998A0A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4042-B4D4-D261-01C3-66776DEB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46EA-9479-8063-94EA-7DCE16BF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C888-FB4D-8397-5C80-F3A4A63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4FB0-1403-A93D-C146-CE68FB36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917F-3006-2BFB-D20D-42EDE2F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DBEB-9B59-8085-B09A-00E54E14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13CC-B6F8-7B22-B3DA-99A57939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1D9C-CCDA-820D-DABF-4B8B6D2C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2DBD-445E-A52A-B53B-15CF53E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59E0-9462-A8CD-6E86-D51867E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0194-132F-BBD2-4310-FBFA371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F5D5-C908-913C-5868-E24B33E1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E85B-D9C8-9B67-F607-B03DD13F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F60-5BE6-C740-457F-0B0AF0EC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E193-47AF-9D85-E1C9-6F75EE4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BAB7-7882-1C18-C7E5-14D0FB51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FBA6-7B7D-57D4-C141-DE408924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AB96-55D3-EFC2-96AE-508B35B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B222-AC3A-27EE-190B-9D0C5B6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F82-E48A-C19A-441A-78A2A96B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C1E5-0D36-B390-DED9-E3A1DD65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EDAFF-D511-D83A-E50C-5E485E8A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5C91-7BA8-5CA4-5F9C-4904A75F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A2CE-3840-6E5E-04F0-E97117F74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3424A-3D87-DCB6-DEE7-A3E27150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3A11B-05F1-53C3-A4A4-15F4B45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2C70-0C81-EA5E-25D7-AC6FEE49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906-D0DD-2E3D-375D-AD8F774B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0DD5-605D-8E14-9128-539FEB54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4C2D1-0F95-82BB-8ED5-784AB4FA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51AE-5954-0B08-4034-C9C86EE4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CE2B-7677-680B-C0F4-D45D43A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E1FB1-4FF5-4098-2719-8E8571E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9882-5613-0B8E-F217-6151A71E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8F28-DA09-549A-86D0-A6A253D3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C86-B8F9-CDF0-1616-EA6B31B4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6B2A-21AB-CF5C-1908-6BBE6573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D07B-0D96-FB60-CEAA-16713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DA99-BDD4-F780-9E8A-AA338B43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AA25-A009-DE44-095B-0CAB4AB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3C7B-E6A2-7E5F-D183-04A5412E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0D65-6ADF-FFE4-DF7E-79EF6C4E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5FA7-111B-0162-7400-4D050BC1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3637-6618-275A-FF9E-1463A70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0D28-932A-3C1C-95CC-76EDF8E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3172-8A91-4058-5BDC-E7A9BA3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A9846-AAF0-A085-9D4A-F096FC1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60EF4-08BE-F7F7-55E1-9689C6D2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4613-589C-5E3F-A060-EBC2AB97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271A-18EE-4359-8F7F-FC78FAD7059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BBE3-9EAE-E907-5913-CCA74D0A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8F67-E54A-DA26-3258-918502F9E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740.png"/><Relationship Id="rId2" Type="http://schemas.openxmlformats.org/officeDocument/2006/relationships/image" Target="../media/image64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0.png"/><Relationship Id="rId5" Type="http://schemas.openxmlformats.org/officeDocument/2006/relationships/image" Target="../media/image670.png"/><Relationship Id="rId15" Type="http://schemas.openxmlformats.org/officeDocument/2006/relationships/image" Target="../media/image77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Relationship Id="rId14" Type="http://schemas.openxmlformats.org/officeDocument/2006/relationships/image" Target="../media/image7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620.png"/><Relationship Id="rId12" Type="http://schemas.openxmlformats.org/officeDocument/2006/relationships/image" Target="../media/image8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23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24.png"/><Relationship Id="rId9" Type="http://schemas.openxmlformats.org/officeDocument/2006/relationships/image" Target="../media/image5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620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TwoTriangle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98265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5777D23-8C83-0073-587F-BE9B764D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82" y="1438862"/>
            <a:ext cx="5391511" cy="30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2DFD6-4F8D-56CE-3F58-93D582B463A6}"/>
              </a:ext>
            </a:extLst>
          </p:cNvPr>
          <p:cNvSpPr txBox="1"/>
          <p:nvPr/>
        </p:nvSpPr>
        <p:spPr>
          <a:xfrm>
            <a:off x="123969" y="60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9CC2-0860-1CD3-3BB1-550F9984E4B1}"/>
              </a:ext>
            </a:extLst>
          </p:cNvPr>
          <p:cNvSpPr txBox="1"/>
          <p:nvPr/>
        </p:nvSpPr>
        <p:spPr>
          <a:xfrm>
            <a:off x="406400" y="47105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NSFNET</a:t>
            </a:r>
          </a:p>
        </p:txBody>
      </p:sp>
    </p:spTree>
    <p:extLst>
      <p:ext uri="{BB962C8B-B14F-4D97-AF65-F5344CB8AC3E}">
        <p14:creationId xmlns:p14="http://schemas.microsoft.com/office/powerpoint/2010/main" val="339791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B2DFD6-4F8D-56CE-3F58-93D582B463A6}"/>
              </a:ext>
            </a:extLst>
          </p:cNvPr>
          <p:cNvSpPr txBox="1"/>
          <p:nvPr/>
        </p:nvSpPr>
        <p:spPr>
          <a:xfrm>
            <a:off x="123969" y="60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9CC2-0860-1CD3-3BB1-550F9984E4B1}"/>
              </a:ext>
            </a:extLst>
          </p:cNvPr>
          <p:cNvSpPr txBox="1"/>
          <p:nvPr/>
        </p:nvSpPr>
        <p:spPr>
          <a:xfrm>
            <a:off x="406400" y="47105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NSFNET2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48211EB-FDED-E654-74DD-A4D2C6668E2B}"/>
                  </a:ext>
                </a:extLst>
              </p:cNvPr>
              <p:cNvSpPr/>
              <p:nvPr/>
            </p:nvSpPr>
            <p:spPr>
              <a:xfrm>
                <a:off x="2246703" y="2780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48211EB-FDED-E654-74DD-A4D2C6668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03" y="278059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3B9D8B-791E-D6B0-5C21-BD88C2D6DAE9}"/>
                  </a:ext>
                </a:extLst>
              </p:cNvPr>
              <p:cNvSpPr/>
              <p:nvPr/>
            </p:nvSpPr>
            <p:spPr>
              <a:xfrm>
                <a:off x="2998495" y="196125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3B9D8B-791E-D6B0-5C21-BD88C2D6D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95" y="19612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5D34D06-1917-7E62-9706-7780A5922871}"/>
                  </a:ext>
                </a:extLst>
              </p:cNvPr>
              <p:cNvSpPr/>
              <p:nvPr/>
            </p:nvSpPr>
            <p:spPr>
              <a:xfrm>
                <a:off x="3781871" y="260433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5D34D06-1917-7E62-9706-7780A5922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71" y="26043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83E3B71-1C3C-36E4-97FA-BA778076F32F}"/>
                  </a:ext>
                </a:extLst>
              </p:cNvPr>
              <p:cNvSpPr/>
              <p:nvPr/>
            </p:nvSpPr>
            <p:spPr>
              <a:xfrm>
                <a:off x="2998495" y="375847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83E3B71-1C3C-36E4-97FA-BA778076F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95" y="375847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A095DE-227A-2A16-35B4-FEDAE006F9B6}"/>
                  </a:ext>
                </a:extLst>
              </p:cNvPr>
              <p:cNvSpPr/>
              <p:nvPr/>
            </p:nvSpPr>
            <p:spPr>
              <a:xfrm>
                <a:off x="4662255" y="29718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A095DE-227A-2A16-35B4-FEDAE006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55" y="29718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B27E2A-5E5E-CB45-BDC5-257836551517}"/>
                  </a:ext>
                </a:extLst>
              </p:cNvPr>
              <p:cNvSpPr/>
              <p:nvPr/>
            </p:nvSpPr>
            <p:spPr>
              <a:xfrm>
                <a:off x="4541022" y="443649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B27E2A-5E5E-CB45-BDC5-257836551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22" y="443649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7846E8-4A51-4085-5885-45D518308ADE}"/>
                  </a:ext>
                </a:extLst>
              </p:cNvPr>
              <p:cNvSpPr/>
              <p:nvPr/>
            </p:nvSpPr>
            <p:spPr>
              <a:xfrm>
                <a:off x="7479351" y="449692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7846E8-4A51-4085-5885-45D518308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51" y="4496928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BB6AB2-EFE2-9EF4-3EBD-B4B250F9CC41}"/>
                  </a:ext>
                </a:extLst>
              </p:cNvPr>
              <p:cNvSpPr/>
              <p:nvPr/>
            </p:nvSpPr>
            <p:spPr>
              <a:xfrm>
                <a:off x="5685156" y="269100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BB6AB2-EFE2-9EF4-3EBD-B4B250F9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56" y="269100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86E1C2-9093-3203-2085-6102F87FD0E0}"/>
                  </a:ext>
                </a:extLst>
              </p:cNvPr>
              <p:cNvSpPr/>
              <p:nvPr/>
            </p:nvSpPr>
            <p:spPr>
              <a:xfrm>
                <a:off x="6698528" y="23233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86E1C2-9093-3203-2085-6102F87FD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28" y="2323390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32DA477-E084-DB52-C880-69A47CFF8687}"/>
                  </a:ext>
                </a:extLst>
              </p:cNvPr>
              <p:cNvSpPr/>
              <p:nvPr/>
            </p:nvSpPr>
            <p:spPr>
              <a:xfrm>
                <a:off x="7320947" y="14161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32DA477-E084-DB52-C880-69A47CFF8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47" y="1416111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3B1245-360D-0A84-0A68-117995158E52}"/>
                  </a:ext>
                </a:extLst>
              </p:cNvPr>
              <p:cNvSpPr/>
              <p:nvPr/>
            </p:nvSpPr>
            <p:spPr>
              <a:xfrm>
                <a:off x="7936551" y="831734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3B1245-360D-0A84-0A68-117995158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51" y="831734"/>
                <a:ext cx="414421" cy="448296"/>
              </a:xfrm>
              <a:prstGeom prst="ellipse">
                <a:avLst/>
              </a:prstGeom>
              <a:blipFill>
                <a:blip r:embed="rId12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66A3C1-CB59-5BD7-9508-4087D3B983AF}"/>
                  </a:ext>
                </a:extLst>
              </p:cNvPr>
              <p:cNvSpPr/>
              <p:nvPr/>
            </p:nvSpPr>
            <p:spPr>
              <a:xfrm>
                <a:off x="9146425" y="1862274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66A3C1-CB59-5BD7-9508-4087D3B98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25" y="1862274"/>
                <a:ext cx="414421" cy="448296"/>
              </a:xfrm>
              <a:prstGeom prst="ellipse">
                <a:avLst/>
              </a:prstGeom>
              <a:blipFill>
                <a:blip r:embed="rId13"/>
                <a:stretch>
                  <a:fillRect l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0FFB83-CA87-3F29-0A43-DD761EC2FD36}"/>
                  </a:ext>
                </a:extLst>
              </p:cNvPr>
              <p:cNvSpPr/>
              <p:nvPr/>
            </p:nvSpPr>
            <p:spPr>
              <a:xfrm>
                <a:off x="8247692" y="3061535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0FFB83-CA87-3F29-0A43-DD761EC2F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692" y="3061535"/>
                <a:ext cx="414421" cy="448296"/>
              </a:xfrm>
              <a:prstGeom prst="ellipse">
                <a:avLst/>
              </a:prstGeom>
              <a:blipFill>
                <a:blip r:embed="rId14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0D8CE6A-FADF-F4FB-A0D5-8FC000545FFE}"/>
                  </a:ext>
                </a:extLst>
              </p:cNvPr>
              <p:cNvSpPr/>
              <p:nvPr/>
            </p:nvSpPr>
            <p:spPr>
              <a:xfrm>
                <a:off x="7576045" y="2220129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0D8CE6A-FADF-F4FB-A0D5-8FC00054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45" y="2220129"/>
                <a:ext cx="414421" cy="448296"/>
              </a:xfrm>
              <a:prstGeom prst="ellipse">
                <a:avLst/>
              </a:prstGeom>
              <a:blipFill>
                <a:blip r:embed="rId15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B91CEF-7A36-0959-CBE3-75606139F6D9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3455695" y="2189859"/>
            <a:ext cx="3242833" cy="3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966E4-2AE4-514E-66D2-B3EC34D6DE7E}"/>
              </a:ext>
            </a:extLst>
          </p:cNvPr>
          <p:cNvCxnSpPr>
            <a:cxnSpLocks/>
            <a:stCxn id="5" idx="7"/>
            <a:endCxn id="14" idx="2"/>
          </p:cNvCxnSpPr>
          <p:nvPr/>
        </p:nvCxnSpPr>
        <p:spPr>
          <a:xfrm flipV="1">
            <a:off x="4172116" y="1644711"/>
            <a:ext cx="3148831" cy="102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2098F-7AB1-A5D7-035B-8B655EAF94FE}"/>
              </a:ext>
            </a:extLst>
          </p:cNvPr>
          <p:cNvCxnSpPr>
            <a:stCxn id="3" idx="7"/>
            <a:endCxn id="4" idx="3"/>
          </p:cNvCxnSpPr>
          <p:nvPr/>
        </p:nvCxnSpPr>
        <p:spPr>
          <a:xfrm flipV="1">
            <a:off x="2636948" y="2351504"/>
            <a:ext cx="428502" cy="49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933C62-CC27-9D49-41C8-93F2E2255C3D}"/>
              </a:ext>
            </a:extLst>
          </p:cNvPr>
          <p:cNvCxnSpPr>
            <a:stCxn id="3" idx="6"/>
          </p:cNvCxnSpPr>
          <p:nvPr/>
        </p:nvCxnSpPr>
        <p:spPr>
          <a:xfrm flipV="1">
            <a:off x="2703903" y="2897025"/>
            <a:ext cx="1073632" cy="11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1C2BE2-4016-7BA1-30F8-07FDADF7127C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2475303" y="3237790"/>
            <a:ext cx="590147" cy="58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3B1C46-6140-A6A0-3F07-1A60A7D13E00}"/>
              </a:ext>
            </a:extLst>
          </p:cNvPr>
          <p:cNvCxnSpPr>
            <a:endCxn id="9" idx="1"/>
          </p:cNvCxnSpPr>
          <p:nvPr/>
        </p:nvCxnSpPr>
        <p:spPr>
          <a:xfrm>
            <a:off x="3455695" y="4010456"/>
            <a:ext cx="1152282" cy="49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81031D-6C8F-FA9A-633F-876732D99559}"/>
              </a:ext>
            </a:extLst>
          </p:cNvPr>
          <p:cNvCxnSpPr>
            <a:endCxn id="7" idx="4"/>
          </p:cNvCxnSpPr>
          <p:nvPr/>
        </p:nvCxnSpPr>
        <p:spPr>
          <a:xfrm flipV="1">
            <a:off x="4769622" y="3429000"/>
            <a:ext cx="121233" cy="9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32CEBD-C4B7-2ED0-8112-1D632244F307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4239071" y="2832935"/>
            <a:ext cx="490139" cy="2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2A0167-E714-A9F1-6080-D0D2E7A8A1CD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5119455" y="3081246"/>
            <a:ext cx="632656" cy="1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16D86-1608-8F2B-3F82-D0B2ED01885A}"/>
              </a:ext>
            </a:extLst>
          </p:cNvPr>
          <p:cNvCxnSpPr>
            <a:stCxn id="12" idx="6"/>
          </p:cNvCxnSpPr>
          <p:nvPr/>
        </p:nvCxnSpPr>
        <p:spPr>
          <a:xfrm flipV="1">
            <a:off x="6142356" y="2686190"/>
            <a:ext cx="692862" cy="23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6D02A8-B9CA-5DF2-4165-13B4DF8E4FEF}"/>
              </a:ext>
            </a:extLst>
          </p:cNvPr>
          <p:cNvCxnSpPr>
            <a:stCxn id="13" idx="6"/>
          </p:cNvCxnSpPr>
          <p:nvPr/>
        </p:nvCxnSpPr>
        <p:spPr>
          <a:xfrm flipV="1">
            <a:off x="7155728" y="2461457"/>
            <a:ext cx="459386" cy="9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637A0A-C5C4-CEEC-E1EE-C4D5E3BF4AF1}"/>
              </a:ext>
            </a:extLst>
          </p:cNvPr>
          <p:cNvCxnSpPr>
            <a:cxnSpLocks/>
            <a:stCxn id="18" idx="7"/>
            <a:endCxn id="15" idx="4"/>
          </p:cNvCxnSpPr>
          <p:nvPr/>
        </p:nvCxnSpPr>
        <p:spPr>
          <a:xfrm flipV="1">
            <a:off x="7929775" y="1280030"/>
            <a:ext cx="213987" cy="100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13F5AF-1D63-A575-EC56-B63EB291940F}"/>
              </a:ext>
            </a:extLst>
          </p:cNvPr>
          <p:cNvCxnSpPr>
            <a:endCxn id="16" idx="2"/>
          </p:cNvCxnSpPr>
          <p:nvPr/>
        </p:nvCxnSpPr>
        <p:spPr>
          <a:xfrm>
            <a:off x="7773811" y="1681536"/>
            <a:ext cx="1372614" cy="4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161656-E205-A26F-EBB2-17D937D0503A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7711192" y="1214379"/>
            <a:ext cx="286050" cy="2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A9C7CA-839E-C978-D3A2-00608AC78DB7}"/>
              </a:ext>
            </a:extLst>
          </p:cNvPr>
          <p:cNvCxnSpPr>
            <a:cxnSpLocks/>
            <a:stCxn id="9" idx="6"/>
            <a:endCxn id="17" idx="3"/>
          </p:cNvCxnSpPr>
          <p:nvPr/>
        </p:nvCxnSpPr>
        <p:spPr>
          <a:xfrm flipV="1">
            <a:off x="4998222" y="3444180"/>
            <a:ext cx="3310161" cy="12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3FCD73-CFC6-0EDE-9798-C40BD6CF98E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98222" y="4665092"/>
            <a:ext cx="2481129" cy="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7ABE0E-4464-EF91-678A-FBA9E7168F9D}"/>
              </a:ext>
            </a:extLst>
          </p:cNvPr>
          <p:cNvCxnSpPr>
            <a:cxnSpLocks/>
            <a:stCxn id="17" idx="0"/>
            <a:endCxn id="15" idx="5"/>
          </p:cNvCxnSpPr>
          <p:nvPr/>
        </p:nvCxnSpPr>
        <p:spPr>
          <a:xfrm flipH="1" flipV="1">
            <a:off x="8290281" y="1214379"/>
            <a:ext cx="164622" cy="184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19712A-C742-582E-682F-B4C8FAC671E3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869596" y="3527977"/>
            <a:ext cx="570693" cy="103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9459FC-44B7-D938-CD43-675B66741ECC}"/>
              </a:ext>
            </a:extLst>
          </p:cNvPr>
          <p:cNvCxnSpPr>
            <a:stCxn id="18" idx="6"/>
            <a:endCxn id="16" idx="2"/>
          </p:cNvCxnSpPr>
          <p:nvPr/>
        </p:nvCxnSpPr>
        <p:spPr>
          <a:xfrm flipV="1">
            <a:off x="7990466" y="2086422"/>
            <a:ext cx="1155959" cy="35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62B9D8-BD0E-8B11-3C7F-E8CDA7DD983D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8601422" y="2244919"/>
            <a:ext cx="605694" cy="8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05837D-26FB-CA13-189D-E6651C9A1945}"/>
              </a:ext>
            </a:extLst>
          </p:cNvPr>
          <p:cNvCxnSpPr>
            <a:stCxn id="11" idx="0"/>
            <a:endCxn id="18" idx="4"/>
          </p:cNvCxnSpPr>
          <p:nvPr/>
        </p:nvCxnSpPr>
        <p:spPr>
          <a:xfrm flipV="1">
            <a:off x="7707951" y="2668425"/>
            <a:ext cx="75305" cy="18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2EE68B84-21FC-4235-3204-FB1844F597A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227095" y="2418459"/>
            <a:ext cx="0" cy="13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26BEA639-2499-3194-4CDB-31080F24BC8C}"/>
                  </a:ext>
                </a:extLst>
              </p:cNvPr>
              <p:cNvSpPr txBox="1"/>
              <p:nvPr/>
            </p:nvSpPr>
            <p:spPr>
              <a:xfrm>
                <a:off x="179150" y="1302966"/>
                <a:ext cx="2335318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5, 0.75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10, 0.5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(5, 0.75)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26BEA639-2499-3194-4CDB-31080F24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0" y="1302966"/>
                <a:ext cx="2335318" cy="959878"/>
              </a:xfrm>
              <a:prstGeom prst="rect">
                <a:avLst/>
              </a:prstGeom>
              <a:blipFill>
                <a:blip r:embed="rId16"/>
                <a:stretch>
                  <a:fillRect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88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62926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2148837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</p:cNvCxnSpPr>
          <p:nvPr/>
        </p:nvCxnSpPr>
        <p:spPr>
          <a:xfrm>
            <a:off x="1494674" y="4279405"/>
            <a:ext cx="725201" cy="138843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2762926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106972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2148837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451018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214883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41069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1832036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036" y="3971452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6636261" y="2857708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61" y="2857708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34938" y="717847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293518-F6BD-31FF-3EAE-8182E0EB68B2}"/>
                  </a:ext>
                </a:extLst>
              </p:cNvPr>
              <p:cNvSpPr/>
              <p:nvPr/>
            </p:nvSpPr>
            <p:spPr>
              <a:xfrm>
                <a:off x="5451018" y="37054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293518-F6BD-31FF-3EAE-8182E0EB6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3705426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CF50C6-DB9C-D357-8AD8-CB799BF9C824}"/>
                  </a:ext>
                </a:extLst>
              </p:cNvPr>
              <p:cNvSpPr/>
              <p:nvPr/>
            </p:nvSpPr>
            <p:spPr>
              <a:xfrm>
                <a:off x="5451018" y="503341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CF50C6-DB9C-D357-8AD8-CB799BF9C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5033415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679A45-BA53-5019-9D87-6E12807C66E3}"/>
                  </a:ext>
                </a:extLst>
              </p:cNvPr>
              <p:cNvSpPr/>
              <p:nvPr/>
            </p:nvSpPr>
            <p:spPr>
              <a:xfrm>
                <a:off x="4106972" y="503341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679A45-BA53-5019-9D87-6E12807C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5033415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C85894-F616-7FD3-C904-025D6E0F8F78}"/>
                  </a:ext>
                </a:extLst>
              </p:cNvPr>
              <p:cNvSpPr/>
              <p:nvPr/>
            </p:nvSpPr>
            <p:spPr>
              <a:xfrm>
                <a:off x="2762926" y="52106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C85894-F616-7FD3-C904-025D6E0F8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5210641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562E7D2-F591-61D4-5F09-2A584959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623888"/>
            <a:ext cx="80962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B5E87-3F59-C278-807B-12A22A65BE53}"/>
              </a:ext>
            </a:extLst>
          </p:cNvPr>
          <p:cNvSpPr txBox="1"/>
          <p:nvPr/>
        </p:nvSpPr>
        <p:spPr>
          <a:xfrm>
            <a:off x="110836" y="54494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GEANT2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40FEE-3847-3AD6-B569-E8C58F1C6AE3}"/>
              </a:ext>
            </a:extLst>
          </p:cNvPr>
          <p:cNvSpPr txBox="1"/>
          <p:nvPr/>
        </p:nvSpPr>
        <p:spPr>
          <a:xfrm>
            <a:off x="110836" y="6313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</p:spTree>
    <p:extLst>
      <p:ext uri="{BB962C8B-B14F-4D97-AF65-F5344CB8AC3E}">
        <p14:creationId xmlns:p14="http://schemas.microsoft.com/office/powerpoint/2010/main" val="167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757382" y="2134553"/>
                <a:ext cx="102778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82" y="2134553"/>
                <a:ext cx="1027782" cy="12490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33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TwoTriangle1b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(8, 0.6)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(20, 0.25)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(5,1.0)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6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(5, 0.6)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(20, 0.25)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(5,1.0)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7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335572" y="2618856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8F4E1C-C970-4F91-F731-89AE377A03D8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4106972" y="2847456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4335572" y="3927518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333267" cy="100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333267" cy="1003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/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4268617" y="2780501"/>
            <a:ext cx="896879" cy="98537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Env1b</a:t>
            </a:r>
          </a:p>
        </p:txBody>
      </p:sp>
    </p:spTree>
    <p:extLst>
      <p:ext uri="{BB962C8B-B14F-4D97-AF65-F5344CB8AC3E}">
        <p14:creationId xmlns:p14="http://schemas.microsoft.com/office/powerpoint/2010/main" val="186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3195545" y="3424453"/>
            <a:ext cx="1507959" cy="45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3"/>
          </p:cNvCxnSpPr>
          <p:nvPr/>
        </p:nvCxnSpPr>
        <p:spPr>
          <a:xfrm flipV="1">
            <a:off x="3128590" y="2277436"/>
            <a:ext cx="1641869" cy="98991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160704" y="1390330"/>
            <a:ext cx="1184669" cy="72546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160704" y="2674677"/>
            <a:ext cx="1184669" cy="7497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449197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2, 1.0 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1,7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5, 0.2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449197" cy="1249060"/>
              </a:xfrm>
              <a:prstGeom prst="rect">
                <a:avLst/>
              </a:prstGeom>
              <a:blipFill>
                <a:blip r:embed="rId7"/>
                <a:stretch>
                  <a:fillRect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5160704" y="2115791"/>
            <a:ext cx="1251624" cy="3972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Env2a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/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1DB04D-EECC-3790-3BFE-494357F555C2}"/>
              </a:ext>
            </a:extLst>
          </p:cNvPr>
          <p:cNvCxnSpPr>
            <a:cxnSpLocks/>
            <a:stCxn id="4" idx="4"/>
            <a:endCxn id="2" idx="2"/>
          </p:cNvCxnSpPr>
          <p:nvPr/>
        </p:nvCxnSpPr>
        <p:spPr>
          <a:xfrm>
            <a:off x="2966945" y="3657600"/>
            <a:ext cx="1736559" cy="8588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/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B0F1AD-19F2-3DAE-0D27-383A24765153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5160704" y="3424453"/>
            <a:ext cx="1254478" cy="37292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/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64C91C-7F09-FF56-5B22-45D662177180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5160704" y="3959024"/>
            <a:ext cx="1187523" cy="55740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C37491-43C5-97F8-57A4-A8B96AE49A7A}"/>
              </a:ext>
            </a:extLst>
          </p:cNvPr>
          <p:cNvCxnSpPr>
            <a:cxnSpLocks/>
            <a:stCxn id="2" idx="6"/>
            <a:endCxn id="28" idx="1"/>
          </p:cNvCxnSpPr>
          <p:nvPr/>
        </p:nvCxnSpPr>
        <p:spPr>
          <a:xfrm>
            <a:off x="5160704" y="4516430"/>
            <a:ext cx="1089979" cy="6629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/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/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/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88366D-5E1B-3133-35EA-4FD334963FBF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4932104" y="2344391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74B42E-9FA5-7B5D-D917-36D49D74C785}"/>
              </a:ext>
            </a:extLst>
          </p:cNvPr>
          <p:cNvCxnSpPr>
            <a:cxnSpLocks/>
            <a:stCxn id="2" idx="0"/>
            <a:endCxn id="14" idx="4"/>
          </p:cNvCxnSpPr>
          <p:nvPr/>
        </p:nvCxnSpPr>
        <p:spPr>
          <a:xfrm flipV="1">
            <a:off x="4932104" y="3653053"/>
            <a:ext cx="0" cy="63477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/>
              <p:nvPr/>
            </p:nvSpPr>
            <p:spPr>
              <a:xfrm>
                <a:off x="3838571" y="38515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571" y="3851543"/>
                <a:ext cx="5581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/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/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/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3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3195545" y="3424453"/>
            <a:ext cx="1507959" cy="45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3"/>
          </p:cNvCxnSpPr>
          <p:nvPr/>
        </p:nvCxnSpPr>
        <p:spPr>
          <a:xfrm flipV="1">
            <a:off x="3128590" y="2277436"/>
            <a:ext cx="1641869" cy="98991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160704" y="1390330"/>
            <a:ext cx="1184669" cy="72546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160704" y="2674677"/>
            <a:ext cx="1184669" cy="7497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491644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(2 0.8)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2, 1.0 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1,7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5, 0.2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491644" cy="1249060"/>
              </a:xfrm>
              <a:prstGeom prst="rect">
                <a:avLst/>
              </a:prstGeom>
              <a:blipFill>
                <a:blip r:embed="rId7"/>
                <a:stretch>
                  <a:fillRect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5160704" y="2115791"/>
            <a:ext cx="1251624" cy="3972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/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1DB04D-EECC-3790-3BFE-494357F555C2}"/>
              </a:ext>
            </a:extLst>
          </p:cNvPr>
          <p:cNvCxnSpPr>
            <a:cxnSpLocks/>
            <a:stCxn id="4" idx="4"/>
            <a:endCxn id="2" idx="2"/>
          </p:cNvCxnSpPr>
          <p:nvPr/>
        </p:nvCxnSpPr>
        <p:spPr>
          <a:xfrm>
            <a:off x="2966945" y="3657600"/>
            <a:ext cx="1736559" cy="8588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/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B0F1AD-19F2-3DAE-0D27-383A24765153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5160704" y="3424453"/>
            <a:ext cx="1254478" cy="37292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/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64C91C-7F09-FF56-5B22-45D662177180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5160704" y="3959024"/>
            <a:ext cx="1187523" cy="55740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C37491-43C5-97F8-57A4-A8B96AE49A7A}"/>
              </a:ext>
            </a:extLst>
          </p:cNvPr>
          <p:cNvCxnSpPr>
            <a:cxnSpLocks/>
            <a:stCxn id="2" idx="6"/>
            <a:endCxn id="28" idx="1"/>
          </p:cNvCxnSpPr>
          <p:nvPr/>
        </p:nvCxnSpPr>
        <p:spPr>
          <a:xfrm>
            <a:off x="5160704" y="4516430"/>
            <a:ext cx="1089979" cy="6629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/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/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/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88366D-5E1B-3133-35EA-4FD334963FBF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4932104" y="2344391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74B42E-9FA5-7B5D-D917-36D49D74C785}"/>
              </a:ext>
            </a:extLst>
          </p:cNvPr>
          <p:cNvCxnSpPr>
            <a:cxnSpLocks/>
            <a:stCxn id="2" idx="0"/>
            <a:endCxn id="14" idx="4"/>
          </p:cNvCxnSpPr>
          <p:nvPr/>
        </p:nvCxnSpPr>
        <p:spPr>
          <a:xfrm flipV="1">
            <a:off x="4932104" y="3653053"/>
            <a:ext cx="0" cy="63477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/>
              <p:nvPr/>
            </p:nvSpPr>
            <p:spPr>
              <a:xfrm>
                <a:off x="4442793" y="3717029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3" y="3717029"/>
                <a:ext cx="5581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/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/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/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032CB-F270-1CBD-87F3-DBC18D8AB0F7}"/>
                  </a:ext>
                </a:extLst>
              </p:cNvPr>
              <p:cNvSpPr txBox="1"/>
              <p:nvPr/>
            </p:nvSpPr>
            <p:spPr>
              <a:xfrm>
                <a:off x="4461487" y="254586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032CB-F270-1CBD-87F3-DBC18D8A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487" y="2545860"/>
                <a:ext cx="558166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04537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37" y="3055121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5403" y="2396426"/>
                <a:ext cx="682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403" y="2396426"/>
                <a:ext cx="68236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41A0C0-8B12-4148-70F5-311D27A942EA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4335572" y="2618856"/>
            <a:ext cx="735920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47D53B-4058-2513-565D-17AA391D3FCD}"/>
              </a:ext>
            </a:extLst>
          </p:cNvPr>
          <p:cNvCxnSpPr>
            <a:cxnSpLocks/>
            <a:stCxn id="14" idx="6"/>
            <a:endCxn id="16" idx="3"/>
          </p:cNvCxnSpPr>
          <p:nvPr/>
        </p:nvCxnSpPr>
        <p:spPr>
          <a:xfrm flipV="1">
            <a:off x="4335572" y="3445366"/>
            <a:ext cx="735920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2EFD27-3EB9-7713-C184-9CF3559E3A16}"/>
                  </a:ext>
                </a:extLst>
              </p:cNvPr>
              <p:cNvSpPr txBox="1"/>
              <p:nvPr/>
            </p:nvSpPr>
            <p:spPr>
              <a:xfrm>
                <a:off x="894124" y="2716334"/>
                <a:ext cx="130779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2EFD27-3EB9-7713-C184-9CF3559E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4" y="2716334"/>
                <a:ext cx="13077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831835-07CF-C926-488E-7CEE6391BABB}"/>
                  </a:ext>
                </a:extLst>
              </p:cNvPr>
              <p:cNvSpPr txBox="1"/>
              <p:nvPr/>
            </p:nvSpPr>
            <p:spPr>
              <a:xfrm>
                <a:off x="3049946" y="3835611"/>
                <a:ext cx="682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831835-07CF-C926-488E-7CEE6391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46" y="3835611"/>
                <a:ext cx="682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660E3-246F-ED6D-B47E-8FF3500AE3D8}"/>
                  </a:ext>
                </a:extLst>
              </p:cNvPr>
              <p:cNvSpPr txBox="1"/>
              <p:nvPr/>
            </p:nvSpPr>
            <p:spPr>
              <a:xfrm>
                <a:off x="4618814" y="3698918"/>
                <a:ext cx="79329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660E3-246F-ED6D-B47E-8FF3500A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14" y="3698918"/>
                <a:ext cx="793294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AD72BC-92C5-8C6D-EB5B-D5FE1FEEB4C3}"/>
                  </a:ext>
                </a:extLst>
              </p:cNvPr>
              <p:cNvSpPr txBox="1"/>
              <p:nvPr/>
            </p:nvSpPr>
            <p:spPr>
              <a:xfrm>
                <a:off x="4473321" y="1938224"/>
                <a:ext cx="79329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AD72BC-92C5-8C6D-EB5B-D5FE1FEE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21" y="1938224"/>
                <a:ext cx="793294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4CC5E-23DF-5389-9354-9C0AC679236B}"/>
                  </a:ext>
                </a:extLst>
              </p:cNvPr>
              <p:cNvSpPr txBox="1"/>
              <p:nvPr/>
            </p:nvSpPr>
            <p:spPr>
              <a:xfrm>
                <a:off x="6580261" y="1615429"/>
                <a:ext cx="5004127" cy="77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Optimal Static Policy for deterministic arrival rate: </a:t>
                </a:r>
              </a:p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over each path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4CC5E-23DF-5389-9354-9C0AC6792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261" y="1615429"/>
                <a:ext cx="5004127" cy="774827"/>
              </a:xfrm>
              <a:prstGeom prst="rect">
                <a:avLst/>
              </a:prstGeom>
              <a:blipFill>
                <a:blip r:embed="rId11"/>
                <a:stretch>
                  <a:fillRect l="-974" t="-4724" r="-122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304C33F-2DEC-C362-4CE6-F5A227CCA3EB}"/>
              </a:ext>
            </a:extLst>
          </p:cNvPr>
          <p:cNvSpPr txBox="1"/>
          <p:nvPr/>
        </p:nvSpPr>
        <p:spPr>
          <a:xfrm>
            <a:off x="6587902" y="2950082"/>
            <a:ext cx="242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Backpressure Sequence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3EF8E042-4225-C2D0-C327-51D0A3875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483812"/>
                  </p:ext>
                </p:extLst>
              </p:nvPr>
            </p:nvGraphicFramePr>
            <p:xfrm>
              <a:off x="6157057" y="3547312"/>
              <a:ext cx="5354130" cy="3061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26">
                      <a:extLst>
                        <a:ext uri="{9D8B030D-6E8A-4147-A177-3AD203B41FA5}">
                          <a16:colId xmlns:a16="http://schemas.microsoft.com/office/drawing/2014/main" val="1934868223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9658909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76561301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64163246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2606327652"/>
                        </a:ext>
                      </a:extLst>
                    </a:gridCol>
                  </a:tblGrid>
                  <a:tr h="3570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31085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467092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987659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16555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446036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419410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006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3EF8E042-4225-C2D0-C327-51D0A3875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483812"/>
                  </p:ext>
                </p:extLst>
              </p:nvPr>
            </p:nvGraphicFramePr>
            <p:xfrm>
              <a:off x="6157057" y="3547312"/>
              <a:ext cx="5354130" cy="3061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26">
                      <a:extLst>
                        <a:ext uri="{9D8B030D-6E8A-4147-A177-3AD203B41FA5}">
                          <a16:colId xmlns:a16="http://schemas.microsoft.com/office/drawing/2014/main" val="1934868223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9658909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76561301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64163246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2606327652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36" t="-1613" r="-401705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1613" r="-301705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1613" r="-203429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1613" r="-102273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1613" r="-2273" b="-7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310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105000" r="-102273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467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201639" r="-301705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201639" r="-2273" b="-5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9876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306667" r="-301705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306667" r="-203429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306667" r="-102273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16555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244000" r="-301705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244000" r="-203429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244000" r="-2273" b="-16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4460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563934" r="-203429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563934" r="-102273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563934" r="-2273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5419410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405000" r="-30170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405000" r="-2034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405000" r="-10227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006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326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335572" y="2618856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8F4E1C-C970-4F91-F731-89AE377A03D8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4106972" y="2847456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4335572" y="3927518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/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4268617" y="2780501"/>
            <a:ext cx="896879" cy="98537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34938" y="717847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Env1c</a:t>
            </a:r>
          </a:p>
        </p:txBody>
      </p:sp>
    </p:spTree>
    <p:extLst>
      <p:ext uri="{BB962C8B-B14F-4D97-AF65-F5344CB8AC3E}">
        <p14:creationId xmlns:p14="http://schemas.microsoft.com/office/powerpoint/2010/main" val="42610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33878</TotalTime>
  <Words>532</Words>
  <Application>Microsoft Office PowerPoint</Application>
  <PresentationFormat>Widescreen</PresentationFormat>
  <Paragraphs>219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Jerrod Alexander Wigmore</dc:creator>
  <cp:lastModifiedBy>Jerrod Alexander Wigmore</cp:lastModifiedBy>
  <cp:revision>3</cp:revision>
  <dcterms:created xsi:type="dcterms:W3CDTF">2023-06-29T15:09:13Z</dcterms:created>
  <dcterms:modified xsi:type="dcterms:W3CDTF">2023-08-09T11:20:26Z</dcterms:modified>
</cp:coreProperties>
</file>