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B031-E633-CA52-8E5B-3CB01C54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3D46-599E-8F54-61A7-4E2C4B68E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0F31-85A5-9E26-4EF6-24B9367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EF50-6D6E-879C-DFA2-ABFA855E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3BA3-3693-5714-A63B-FE1DC39A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9F8B-4E3E-3B25-4305-CF7A962F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4ED0-4B9F-4CDD-F1E7-49DEC715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262E-BCDD-F7DA-A7F4-205BD0FD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122F-79A6-AF30-1DCC-BC37E7CF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CEBE-72E0-9B88-7C44-E03D520E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A198-6EDA-71AA-5458-9F600D2E1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5ABA-EF89-E922-35FA-B998A0A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4042-B4D4-D261-01C3-66776DEB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46EA-9479-8063-94EA-7DCE16BF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C888-FB4D-8397-5C80-F3A4A63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4FB0-1403-A93D-C146-CE68FB36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917F-3006-2BFB-D20D-42EDE2F5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DBEB-9B59-8085-B09A-00E54E14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13CC-B6F8-7B22-B3DA-99A57939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1D9C-CCDA-820D-DABF-4B8B6D2C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2DBD-445E-A52A-B53B-15CF53E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59E0-9462-A8CD-6E86-D51867EB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0194-132F-BBD2-4310-FBFA371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F5D5-C908-913C-5868-E24B33E1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E85B-D9C8-9B67-F607-B03DD13F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F60-5BE6-C740-457F-0B0AF0EC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E193-47AF-9D85-E1C9-6F75EE49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BAB7-7882-1C18-C7E5-14D0FB51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FBA6-7B7D-57D4-C141-DE408924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AB96-55D3-EFC2-96AE-508B35BE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B222-AC3A-27EE-190B-9D0C5B6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0F82-E48A-C19A-441A-78A2A96B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C1E5-0D36-B390-DED9-E3A1DD65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EDAFF-D511-D83A-E50C-5E485E8A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25C91-7BA8-5CA4-5F9C-4904A75F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A2CE-3840-6E5E-04F0-E97117F74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3424A-3D87-DCB6-DEE7-A3E27150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3A11B-05F1-53C3-A4A4-15F4B45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62C70-0C81-EA5E-25D7-AC6FEE49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906-D0DD-2E3D-375D-AD8F774B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0DD5-605D-8E14-9128-539FEB54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4C2D1-0F95-82BB-8ED5-784AB4FA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A51AE-5954-0B08-4034-C9C86EE4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DCE2B-7677-680B-C0F4-D45D43A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E1FB1-4FF5-4098-2719-8E8571E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9882-5613-0B8E-F217-6151A71E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8F28-DA09-549A-86D0-A6A253D3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C86-B8F9-CDF0-1616-EA6B31B4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6B2A-21AB-CF5C-1908-6BBE65730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D07B-0D96-FB60-CEAA-16713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DA99-BDD4-F780-9E8A-AA338B43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AA25-A009-DE44-095B-0CAB4AB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3C7B-E6A2-7E5F-D183-04A5412E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10D65-6ADF-FFE4-DF7E-79EF6C4E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5FA7-111B-0162-7400-4D050BC1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3637-6618-275A-FF9E-1463A70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0D28-932A-3C1C-95CC-76EDF8EE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3172-8A91-4058-5BDC-E7A9BA33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A9846-AAF0-A085-9D4A-F096FC11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60EF4-08BE-F7F7-55E1-9689C6D2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4613-589C-5E3F-A060-EBC2AB97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271A-18EE-4359-8F7F-FC78FAD7059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BBE3-9EAE-E907-5913-CCA74D0A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8F67-E54A-DA26-3258-918502F9E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TwoTriangle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98265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5777D23-8C83-0073-587F-BE9B764D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82" y="1438862"/>
            <a:ext cx="5391511" cy="30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2DFD6-4F8D-56CE-3F58-93D582B463A6}"/>
              </a:ext>
            </a:extLst>
          </p:cNvPr>
          <p:cNvSpPr txBox="1"/>
          <p:nvPr/>
        </p:nvSpPr>
        <p:spPr>
          <a:xfrm>
            <a:off x="123969" y="60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9CC2-0860-1CD3-3BB1-550F9984E4B1}"/>
              </a:ext>
            </a:extLst>
          </p:cNvPr>
          <p:cNvSpPr txBox="1"/>
          <p:nvPr/>
        </p:nvSpPr>
        <p:spPr>
          <a:xfrm>
            <a:off x="406400" y="47105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NSFNET</a:t>
            </a:r>
          </a:p>
        </p:txBody>
      </p:sp>
    </p:spTree>
    <p:extLst>
      <p:ext uri="{BB962C8B-B14F-4D97-AF65-F5344CB8AC3E}">
        <p14:creationId xmlns:p14="http://schemas.microsoft.com/office/powerpoint/2010/main" val="339791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562E7D2-F591-61D4-5F09-2A584959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623888"/>
            <a:ext cx="809625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B5E87-3F59-C278-807B-12A22A65BE53}"/>
              </a:ext>
            </a:extLst>
          </p:cNvPr>
          <p:cNvSpPr txBox="1"/>
          <p:nvPr/>
        </p:nvSpPr>
        <p:spPr>
          <a:xfrm>
            <a:off x="110836" y="54494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GEANT2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40FEE-3847-3AD6-B569-E8C58F1C6AE3}"/>
              </a:ext>
            </a:extLst>
          </p:cNvPr>
          <p:cNvSpPr txBox="1"/>
          <p:nvPr/>
        </p:nvSpPr>
        <p:spPr>
          <a:xfrm>
            <a:off x="110836" y="6313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</p:spTree>
    <p:extLst>
      <p:ext uri="{BB962C8B-B14F-4D97-AF65-F5344CB8AC3E}">
        <p14:creationId xmlns:p14="http://schemas.microsoft.com/office/powerpoint/2010/main" val="167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Jerrod Alexander Wigmore</dc:creator>
  <cp:lastModifiedBy>Jerrod Alexander Wigmore</cp:lastModifiedBy>
  <cp:revision>1</cp:revision>
  <dcterms:created xsi:type="dcterms:W3CDTF">2023-06-29T15:09:13Z</dcterms:created>
  <dcterms:modified xsi:type="dcterms:W3CDTF">2023-06-29T15:10:15Z</dcterms:modified>
</cp:coreProperties>
</file>