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60E8A-D47D-45A0-855A-7865E6AB36E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0B975-DA0F-4B05-9704-D4F8EB76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Significance: </a:t>
            </a:r>
            <a:r>
              <a:rPr lang="en-US" b="0" dirty="0"/>
              <a:t>We can reduce the GNN hidden sizes to half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975-DA0F-4B05-9704-D4F8EB761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9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Significance: </a:t>
            </a:r>
            <a:r>
              <a:rPr lang="en-US" b="0" dirty="0"/>
              <a:t>We can reduce the GNN hidden sizes to half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975-DA0F-4B05-9704-D4F8EB761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Significance: </a:t>
            </a:r>
            <a:r>
              <a:rPr lang="en-US" b="0" dirty="0"/>
              <a:t>Hidden width does not help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975-DA0F-4B05-9704-D4F8EB761C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92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Significance: </a:t>
            </a:r>
            <a:r>
              <a:rPr lang="en-US" b="0" dirty="0"/>
              <a:t>GNN length triumphs once again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975-DA0F-4B05-9704-D4F8EB761C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Significance: </a:t>
            </a:r>
            <a:r>
              <a:rPr lang="en-US" b="0" dirty="0"/>
              <a:t>GNN length triumphs once again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975-DA0F-4B05-9704-D4F8EB761C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C266-A1FC-F309-F0A3-09FFE78EE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CCCE7-02CB-953F-8666-8728ED53B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E96B-A339-671A-60FB-A33532CD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77E0-E678-90C9-BF70-0D70EB86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7D31-4983-6681-05BB-9D52B0ED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467E-066A-6E59-35B0-72703B88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00275-B3A7-A960-284F-5F4E1D2FF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D1CB-1406-64EB-71A6-654BB838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40CA9-8E97-6C8D-E4C0-A217A499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9DC0-7490-DFCD-D376-4276A796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284C8-1FD8-9961-FA87-9AFEED0C7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63D78-084E-1D09-2DBA-D2E94DA29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189A8-D85D-5896-E51F-B8B74C06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B3B1A-97FD-0484-D0BD-A331E4B1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182A1-821E-8C9D-A60C-0DD51F59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3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A6ED-7F9B-E49C-A6A9-2F3BB4CA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47AA-E6ED-7905-845A-48F0BFF0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1200-4E51-826B-73F0-E81C1AEA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FCE7-4F2F-896B-C19A-45FAF2F9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5373-254A-01EE-9140-570DDE6A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BE55-1395-C205-541D-B67D7B3C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2525-2FBF-23A8-2381-186AF633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8925-3CFB-CEF7-23ED-E0BD1DA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13B2-FEFA-D43C-76D9-CC9633EB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5FD8-5EC5-A332-71FA-7B3B2ABF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F323-63FD-0125-0D2D-1FA7AC79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347E-853F-1A49-3F88-CDDA44899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990C-461B-AED1-0C35-A8D4B8B4A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5ECBA-54F9-A296-96DE-09CD421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0A8D2-1BB6-D153-38BB-73B5F967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976DE-9488-C013-DFD7-0985FA9F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3BE8-A1B8-4F47-75C3-778E86DB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0736F-966C-5E3D-CC99-F3E18194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7A616-E96E-D67A-04F2-BA817B248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76B42-011C-7122-DCD9-3DBF6D592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F3C84-0DB3-1000-F0C5-867C972CC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A2E49-E7BA-DA60-E07D-E9714572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F443D-704F-600F-D7E4-BA08BEFE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C880E-4B8B-4FD5-A9AD-E66DB6BD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B51B-4596-97F1-789C-EC9BEAA2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62F6A-867F-5D64-53BF-E2D435C3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B0F3D-00FB-1CF2-3AFF-1A589479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1417E-DD60-A287-5C15-6AC23A36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1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E356F-5BC1-E483-CAA5-159877DB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77395-4242-9DF9-98EF-0341F4BF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92A27-A160-7233-FE49-9CC8EC9B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7FB3-50F5-E237-39D3-90A7FF15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333C-55EA-4EC5-D798-8A874901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05B68-23D2-8AE4-B604-0F55B1F3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7D6AB-26E1-F3FB-2250-1E422639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303F0-5342-DD1C-9D4A-35771DEE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F62EE-CA8A-FCF9-D986-9A5A6A40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5F2F-13D1-24A4-A386-FB6D36A1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07E2F-7F92-CF04-8571-9B8675D51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A665-8891-126B-DC96-76CA6D505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493C1-D1B8-B832-D6B7-8E620692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B5B52-EFD8-3B02-3B9F-A0EE7E9C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D58DE-2FA9-EF62-E50A-E65534FD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0BEAD-EDDB-0113-61F3-56ECF2EA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16BA-89C1-D032-9946-A3036BC8F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E17D-BE72-B58E-4418-B726B33DC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A80D1-6DD7-4772-98FC-F0423B205E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94F0-E1C2-EFA6-6A9E-06E22542D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BE600-8CBA-2E9F-B874-CC46206DB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36463-F942-4339-9C1F-6EF341D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E4EE-7511-F92C-83AA-5C3EAB2EC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43EE8-4E11-B6A5-8B0A-925D6B2B4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0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0175-C265-D44F-7344-A608A4A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9188-2F3C-AC18-7DCA-F8017B32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Loss Function: </a:t>
            </a:r>
          </a:p>
        </p:txBody>
      </p:sp>
    </p:spTree>
    <p:extLst>
      <p:ext uri="{BB962C8B-B14F-4D97-AF65-F5344CB8AC3E}">
        <p14:creationId xmlns:p14="http://schemas.microsoft.com/office/powerpoint/2010/main" val="33013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3AB67-205A-DEA4-904A-F5A37726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6A981-C7B9-6C6E-45E2-4D58F42B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71" y="127000"/>
            <a:ext cx="42672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7E6C9-F20B-C597-1BE8-C069A95E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7400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0B67E-2F51-7543-1E8F-D54177055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571" y="3327400"/>
            <a:ext cx="4267200" cy="320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EF95C8-9FFE-0BA3-11DD-8665122939CB}"/>
              </a:ext>
            </a:extLst>
          </p:cNvPr>
          <p:cNvSpPr txBox="1"/>
          <p:nvPr/>
        </p:nvSpPr>
        <p:spPr>
          <a:xfrm>
            <a:off x="7716354" y="1810907"/>
            <a:ext cx="3904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policy_module</a:t>
            </a:r>
            <a:r>
              <a:rPr lang="en-US" dirty="0"/>
              <a:t> = Policy_Module2(</a:t>
            </a:r>
            <a:r>
              <a:rPr lang="en-US" dirty="0" err="1"/>
              <a:t>node_features</a:t>
            </a:r>
            <a:r>
              <a:rPr lang="en-US" dirty="0"/>
              <a:t>, 64, </a:t>
            </a:r>
            <a:r>
              <a:rPr lang="en-US" dirty="0" err="1"/>
              <a:t>num_layers</a:t>
            </a:r>
            <a:r>
              <a:rPr lang="en-US" dirty="0"/>
              <a:t> = 3, dropout=0.1)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5A54-99F9-6AD0-6CED-BE64F22220B7}"/>
              </a:ext>
            </a:extLst>
          </p:cNvPr>
          <p:cNvSpPr txBox="1"/>
          <p:nvPr/>
        </p:nvSpPr>
        <p:spPr>
          <a:xfrm>
            <a:off x="7533129" y="4123763"/>
            <a:ext cx="6261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mlp_agent</a:t>
            </a:r>
            <a:r>
              <a:rPr lang="en-US" sz="1200" dirty="0"/>
              <a:t> = </a:t>
            </a:r>
            <a:r>
              <a:rPr lang="en-US" sz="1200" dirty="0" err="1"/>
              <a:t>create_mlp_actor_critic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input_shape</a:t>
            </a:r>
            <a:r>
              <a:rPr lang="en-US" sz="1200" dirty="0"/>
              <a:t>=</a:t>
            </a:r>
            <a:r>
              <a:rPr lang="en-US" sz="1200" dirty="0" err="1"/>
              <a:t>mlp_env.observation_spec</a:t>
            </a:r>
            <a:r>
              <a:rPr lang="en-US" sz="1200" dirty="0"/>
              <a:t>["observation"].shape,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output_shape</a:t>
            </a:r>
            <a:r>
              <a:rPr lang="en-US" sz="1200" dirty="0"/>
              <a:t> = </a:t>
            </a:r>
            <a:r>
              <a:rPr lang="en-US" sz="1200" dirty="0" err="1"/>
              <a:t>mlp_env.action_spec.shape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in_keys</a:t>
            </a:r>
            <a:r>
              <a:rPr lang="en-US" sz="1200" dirty="0"/>
              <a:t>=["observation"],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action_spec</a:t>
            </a:r>
            <a:r>
              <a:rPr lang="en-US" sz="1200" dirty="0"/>
              <a:t>=</a:t>
            </a:r>
            <a:r>
              <a:rPr lang="en-US" sz="1200" dirty="0" err="1"/>
              <a:t>env.action_spec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actor_depth</a:t>
            </a:r>
            <a:r>
              <a:rPr lang="en-US" sz="1200" dirty="0"/>
              <a:t>=3,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actor_cells</a:t>
            </a:r>
            <a:r>
              <a:rPr lang="en-US" sz="1200" dirty="0"/>
              <a:t>=64,</a:t>
            </a:r>
          </a:p>
          <a:p>
            <a:r>
              <a:rPr lang="en-US" sz="12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C063E-0C06-2BAF-7FD0-6AAD68D57F60}"/>
              </a:ext>
            </a:extLst>
          </p:cNvPr>
          <p:cNvSpPr txBox="1"/>
          <p:nvPr/>
        </p:nvSpPr>
        <p:spPr>
          <a:xfrm>
            <a:off x="7876515" y="23539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Node line graph</a:t>
            </a:r>
          </a:p>
        </p:txBody>
      </p:sp>
    </p:spTree>
    <p:extLst>
      <p:ext uri="{BB962C8B-B14F-4D97-AF65-F5344CB8AC3E}">
        <p14:creationId xmlns:p14="http://schemas.microsoft.com/office/powerpoint/2010/main" val="265005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3AB67-205A-DEA4-904A-F5A37726F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6A981-C7B9-6C6E-45E2-4D58F42B6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571" y="127000"/>
            <a:ext cx="42672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7E6C9-F20B-C597-1BE8-C069A95E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7400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0B67E-2F51-7543-1E8F-D54177055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571" y="3327400"/>
            <a:ext cx="4267200" cy="320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EF95C8-9FFE-0BA3-11DD-8665122939CB}"/>
              </a:ext>
            </a:extLst>
          </p:cNvPr>
          <p:cNvSpPr txBox="1"/>
          <p:nvPr/>
        </p:nvSpPr>
        <p:spPr>
          <a:xfrm>
            <a:off x="7716354" y="1810907"/>
            <a:ext cx="3904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policy_module</a:t>
            </a:r>
            <a:r>
              <a:rPr lang="en-US" dirty="0"/>
              <a:t> = Policy_Module2(</a:t>
            </a:r>
            <a:r>
              <a:rPr lang="en-US" dirty="0" err="1"/>
              <a:t>node_features</a:t>
            </a:r>
            <a:r>
              <a:rPr lang="en-US" dirty="0"/>
              <a:t>, 64, </a:t>
            </a:r>
            <a:r>
              <a:rPr lang="en-US" dirty="0" err="1"/>
              <a:t>num_layers</a:t>
            </a:r>
            <a:r>
              <a:rPr lang="en-US" dirty="0"/>
              <a:t> = 4, dropout=0.1)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5A54-99F9-6AD0-6CED-BE64F22220B7}"/>
              </a:ext>
            </a:extLst>
          </p:cNvPr>
          <p:cNvSpPr txBox="1"/>
          <p:nvPr/>
        </p:nvSpPr>
        <p:spPr>
          <a:xfrm>
            <a:off x="7533129" y="4123763"/>
            <a:ext cx="6261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mlp_agent</a:t>
            </a:r>
            <a:r>
              <a:rPr lang="en-US" sz="1200" dirty="0"/>
              <a:t> = </a:t>
            </a:r>
            <a:r>
              <a:rPr lang="en-US" sz="1200" dirty="0" err="1"/>
              <a:t>create_mlp_actor_critic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input_shape</a:t>
            </a:r>
            <a:r>
              <a:rPr lang="en-US" sz="1200" dirty="0"/>
              <a:t>=</a:t>
            </a:r>
            <a:r>
              <a:rPr lang="en-US" sz="1200" dirty="0" err="1"/>
              <a:t>mlp_env.observation_spec</a:t>
            </a:r>
            <a:r>
              <a:rPr lang="en-US" sz="1200" dirty="0"/>
              <a:t>["observation"].shape,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output_shape</a:t>
            </a:r>
            <a:r>
              <a:rPr lang="en-US" sz="1200" dirty="0"/>
              <a:t> = </a:t>
            </a:r>
            <a:r>
              <a:rPr lang="en-US" sz="1200" dirty="0" err="1"/>
              <a:t>mlp_env.action_spec.shape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in_keys</a:t>
            </a:r>
            <a:r>
              <a:rPr lang="en-US" sz="1200" dirty="0"/>
              <a:t>=["observation"],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action_spec</a:t>
            </a:r>
            <a:r>
              <a:rPr lang="en-US" sz="1200" dirty="0"/>
              <a:t>=</a:t>
            </a:r>
            <a:r>
              <a:rPr lang="en-US" sz="1200" dirty="0" err="1"/>
              <a:t>env.action_spec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actor_depth</a:t>
            </a:r>
            <a:r>
              <a:rPr lang="en-US" sz="1200" dirty="0"/>
              <a:t>=3,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actor_cells</a:t>
            </a:r>
            <a:r>
              <a:rPr lang="en-US" sz="1200" dirty="0"/>
              <a:t>=64,</a:t>
            </a:r>
          </a:p>
          <a:p>
            <a:r>
              <a:rPr lang="en-US" sz="12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C063E-0C06-2BAF-7FD0-6AAD68D57F60}"/>
              </a:ext>
            </a:extLst>
          </p:cNvPr>
          <p:cNvSpPr txBox="1"/>
          <p:nvPr/>
        </p:nvSpPr>
        <p:spPr>
          <a:xfrm>
            <a:off x="7876515" y="23539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Node line graph</a:t>
            </a:r>
          </a:p>
        </p:txBody>
      </p:sp>
    </p:spTree>
    <p:extLst>
      <p:ext uri="{BB962C8B-B14F-4D97-AF65-F5344CB8AC3E}">
        <p14:creationId xmlns:p14="http://schemas.microsoft.com/office/powerpoint/2010/main" val="101251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3AB67-205A-DEA4-904A-F5A37726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6A981-C7B9-6C6E-45E2-4D58F42B6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571" y="127000"/>
            <a:ext cx="42672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7E6C9-F20B-C597-1BE8-C069A95EC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27400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0B67E-2F51-7543-1E8F-D54177055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571" y="3327400"/>
            <a:ext cx="4267200" cy="320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EF95C8-9FFE-0BA3-11DD-8665122939CB}"/>
              </a:ext>
            </a:extLst>
          </p:cNvPr>
          <p:cNvSpPr txBox="1"/>
          <p:nvPr/>
        </p:nvSpPr>
        <p:spPr>
          <a:xfrm>
            <a:off x="7716354" y="1810907"/>
            <a:ext cx="3904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policy_module</a:t>
            </a:r>
            <a:r>
              <a:rPr lang="en-US" dirty="0"/>
              <a:t> = Policy_Module2(</a:t>
            </a:r>
            <a:r>
              <a:rPr lang="en-US" dirty="0" err="1"/>
              <a:t>node_features</a:t>
            </a:r>
            <a:r>
              <a:rPr lang="en-US" dirty="0"/>
              <a:t>, 32, </a:t>
            </a:r>
            <a:r>
              <a:rPr lang="en-US" dirty="0" err="1"/>
              <a:t>num_layers</a:t>
            </a:r>
            <a:r>
              <a:rPr lang="en-US" dirty="0"/>
              <a:t> = 4, dropout=0.1)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5A54-99F9-6AD0-6CED-BE64F22220B7}"/>
              </a:ext>
            </a:extLst>
          </p:cNvPr>
          <p:cNvSpPr txBox="1"/>
          <p:nvPr/>
        </p:nvSpPr>
        <p:spPr>
          <a:xfrm>
            <a:off x="7533129" y="4123763"/>
            <a:ext cx="6261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mlp_agent</a:t>
            </a:r>
            <a:r>
              <a:rPr lang="en-US" sz="1200" dirty="0"/>
              <a:t> = </a:t>
            </a:r>
            <a:r>
              <a:rPr lang="en-US" sz="1200" dirty="0" err="1"/>
              <a:t>create_mlp_actor_critic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input_shape</a:t>
            </a:r>
            <a:r>
              <a:rPr lang="en-US" sz="1200" dirty="0"/>
              <a:t>=</a:t>
            </a:r>
            <a:r>
              <a:rPr lang="en-US" sz="1200" dirty="0" err="1"/>
              <a:t>mlp_env.observation_spec</a:t>
            </a:r>
            <a:r>
              <a:rPr lang="en-US" sz="1200" dirty="0"/>
              <a:t>["observation"].shape,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output_shape</a:t>
            </a:r>
            <a:r>
              <a:rPr lang="en-US" sz="1200" dirty="0"/>
              <a:t> = </a:t>
            </a:r>
            <a:r>
              <a:rPr lang="en-US" sz="1200" dirty="0" err="1"/>
              <a:t>mlp_env.action_spec.shape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in_keys</a:t>
            </a:r>
            <a:r>
              <a:rPr lang="en-US" sz="1200" dirty="0"/>
              <a:t>=["observation"],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action_spec</a:t>
            </a:r>
            <a:r>
              <a:rPr lang="en-US" sz="1200" dirty="0"/>
              <a:t>=</a:t>
            </a:r>
            <a:r>
              <a:rPr lang="en-US" sz="1200" dirty="0" err="1"/>
              <a:t>env.action_spec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actor_depth</a:t>
            </a:r>
            <a:r>
              <a:rPr lang="en-US" sz="1200" dirty="0"/>
              <a:t>=3,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actor_cells</a:t>
            </a:r>
            <a:r>
              <a:rPr lang="en-US" sz="1200" dirty="0"/>
              <a:t>=64,</a:t>
            </a:r>
          </a:p>
          <a:p>
            <a:r>
              <a:rPr lang="en-US" sz="12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C063E-0C06-2BAF-7FD0-6AAD68D57F60}"/>
              </a:ext>
            </a:extLst>
          </p:cNvPr>
          <p:cNvSpPr txBox="1"/>
          <p:nvPr/>
        </p:nvSpPr>
        <p:spPr>
          <a:xfrm>
            <a:off x="7876515" y="23539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Node line graph</a:t>
            </a:r>
          </a:p>
        </p:txBody>
      </p:sp>
    </p:spTree>
    <p:extLst>
      <p:ext uri="{BB962C8B-B14F-4D97-AF65-F5344CB8AC3E}">
        <p14:creationId xmlns:p14="http://schemas.microsoft.com/office/powerpoint/2010/main" val="257264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3AB67-205A-DEA4-904A-F5A37726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6A981-C7B9-6C6E-45E2-4D58F42B6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571" y="127000"/>
            <a:ext cx="42672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7E6C9-F20B-C597-1BE8-C069A95EC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27400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0B67E-2F51-7543-1E8F-D54177055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571" y="3327400"/>
            <a:ext cx="4267200" cy="320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EF95C8-9FFE-0BA3-11DD-8665122939CB}"/>
              </a:ext>
            </a:extLst>
          </p:cNvPr>
          <p:cNvSpPr txBox="1"/>
          <p:nvPr/>
        </p:nvSpPr>
        <p:spPr>
          <a:xfrm>
            <a:off x="7716354" y="1810907"/>
            <a:ext cx="3904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policy_module</a:t>
            </a:r>
            <a:r>
              <a:rPr lang="en-US" dirty="0"/>
              <a:t> = Policy_Module2(</a:t>
            </a:r>
            <a:r>
              <a:rPr lang="en-US" dirty="0" err="1"/>
              <a:t>node_features</a:t>
            </a:r>
            <a:r>
              <a:rPr lang="en-US" dirty="0"/>
              <a:t>, 32, </a:t>
            </a:r>
            <a:r>
              <a:rPr lang="en-US" dirty="0" err="1"/>
              <a:t>num_layers</a:t>
            </a:r>
            <a:r>
              <a:rPr lang="en-US" dirty="0"/>
              <a:t> = 4, dropout=0.1)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5A54-99F9-6AD0-6CED-BE64F22220B7}"/>
              </a:ext>
            </a:extLst>
          </p:cNvPr>
          <p:cNvSpPr txBox="1"/>
          <p:nvPr/>
        </p:nvSpPr>
        <p:spPr>
          <a:xfrm>
            <a:off x="7533129" y="4123763"/>
            <a:ext cx="6261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mlp_agent</a:t>
            </a:r>
            <a:r>
              <a:rPr lang="en-US" sz="1200" dirty="0"/>
              <a:t> = </a:t>
            </a:r>
            <a:r>
              <a:rPr lang="en-US" sz="1200" dirty="0" err="1"/>
              <a:t>create_mlp_actor_critic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input_shape</a:t>
            </a:r>
            <a:r>
              <a:rPr lang="en-US" sz="1200" dirty="0"/>
              <a:t>=</a:t>
            </a:r>
            <a:r>
              <a:rPr lang="en-US" sz="1200" dirty="0" err="1"/>
              <a:t>mlp_env.observation_spec</a:t>
            </a:r>
            <a:r>
              <a:rPr lang="en-US" sz="1200" dirty="0"/>
              <a:t>["observation"].shape,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output_shape</a:t>
            </a:r>
            <a:r>
              <a:rPr lang="en-US" sz="1200" dirty="0"/>
              <a:t> = </a:t>
            </a:r>
            <a:r>
              <a:rPr lang="en-US" sz="1200" dirty="0" err="1"/>
              <a:t>mlp_env.action_spec.shape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in_keys</a:t>
            </a:r>
            <a:r>
              <a:rPr lang="en-US" sz="1200" dirty="0"/>
              <a:t>=["observation"],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action_spec</a:t>
            </a:r>
            <a:r>
              <a:rPr lang="en-US" sz="1200" dirty="0"/>
              <a:t>=</a:t>
            </a:r>
            <a:r>
              <a:rPr lang="en-US" sz="1200" dirty="0" err="1"/>
              <a:t>env.action_spec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actor_depth</a:t>
            </a:r>
            <a:r>
              <a:rPr lang="en-US" sz="1200" dirty="0"/>
              <a:t>=3,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actor_cells</a:t>
            </a:r>
            <a:r>
              <a:rPr lang="en-US" sz="1200" dirty="0"/>
              <a:t>=64,</a:t>
            </a:r>
          </a:p>
          <a:p>
            <a:r>
              <a:rPr lang="en-US" sz="12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C063E-0C06-2BAF-7FD0-6AAD68D57F60}"/>
              </a:ext>
            </a:extLst>
          </p:cNvPr>
          <p:cNvSpPr txBox="1"/>
          <p:nvPr/>
        </p:nvSpPr>
        <p:spPr>
          <a:xfrm>
            <a:off x="7876515" y="23539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Node line graph</a:t>
            </a:r>
          </a:p>
        </p:txBody>
      </p:sp>
    </p:spTree>
    <p:extLst>
      <p:ext uri="{BB962C8B-B14F-4D97-AF65-F5344CB8AC3E}">
        <p14:creationId xmlns:p14="http://schemas.microsoft.com/office/powerpoint/2010/main" val="84721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3AB67-205A-DEA4-904A-F5A37726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6A981-C7B9-6C6E-45E2-4D58F42B6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571" y="127000"/>
            <a:ext cx="42672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7E6C9-F20B-C597-1BE8-C069A95EC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27400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0B67E-2F51-7543-1E8F-D54177055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571" y="3327400"/>
            <a:ext cx="4267200" cy="320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EF95C8-9FFE-0BA3-11DD-8665122939CB}"/>
              </a:ext>
            </a:extLst>
          </p:cNvPr>
          <p:cNvSpPr txBox="1"/>
          <p:nvPr/>
        </p:nvSpPr>
        <p:spPr>
          <a:xfrm>
            <a:off x="7716354" y="1810907"/>
            <a:ext cx="3904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policy_module</a:t>
            </a:r>
            <a:r>
              <a:rPr lang="en-US" dirty="0"/>
              <a:t> = Policy_Module2(</a:t>
            </a:r>
            <a:r>
              <a:rPr lang="en-US" dirty="0" err="1"/>
              <a:t>node_features</a:t>
            </a:r>
            <a:r>
              <a:rPr lang="en-US" dirty="0"/>
              <a:t>, 64, </a:t>
            </a:r>
            <a:r>
              <a:rPr lang="en-US" dirty="0" err="1"/>
              <a:t>num_layers</a:t>
            </a:r>
            <a:r>
              <a:rPr lang="en-US" dirty="0"/>
              <a:t> = 4, dropout=0.1)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5A54-99F9-6AD0-6CED-BE64F22220B7}"/>
              </a:ext>
            </a:extLst>
          </p:cNvPr>
          <p:cNvSpPr txBox="1"/>
          <p:nvPr/>
        </p:nvSpPr>
        <p:spPr>
          <a:xfrm>
            <a:off x="7533129" y="4123763"/>
            <a:ext cx="6261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mlp_agent</a:t>
            </a:r>
            <a:r>
              <a:rPr lang="en-US" sz="1200" dirty="0"/>
              <a:t> = </a:t>
            </a:r>
            <a:r>
              <a:rPr lang="en-US" sz="1200" dirty="0" err="1"/>
              <a:t>create_mlp_actor_critic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input_shape</a:t>
            </a:r>
            <a:r>
              <a:rPr lang="en-US" sz="1200" dirty="0"/>
              <a:t>=</a:t>
            </a:r>
            <a:r>
              <a:rPr lang="en-US" sz="1200" dirty="0" err="1"/>
              <a:t>mlp_env.observation_spec</a:t>
            </a:r>
            <a:r>
              <a:rPr lang="en-US" sz="1200" dirty="0"/>
              <a:t>["observation"].shape,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output_shape</a:t>
            </a:r>
            <a:r>
              <a:rPr lang="en-US" sz="1200" dirty="0"/>
              <a:t> = </a:t>
            </a:r>
            <a:r>
              <a:rPr lang="en-US" sz="1200" dirty="0" err="1"/>
              <a:t>mlp_env.action_spec.shape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in_keys</a:t>
            </a:r>
            <a:r>
              <a:rPr lang="en-US" sz="1200" dirty="0"/>
              <a:t>=["observation"],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action_spec</a:t>
            </a:r>
            <a:r>
              <a:rPr lang="en-US" sz="1200" dirty="0"/>
              <a:t>=</a:t>
            </a:r>
            <a:r>
              <a:rPr lang="en-US" sz="1200" dirty="0" err="1"/>
              <a:t>env.action_spec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actor_depth</a:t>
            </a:r>
            <a:r>
              <a:rPr lang="en-US" sz="1200" dirty="0"/>
              <a:t>=3,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actor_cells</a:t>
            </a:r>
            <a:r>
              <a:rPr lang="en-US" sz="1200" dirty="0"/>
              <a:t>=64,</a:t>
            </a:r>
          </a:p>
          <a:p>
            <a:r>
              <a:rPr lang="en-US" sz="12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C063E-0C06-2BAF-7FD0-6AAD68D57F60}"/>
              </a:ext>
            </a:extLst>
          </p:cNvPr>
          <p:cNvSpPr txBox="1"/>
          <p:nvPr/>
        </p:nvSpPr>
        <p:spPr>
          <a:xfrm>
            <a:off x="7876515" y="23539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Node line graph</a:t>
            </a:r>
          </a:p>
        </p:txBody>
      </p:sp>
    </p:spTree>
    <p:extLst>
      <p:ext uri="{BB962C8B-B14F-4D97-AF65-F5344CB8AC3E}">
        <p14:creationId xmlns:p14="http://schemas.microsoft.com/office/powerpoint/2010/main" val="47277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3AB67-205A-DEA4-904A-F5A37726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6A981-C7B9-6C6E-45E2-4D58F42B6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571" y="127000"/>
            <a:ext cx="42672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7E6C9-F20B-C597-1BE8-C069A95EC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27400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0B67E-2F51-7543-1E8F-D54177055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571" y="3327400"/>
            <a:ext cx="4267200" cy="320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EF95C8-9FFE-0BA3-11DD-8665122939CB}"/>
              </a:ext>
            </a:extLst>
          </p:cNvPr>
          <p:cNvSpPr txBox="1"/>
          <p:nvPr/>
        </p:nvSpPr>
        <p:spPr>
          <a:xfrm>
            <a:off x="7716354" y="1810907"/>
            <a:ext cx="3904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policy_module</a:t>
            </a:r>
            <a:r>
              <a:rPr lang="en-US" dirty="0"/>
              <a:t> = Policy_Module2(</a:t>
            </a:r>
            <a:r>
              <a:rPr lang="en-US" dirty="0" err="1"/>
              <a:t>node_features</a:t>
            </a:r>
            <a:r>
              <a:rPr lang="en-US" dirty="0"/>
              <a:t>, 64, </a:t>
            </a:r>
            <a:r>
              <a:rPr lang="en-US" dirty="0" err="1"/>
              <a:t>num_layers</a:t>
            </a:r>
            <a:r>
              <a:rPr lang="en-US" dirty="0"/>
              <a:t> = 5, dropout=0.1)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5A54-99F9-6AD0-6CED-BE64F22220B7}"/>
              </a:ext>
            </a:extLst>
          </p:cNvPr>
          <p:cNvSpPr txBox="1"/>
          <p:nvPr/>
        </p:nvSpPr>
        <p:spPr>
          <a:xfrm>
            <a:off x="7533129" y="4123763"/>
            <a:ext cx="6261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mlp_agent</a:t>
            </a:r>
            <a:r>
              <a:rPr lang="en-US" sz="1200" dirty="0"/>
              <a:t> = </a:t>
            </a:r>
            <a:r>
              <a:rPr lang="en-US" sz="1200" dirty="0" err="1"/>
              <a:t>create_mlp_actor_critic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input_shape</a:t>
            </a:r>
            <a:r>
              <a:rPr lang="en-US" sz="1200" dirty="0"/>
              <a:t>=</a:t>
            </a:r>
            <a:r>
              <a:rPr lang="en-US" sz="1200" dirty="0" err="1"/>
              <a:t>mlp_env.observation_spec</a:t>
            </a:r>
            <a:r>
              <a:rPr lang="en-US" sz="1200" dirty="0"/>
              <a:t>["observation"].shape,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output_shape</a:t>
            </a:r>
            <a:r>
              <a:rPr lang="en-US" sz="1200" dirty="0"/>
              <a:t> = </a:t>
            </a:r>
            <a:r>
              <a:rPr lang="en-US" sz="1200" dirty="0" err="1"/>
              <a:t>mlp_env.action_spec.shape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in_keys</a:t>
            </a:r>
            <a:r>
              <a:rPr lang="en-US" sz="1200" dirty="0"/>
              <a:t>=["observation"],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action_spec</a:t>
            </a:r>
            <a:r>
              <a:rPr lang="en-US" sz="1200" dirty="0"/>
              <a:t>=</a:t>
            </a:r>
            <a:r>
              <a:rPr lang="en-US" sz="1200" dirty="0" err="1"/>
              <a:t>env.action_spec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actor_depth</a:t>
            </a:r>
            <a:r>
              <a:rPr lang="en-US" sz="1200" dirty="0"/>
              <a:t>=3,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actor_cells</a:t>
            </a:r>
            <a:r>
              <a:rPr lang="en-US" sz="1200" dirty="0"/>
              <a:t>=64,</a:t>
            </a:r>
          </a:p>
          <a:p>
            <a:r>
              <a:rPr lang="en-US" sz="12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C063E-0C06-2BAF-7FD0-6AAD68D57F60}"/>
              </a:ext>
            </a:extLst>
          </p:cNvPr>
          <p:cNvSpPr txBox="1"/>
          <p:nvPr/>
        </p:nvSpPr>
        <p:spPr>
          <a:xfrm>
            <a:off x="7876515" y="23539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Node line graph</a:t>
            </a:r>
          </a:p>
        </p:txBody>
      </p:sp>
    </p:spTree>
    <p:extLst>
      <p:ext uri="{BB962C8B-B14F-4D97-AF65-F5344CB8AC3E}">
        <p14:creationId xmlns:p14="http://schemas.microsoft.com/office/powerpoint/2010/main" val="125457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3AB67-205A-DEA4-904A-F5A37726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6A981-C7B9-6C6E-45E2-4D58F42B6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571" y="127000"/>
            <a:ext cx="42672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7E6C9-F20B-C597-1BE8-C069A95EC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27400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0B67E-2F51-7543-1E8F-D54177055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571" y="3327400"/>
            <a:ext cx="4267200" cy="320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EF95C8-9FFE-0BA3-11DD-8665122939CB}"/>
              </a:ext>
            </a:extLst>
          </p:cNvPr>
          <p:cNvSpPr txBox="1"/>
          <p:nvPr/>
        </p:nvSpPr>
        <p:spPr>
          <a:xfrm>
            <a:off x="7716354" y="1810907"/>
            <a:ext cx="3904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policy_module</a:t>
            </a:r>
            <a:r>
              <a:rPr lang="en-US" dirty="0"/>
              <a:t> = Policy_Module2(</a:t>
            </a:r>
            <a:r>
              <a:rPr lang="en-US" dirty="0" err="1"/>
              <a:t>node_features</a:t>
            </a:r>
            <a:r>
              <a:rPr lang="en-US" dirty="0"/>
              <a:t>, 64, </a:t>
            </a:r>
            <a:r>
              <a:rPr lang="en-US" dirty="0" err="1"/>
              <a:t>num_layers</a:t>
            </a:r>
            <a:r>
              <a:rPr lang="en-US" dirty="0"/>
              <a:t> = 5, dropout=0.1)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5A54-99F9-6AD0-6CED-BE64F22220B7}"/>
              </a:ext>
            </a:extLst>
          </p:cNvPr>
          <p:cNvSpPr txBox="1"/>
          <p:nvPr/>
        </p:nvSpPr>
        <p:spPr>
          <a:xfrm>
            <a:off x="7533129" y="4123763"/>
            <a:ext cx="6261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mlp_agent</a:t>
            </a:r>
            <a:r>
              <a:rPr lang="en-US" sz="1200" dirty="0"/>
              <a:t> = </a:t>
            </a:r>
            <a:r>
              <a:rPr lang="en-US" sz="1200" dirty="0" err="1"/>
              <a:t>create_mlp_actor_critic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input_shape</a:t>
            </a:r>
            <a:r>
              <a:rPr lang="en-US" sz="1200" dirty="0"/>
              <a:t>=</a:t>
            </a:r>
            <a:r>
              <a:rPr lang="en-US" sz="1200" dirty="0" err="1"/>
              <a:t>mlp_env.observation_spec</a:t>
            </a:r>
            <a:r>
              <a:rPr lang="en-US" sz="1200" dirty="0"/>
              <a:t>["observation"].shape,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output_shape</a:t>
            </a:r>
            <a:r>
              <a:rPr lang="en-US" sz="1200" dirty="0"/>
              <a:t> = </a:t>
            </a:r>
            <a:r>
              <a:rPr lang="en-US" sz="1200" dirty="0" err="1"/>
              <a:t>mlp_env.action_spec.shape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in_keys</a:t>
            </a:r>
            <a:r>
              <a:rPr lang="en-US" sz="1200" dirty="0"/>
              <a:t>=["observation"],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action_spec</a:t>
            </a:r>
            <a:r>
              <a:rPr lang="en-US" sz="1200" dirty="0"/>
              <a:t>=</a:t>
            </a:r>
            <a:r>
              <a:rPr lang="en-US" sz="1200" dirty="0" err="1"/>
              <a:t>env.action_spec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actor_depth</a:t>
            </a:r>
            <a:r>
              <a:rPr lang="en-US" sz="1200" dirty="0"/>
              <a:t>=3,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actor_cells</a:t>
            </a:r>
            <a:r>
              <a:rPr lang="en-US" sz="1200" dirty="0"/>
              <a:t>=64,</a:t>
            </a:r>
          </a:p>
          <a:p>
            <a:r>
              <a:rPr lang="en-US" sz="12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C063E-0C06-2BAF-7FD0-6AAD68D57F60}"/>
              </a:ext>
            </a:extLst>
          </p:cNvPr>
          <p:cNvSpPr txBox="1"/>
          <p:nvPr/>
        </p:nvSpPr>
        <p:spPr>
          <a:xfrm>
            <a:off x="7876515" y="23539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Node line graph</a:t>
            </a:r>
          </a:p>
        </p:txBody>
      </p:sp>
    </p:spTree>
    <p:extLst>
      <p:ext uri="{BB962C8B-B14F-4D97-AF65-F5344CB8AC3E}">
        <p14:creationId xmlns:p14="http://schemas.microsoft.com/office/powerpoint/2010/main" val="417889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788</Words>
  <Application>Microsoft Office PowerPoint</Application>
  <PresentationFormat>Widescreen</PresentationFormat>
  <Paragraphs>82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Base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Jerrod Alexander Wigmore</dc:creator>
  <cp:lastModifiedBy>Jerrod Alexander Wigmore</cp:lastModifiedBy>
  <cp:revision>2</cp:revision>
  <dcterms:created xsi:type="dcterms:W3CDTF">2024-09-26T15:34:46Z</dcterms:created>
  <dcterms:modified xsi:type="dcterms:W3CDTF">2024-09-26T19:25:13Z</dcterms:modified>
</cp:coreProperties>
</file>