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5"/>
    <p:restoredTop sz="96197"/>
  </p:normalViewPr>
  <p:slideViewPr>
    <p:cSldViewPr snapToGrid="0" snapToObjects="1">
      <p:cViewPr varScale="1">
        <p:scale>
          <a:sx n="85" d="100"/>
          <a:sy n="85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4266-3326-34BA-688A-3ACAB8C0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871E7-3D8A-6B7C-5104-12B9928BC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Effects of the weather and 2020 pandemic on crimes</a:t>
            </a:r>
          </a:p>
          <a:p>
            <a:r>
              <a:rPr lang="en-US" dirty="0"/>
              <a:t>Based on reported crimes: 2017 - 2021</a:t>
            </a:r>
          </a:p>
        </p:txBody>
      </p:sp>
    </p:spTree>
    <p:extLst>
      <p:ext uri="{BB962C8B-B14F-4D97-AF65-F5344CB8AC3E}">
        <p14:creationId xmlns:p14="http://schemas.microsoft.com/office/powerpoint/2010/main" val="37062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998-6556-9E1C-56D6-AADB536F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Reporting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F43B-17D7-56D6-9DDE-FE2C0BBF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485-650C-44D5-0B86-E77092D6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Primary Crime Types - Summary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71006DB-8326-F08F-31CB-026AD56A1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84" r="4" b="299"/>
          <a:stretch/>
        </p:blipFill>
        <p:spPr bwMode="auto">
          <a:xfrm>
            <a:off x="284502" y="2330168"/>
            <a:ext cx="5367892" cy="378922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3E09D-CB55-A02F-74FD-111200304A76}"/>
              </a:ext>
            </a:extLst>
          </p:cNvPr>
          <p:cNvSpPr txBox="1"/>
          <p:nvPr/>
        </p:nvSpPr>
        <p:spPr>
          <a:xfrm>
            <a:off x="5980954" y="2603500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city of Chicago’s Data Portal tabulates all reported crimes, apart from murder, which are then categorized by primary types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database contain data that dates as far back as 2001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Analysis is based on five years of data, from 2017 to 2021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primary types of crime constantly ranked as the most reported: theft, battery, and criminal damage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aggregately account for roughly 53% of all primary types of crimes each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FB25E-ACF6-806F-B70A-695D69A17BB6}"/>
              </a:ext>
            </a:extLst>
          </p:cNvPr>
          <p:cNvSpPr txBox="1"/>
          <p:nvPr/>
        </p:nvSpPr>
        <p:spPr>
          <a:xfrm>
            <a:off x="1386641" y="2330168"/>
            <a:ext cx="316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Top 3 Primary Crime Types by Year</a:t>
            </a:r>
          </a:p>
        </p:txBody>
      </p:sp>
    </p:spTree>
    <p:extLst>
      <p:ext uri="{BB962C8B-B14F-4D97-AF65-F5344CB8AC3E}">
        <p14:creationId xmlns:p14="http://schemas.microsoft.com/office/powerpoint/2010/main" val="27675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193C-1AB8-F217-CDD9-6D2FC51E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Pandemic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0050-90F9-E049-0DFF-52C73957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935E-3278-B28D-308C-22F96A86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Top Primary Crimes -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95DF87-9F98-15D9-A43F-1C951E61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362977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As a percentage of all crimes, theft accounted for the most frequently occurred, followed by battery, and criminal damage</a:t>
            </a:r>
          </a:p>
          <a:p>
            <a:r>
              <a:rPr lang="en-US" sz="1600" dirty="0"/>
              <a:t>During 2020 and 2021, theft occurrences was surpassed by battery for the first time, compared to historical norms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39136-3DC8-A726-D077-226013AE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1" r="4351"/>
          <a:stretch/>
        </p:blipFill>
        <p:spPr>
          <a:xfrm>
            <a:off x="5918503" y="2350743"/>
            <a:ext cx="4938684" cy="405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5FD2B-4056-2295-7EBD-A18ED620E42C}"/>
              </a:ext>
            </a:extLst>
          </p:cNvPr>
          <p:cNvSpPr txBox="1"/>
          <p:nvPr/>
        </p:nvSpPr>
        <p:spPr>
          <a:xfrm>
            <a:off x="6752753" y="2603500"/>
            <a:ext cx="316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Primary Crime Types % of all Crimes</a:t>
            </a:r>
          </a:p>
        </p:txBody>
      </p:sp>
    </p:spTree>
    <p:extLst>
      <p:ext uri="{BB962C8B-B14F-4D97-AF65-F5344CB8AC3E}">
        <p14:creationId xmlns:p14="http://schemas.microsoft.com/office/powerpoint/2010/main" val="38604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0365-C083-D137-EADE-BD00A52F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Weather Impact on Crimes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32FD39B-DCA7-AD84-B355-4239D8D30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5" r="4" b="1029"/>
          <a:stretch/>
        </p:blipFill>
        <p:spPr>
          <a:xfrm>
            <a:off x="0" y="2261601"/>
            <a:ext cx="5980954" cy="43031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4BA5-6298-FD88-5E47-6700B555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top 3 primary crimes reported in 2019 were analyzed and graphed based on a range of averaged cold and warm temperatures at the time they were committed to determine any possible correlation</a:t>
            </a:r>
          </a:p>
          <a:p>
            <a:r>
              <a:rPr lang="en-US" sz="1600" dirty="0"/>
              <a:t>Based on the results, it can be concluded that there is no correlation between the temperature and the occurrence of crimes</a:t>
            </a:r>
          </a:p>
        </p:txBody>
      </p:sp>
    </p:spTree>
    <p:extLst>
      <p:ext uri="{BB962C8B-B14F-4D97-AF65-F5344CB8AC3E}">
        <p14:creationId xmlns:p14="http://schemas.microsoft.com/office/powerpoint/2010/main" val="256783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FBC9-A2B9-FA94-124B-B874550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Theft &amp; Temperature -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6CA837-1ED6-F9F6-FB94-DF06F143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17171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Theft is isolated for 2019 calendar year to examine there is any correlation between the temperature and the number of theft reported</a:t>
            </a:r>
          </a:p>
          <a:p>
            <a:r>
              <a:rPr lang="en-US" sz="1600" dirty="0"/>
              <a:t>The regression analysis shows a negative correlation between the warmer temperature and the amount if thefts that were reported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1BDFE85-1BD7-17DD-8B21-92C0640C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01615"/>
            <a:ext cx="6151333" cy="461349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05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BCFE-7002-4668-9EAE-C5014D97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7B7C-10D0-95E3-55DD-22C91DF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1336</TotalTime>
  <Words>277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Chicago</vt:lpstr>
      <vt:lpstr>Data Reporting Issues</vt:lpstr>
      <vt:lpstr>Primary Crime Types - Summary</vt:lpstr>
      <vt:lpstr>2020 Pandemic Impact</vt:lpstr>
      <vt:lpstr>Top Primary Crimes - Distribution</vt:lpstr>
      <vt:lpstr>Weather Impact on Crimes</vt:lpstr>
      <vt:lpstr>Theft &amp; Temperature -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</dc:title>
  <dc:creator>Mickelson Laurore</dc:creator>
  <cp:lastModifiedBy>Mickelson Laurore</cp:lastModifiedBy>
  <cp:revision>10</cp:revision>
  <dcterms:created xsi:type="dcterms:W3CDTF">2022-11-10T01:35:59Z</dcterms:created>
  <dcterms:modified xsi:type="dcterms:W3CDTF">2022-11-10T23:52:40Z</dcterms:modified>
</cp:coreProperties>
</file>