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35fddf09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35fddf09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35fddf09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35fddf09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35fddf09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235fddf09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35fddf09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35fddf09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35fddf09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235fddf09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235fddf0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235fddf0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35fddf09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35fddf09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35fddf09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35fddf09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35fddf09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235fddf09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35fddf09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35fddf09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35fddf09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35fddf09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35fddf09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235fddf09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35fddf09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35fddf09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Ames Housing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Property Sale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Willey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modeling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71600"/>
            <a:ext cx="3607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first phase of model creation, the linear regression models did similarly well.  The basic Linear Regression model had an R2 score of .90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836900"/>
            <a:ext cx="376237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6282575" y="1351325"/>
            <a:ext cx="22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LR Model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5" y="3127125"/>
            <a:ext cx="2572600" cy="8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Scaler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71600"/>
            <a:ext cx="4223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scaling, the Ridge, Lasso, and ElasticNet models showed some marginal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375" y="1886400"/>
            <a:ext cx="36385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5858075" y="1373000"/>
            <a:ext cx="22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Scaled ElasticNet model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150" y="3020275"/>
            <a:ext cx="23237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1082475" y="2624800"/>
            <a:ext cx="22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Scaled ElasticNet Scores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RFE and Polynomial Features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Feature Elimination was performed to remove insignificant data.  However, all of the models scored slightly worse after features were removed.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PolynomialFeatures were added, increasing the total features to 26,334.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Introduced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 on the train set increased to .99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 on the test set dropped to .73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Ideally, RFE could have been used to remove some of these features, but would require more time or computing power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fine tuning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LassoCV was used to create the best model.  The scaled data set was used, but the RFE and polynomial sets were disregarded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LassoCV decided an alpha value of 729.45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 on train set is .92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 on test set is .91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63" y="3365963"/>
            <a:ext cx="22002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1108775" y="2996675"/>
            <a:ext cx="18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LassoCV test scores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800" y="1918163"/>
            <a:ext cx="35814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620175"/>
            <a:ext cx="8520600" cy="29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LassoCV model is the best of the models we created to predict sale price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future models, pipelines would allow for faster creation of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Gridsearch may be able to fine tune the model even further to improve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an employee for Zillow, I am tasked with creating a model that will </a:t>
            </a:r>
            <a:r>
              <a:rPr lang="en"/>
              <a:t>accurately</a:t>
            </a:r>
            <a:r>
              <a:rPr lang="en"/>
              <a:t> predict sale prices for new properties.  I will use the given training data to create the most accurate possible model.  The model will then be tested against a test set.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training set has information listed for 2,051 previous properties.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Along with the sale price, there are 80 features which will be used to create our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those 80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38 are quantitative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42 are qualitative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/>
              <a:t>quantitative</a:t>
            </a:r>
            <a:r>
              <a:rPr lang="en"/>
              <a:t> and qualitative features were separated for preprocessing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429150"/>
            <a:ext cx="5652600" cy="18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total columns have missing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Several columns, especially lot_frontage and garage_yr_blt, have a significant number of values missing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375" y="1385522"/>
            <a:ext cx="1223725" cy="2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missing values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lot frontage values were replaced with the mean value for the column.  This prevents us from having to drop rows, and produces less variance than replacing with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Garage year built showed a high correlation with the year the house was built, so the column was dropped rather </a:t>
            </a:r>
            <a:r>
              <a:rPr lang="en"/>
              <a:t>than</a:t>
            </a:r>
            <a:r>
              <a:rPr lang="en"/>
              <a:t> </a:t>
            </a:r>
            <a:r>
              <a:rPr lang="en"/>
              <a:t>having</a:t>
            </a:r>
            <a:r>
              <a:rPr lang="en"/>
              <a:t> values imputed.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missing numeric values were largely due to measuring features that the house did not have, so they were set to 0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225" y="2747075"/>
            <a:ext cx="2005375" cy="8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inspection of numerical features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Several features show a high correlation with sale price at first glance, notably those that are area measurements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175" y="1971300"/>
            <a:ext cx="35433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75" y="1976075"/>
            <a:ext cx="36195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and visualization of ordinal features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19 of the categorical features are ordinal values based on quality, most on a scale of poor to excellent .  These were encoded to a 0-5 value, 0 being non-existent and 5 being excellent.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" y="2353238"/>
            <a:ext cx="36861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425" y="2358013"/>
            <a:ext cx="36195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and visualization of categorical values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remaining categorical values were converted to dummy columns so that they can be used in the building of our model.  Several of these showed </a:t>
            </a:r>
            <a:r>
              <a:rPr lang="en"/>
              <a:t>significant</a:t>
            </a:r>
            <a:r>
              <a:rPr lang="en"/>
              <a:t> correlation to sale price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2426025"/>
            <a:ext cx="36766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625" y="2445075"/>
            <a:ext cx="35623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process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255100" y="1185750"/>
            <a:ext cx="85206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completing the preprocessing of data, several linear regression models were created with different regularization methods, as well as one using K nearest neighors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735800" y="2150800"/>
            <a:ext cx="2433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Linear Regression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Ridge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Lasso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ElasticNet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