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59E9A1-934B-4D38-BCDD-357088E26266}">
  <a:tblStyle styleId="{7159E9A1-934B-4D38-BCDD-357088E26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f06b11f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f06b11f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f06b11f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f06b11f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f06b1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f06b1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f06b11f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f06b11f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f06b11f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f06b11f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0483a6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0483a6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0483a6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0483a6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f06b11f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f06b11f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f06b11f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f06b11f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prepscholar.com/which-states-require-the-act-full-list-and-advice" TargetMode="External"/><Relationship Id="rId4" Type="http://schemas.openxmlformats.org/officeDocument/2006/relationships/hyperlink" Target="https://blog.prepscholar.com/which-states-require-the-sat" TargetMode="External"/><Relationship Id="rId5" Type="http://schemas.openxmlformats.org/officeDocument/2006/relationships/hyperlink" Target="https://www.washingtonpost.com/local/education/growing-number-of-states-fund-act-college-admission-testing-for-11th-grade-students/2014/08/19/eb0edcba-27a7-11e4-86ca-6f03cbd15c1a_story.html" TargetMode="External"/><Relationship Id="rId6" Type="http://schemas.openxmlformats.org/officeDocument/2006/relationships/hyperlink" Target="https://www.coloradokids.org/wp-content/uploads/2016/01/ACTvsSAT_FINAL.pdf" TargetMode="External"/><Relationship Id="rId7" Type="http://schemas.openxmlformats.org/officeDocument/2006/relationships/hyperlink" Target="http://www.higheredinfo.org/dbrowser/index.php?submeasure=63&amp;year=2018&amp;level=nation&amp;mode=data&amp;state=" TargetMode="External"/><Relationship Id="rId8" Type="http://schemas.openxmlformats.org/officeDocument/2006/relationships/hyperlink" Target="http://www.higheredinfo.org/gyo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and ACT Participation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Willey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https://blog.prepscholar.com/which-states-require-the-act-full-list-and-advice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https://blog.prepscholar.com/which-states-require-the-sat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https://www.washingtonpost.com/local/education/growing-number-of-states-fund-act-college-admission-testing-for-11th-grade-students/2014/08/19/eb0edcba-27a7-11e4-86ca-6f03cbd15c1a_story.html</a:t>
            </a:r>
            <a:endParaRPr sz="1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https://www.coloradokids.org/wp-content/uploads/2016/01/ACTvsSAT_FINAL.pd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http://www.higheredinfo.org/dbrowser/index.php?submeasure=63&amp;year=2018&amp;level=nation&amp;mode=data&amp;state=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http://www.higheredinfo.org/gyod/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SAT and ACT are standardized tests </a:t>
            </a:r>
            <a:r>
              <a:rPr lang="en"/>
              <a:t>taken</a:t>
            </a:r>
            <a:r>
              <a:rPr lang="en"/>
              <a:t> by high school students that are traditionally used by colleges and universities in their selection of new students.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has been controversy over whether these tests are fair and accurate predictors of student success, and some universities have recently dropped requirements for applicants to participate in them.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College Board and ACT, Inc. have been campaigning to maintain their role in the college  admissions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members of a state board of education, we are considering partnership with the College Board or ACT, Inc. in order to increase college-entrance exam participation.  The aim of this study is to determine whether or not to mandate a statewide exam, and whether that should be the SAT or ACT.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Contract with ACT or SAT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entrance exams can be used as replacements for in-state assessments.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 are able to negotiate reduced prices per test, and are able to </a:t>
            </a:r>
            <a:r>
              <a:rPr lang="en"/>
              <a:t>administer</a:t>
            </a:r>
            <a:r>
              <a:rPr lang="en"/>
              <a:t> them for free to students.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becomes more financially accessible to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students consider possibility of college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*College Board and ACT, Inc. each currently hold contracts with 20 states </a:t>
            </a:r>
            <a:r>
              <a:rPr lang="en"/>
              <a:t>provide study materials and administer tests to some or all students for free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Participation 2017-2019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 is currently mandated by the highest number of states, but SAT participation has gradually risen since its redesign in 2016.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8" y="2011263"/>
            <a:ext cx="37052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163" y="2006488"/>
            <a:ext cx="37052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1575" y="5217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SAT vs. ACT participation as predictors of educational attainment</a:t>
            </a:r>
            <a:endParaRPr sz="2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88850" y="1291624"/>
            <a:ext cx="8368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Rate of High School Grads Enrolling in College (2018)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24" y="1939724"/>
            <a:ext cx="3118104" cy="255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575" y="1939725"/>
            <a:ext cx="3118104" cy="255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1575" y="5217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SAT vs. ACT </a:t>
            </a:r>
            <a:r>
              <a:rPr lang="en" sz="2000"/>
              <a:t>participation</a:t>
            </a:r>
            <a:r>
              <a:rPr lang="en" sz="2000"/>
              <a:t> as predictors of educational attainment</a:t>
            </a:r>
            <a:endParaRPr sz="2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88850" y="1291624"/>
            <a:ext cx="83682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Percentage of Population with Bachelor’s Degree or Higher</a:t>
            </a:r>
            <a:r>
              <a:rPr lang="en"/>
              <a:t> (2018)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74" y="1928199"/>
            <a:ext cx="3114875" cy="2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62" y="1928200"/>
            <a:ext cx="3118104" cy="25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and Illinois transitioned to SAT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 was redesigned and now aligns with Common 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Khan Academy provides free SAT prep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Board offered a better contract than ACT, Inc.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994100" y="29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{7159E9A1-934B-4D38-BCDD-357088E26266}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4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Illinois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 with the College Board to make SAT testing available and free for all students.</a:t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school districts to coordinate free test days and provide study materials.</a:t>
            </a:r>
            <a:endParaRPr sz="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collecting data regarding relationship between SAT testing and long-term student success.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