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8A579C-61D0-400E-A157-9D9327AA371F}">
  <a:tblStyle styleId="{598A579C-61D0-400E-A157-9D9327AA37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3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757ff77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757ff77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757ff775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757ff775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757ff775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757ff775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757ff77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757ff77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757ff775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757ff775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757ff7752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757ff7752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757ff775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757ff775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757ff775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757ff775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757ff7752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757ff7752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757ff77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757ff77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6921de76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6921de76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757ff77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757ff77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757ff7752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757ff7752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Subreddit Classification: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r/WorldNews vs. r/UpliftingNews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Joshua Willey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Processing Data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Vectorizer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002060"/>
                </a:solidFill>
              </a:rPr>
              <a:t>TfidfVectorizer</a:t>
            </a:r>
            <a:endParaRPr lang="en-US" sz="1800" b="1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CountVectorizer</a:t>
            </a:r>
            <a:endParaRPr lang="en-US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Balance Adjustment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rgbClr val="002060"/>
                </a:solidFill>
              </a:rPr>
              <a:t>Random Oversampling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/>
              <a:t>SMOTE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/>
              <a:t>ADASYN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/>
              <a:t>Balanced class weight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Analysis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601" y="1310750"/>
            <a:ext cx="3924800" cy="28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200" y="1318452"/>
            <a:ext cx="3903393" cy="28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250" y="1288825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75" y="1247775"/>
            <a:ext cx="3676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Metrics</a:t>
            </a:r>
            <a:endParaRPr/>
          </a:p>
        </p:txBody>
      </p:sp>
      <p:graphicFrame>
        <p:nvGraphicFramePr>
          <p:cNvPr id="135" name="Google Shape;135;p25"/>
          <p:cNvGraphicFramePr/>
          <p:nvPr/>
        </p:nvGraphicFramePr>
        <p:xfrm>
          <a:off x="952500" y="1428750"/>
          <a:ext cx="5429250" cy="2590620"/>
        </p:xfrm>
        <a:graphic>
          <a:graphicData uri="http://schemas.openxmlformats.org/drawingml/2006/table">
            <a:tbl>
              <a:tblPr>
                <a:noFill/>
                <a:tableStyleId>{598A579C-61D0-400E-A157-9D9327AA371F}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Score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Balanced Accuracy Score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 Score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 Score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models were not able to significantly exceed the baseline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Both subreddits are related to current events, so there is a lot of overlap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Balance correction increased sensitivity to the minority class, but at the expense of precision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future models: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Examine similar sample sizes, possibly from different time periods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Add additional stopwords to eliminate some overlap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Add computing power to examine more hyperparameters</a:t>
            </a:r>
          </a:p>
          <a:p>
            <a:pPr lvl="1" indent="-342900"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r/WorldNews is a subreddit dedicated to major news stories from around the globe, while r/UpliftingNews aims to share positive stories to counter the cynicism present in a lot of news media.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purpose of this analysis is to build a model that can accurately determine whether a new post belongs to r/WorldNews or r/UpliftingNews.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225" y="924825"/>
            <a:ext cx="585164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Posts collected from r/WorldNews and r/UpliftingNews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March 1, 2022 to April 24, 2022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Total Posts: 55716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UpliftingNews: 3,998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WorldNews: 51,718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Combined scraped data from both subreddits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Removed special characters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Limit text to ASCII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CountVectorization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Tokenize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Remove punctuation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Lowercase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Distribution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364000" y="1345225"/>
            <a:ext cx="228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WorldNews: 92.8%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UpliftingNews: 7.2%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525" y="1106800"/>
            <a:ext cx="4745775" cy="32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255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words for each subreddit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25" y="1017725"/>
            <a:ext cx="7873525" cy="36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239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word pairings for each subreddit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75" y="901075"/>
            <a:ext cx="826042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Naive Bayes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Random Forest Classifier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276</Words>
  <Application>Microsoft Office PowerPoint</Application>
  <PresentationFormat>On-screen Show (16:9)</PresentationFormat>
  <Paragraphs>76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Proxima Nova</vt:lpstr>
      <vt:lpstr>Arial</vt:lpstr>
      <vt:lpstr>Spearmint</vt:lpstr>
      <vt:lpstr>Subreddit Classification: r/WorldNews vs. r/UpliftingNews</vt:lpstr>
      <vt:lpstr>Problem Statement</vt:lpstr>
      <vt:lpstr>Workflow </vt:lpstr>
      <vt:lpstr>Data Collection</vt:lpstr>
      <vt:lpstr>Preprocessing</vt:lpstr>
      <vt:lpstr>Post Distribution</vt:lpstr>
      <vt:lpstr>Top words for each subreddit</vt:lpstr>
      <vt:lpstr>Top word pairings for each subreddit</vt:lpstr>
      <vt:lpstr>Models</vt:lpstr>
      <vt:lpstr>Processing Data</vt:lpstr>
      <vt:lpstr>Logistic Regression Analysis</vt:lpstr>
      <vt:lpstr>Random Forest</vt:lpstr>
      <vt:lpstr>Classification Metrics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Subreddit Classification: WorldNews and UpliftingNews</dc:title>
  <cp:lastModifiedBy>Joshua Willey</cp:lastModifiedBy>
  <cp:revision>6</cp:revision>
  <dcterms:modified xsi:type="dcterms:W3CDTF">2022-05-02T14:43:48Z</dcterms:modified>
</cp:coreProperties>
</file>