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verage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4bd45b9ee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34bd45b9e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4bd45b9ee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34bd45b9ee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4bd45b9e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34bd45b9e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4bd45b9e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34bd45b9e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4bd45b9e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34bd45b9e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4bd45b9e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34bd45b9e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4bd45b9ee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34bd45b9e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4bd45b9e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4bd45b9e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4bd45b9ee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34bd45b9e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4bd45b9e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34bd45b9e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va.gov/vetdata/expenditures.asp" TargetMode="External"/><Relationship Id="rId4" Type="http://schemas.openxmlformats.org/officeDocument/2006/relationships/hyperlink" Target="https://www.ers.usda.gov/data-products/county-level-data-sets/" TargetMode="External"/><Relationship Id="rId5" Type="http://schemas.openxmlformats.org/officeDocument/2006/relationships/hyperlink" Target="https://www.countyhealthrankings.org/explore-health-rankings/rankings-data-documentatio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Veterans Affairs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Expenditures Analysis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Joshua Willey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most significant feature for every model was number of veterans in the county, so future models may need have a better control for population.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further study, there are many more variables that can be examined, for example, only a small subset health variables were used in the model.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https://www.va.gov/vetdata/expenditures.asp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https://www.ers.usda.gov/data-products/county-level-data-sets/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https://www.countyhealthrankings.org/explore-health-rankings/rankings-data-documentation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537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U.S. Department of Veterans Affairs is an agency of the federal government that provides services to military veterans, including: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Pensions and Disability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Medical Care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Education and Training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Home Loans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Insurance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5375" y="802275"/>
            <a:ext cx="2796775" cy="240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2021, VA expenditures totalled </a:t>
            </a:r>
            <a:r>
              <a:rPr lang="en"/>
              <a:t>$224 Billion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Compensation and Pension: $111 Billion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VA Health Care: $88 Billion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Over 6 million unique patients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Education: $11.5 Billion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About 1 million beneficiaries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Analyze</a:t>
            </a:r>
            <a:r>
              <a:rPr lang="en"/>
              <a:t> at the state and county level </a:t>
            </a:r>
            <a:r>
              <a:rPr lang="en"/>
              <a:t>where VA resources are being used the most, and determine what types of local variables most impact VA spending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Factors Analyzed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Analyzed Data at the County Level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Health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Economy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Education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Population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1200" y="1247775"/>
            <a:ext cx="356235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Model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85700" y="1581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Lasso Regression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R2 Score: 0.87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RMSE: 67,800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MAE: 25,329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2100" y="1152475"/>
            <a:ext cx="3932600" cy="282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Highest Environmental Coefficients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Food Insecurity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Excessive alcohol 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Rural Areas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Highest State Coefficients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Ohio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West Virginia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Tennessee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0575" y="925075"/>
            <a:ext cx="2331300" cy="357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Medical Expenditures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252500" y="1184125"/>
            <a:ext cx="8520600" cy="3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rates of: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Food Insecurity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Excess Alcohol Consumption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Smoking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Obesity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Inactivity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Diabetes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3263" y="1078350"/>
            <a:ext cx="3533775" cy="31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37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Education/Training Expenditures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93100" y="1130250"/>
            <a:ext cx="4328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Highest Coefficient: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% of Pop. living in a rural area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States with highest coefficients: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California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Virginia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Hawaii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Colorado</a:t>
            </a:r>
            <a:endParaRPr/>
          </a:p>
        </p:txBody>
      </p:sp>
      <p:sp>
        <p:nvSpPr>
          <p:cNvPr id="114" name="Google Shape;114;p21"/>
          <p:cNvSpPr txBox="1"/>
          <p:nvPr/>
        </p:nvSpPr>
        <p:spPr>
          <a:xfrm>
            <a:off x="4572000" y="1130250"/>
            <a:ext cx="364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7300" y="1320075"/>
            <a:ext cx="3872849" cy="258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