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BA0A-6940-1AFE-FA40-778BD73E9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F9D84-98AA-DA18-B1D0-A2954EE0E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8F81-E6BA-C99C-60CD-63EF8982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871A7-CA8A-E72D-F8CA-E1B65063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8200D-C87B-A203-DE73-EAA2B8DA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7A4B-1F95-1E84-7987-B3FBF1B4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D8461-5CA5-9549-2509-D4B88A2D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0392-1E20-C641-B1E6-CF839F20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8908-00B1-9C9E-A75E-E64752BA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9A50-5E86-9CF5-02B5-2E608C7F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7E730-E90D-E9D9-2E16-B00D66D3B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1E80A-18CD-2B49-56AD-49B343573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5938C-6A84-4E19-5C6A-BCEC0006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54D6-4068-2EF8-84B7-BCB47EDA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3839A-09BC-C4EE-9F7B-2B83922A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B92C-C7A1-8A23-C73F-6B0A3760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A4C2-87EC-4D8C-41AC-D28A4DBA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14B55-1CA4-3A5C-FE81-D53508E7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64D6B-CA51-3214-A8F2-A960E714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D4E7-3683-2CFA-5B0A-E93E4820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2CC8-3205-060E-C5B4-11B20A3D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DD0A-899B-36EF-3FA3-8A7BEDA1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A7B6-0025-77C0-FE79-8F3E10FA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D1CD7-6C24-BE54-51F1-60E6F6C3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9E86-806A-6964-C917-0521E5D0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2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ED6E-4BAA-956C-52F9-E4786A8B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F6AB-33E1-5800-29F6-277AF9980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1DA87-933B-D95C-EB4E-6D7836538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BA64F-9FE0-B0C0-627B-98FE8F93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B77D0-0221-AE26-BB4C-8B8C41C0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F9F9B-5577-3145-C12C-7BF4BA68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CF5C-6B10-F122-2DCC-93379851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9687-E1E7-81DD-4AA4-3AB77EB7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0ACC0-EA7A-6590-3EFE-EF0D51AF6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FB856-B639-3C35-8701-CA3FCB69C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AFFC7-6F83-C9CF-30A2-18D6CE10F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2C210-7484-F9DE-A768-976AD9E2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7F53A-1D1C-9A86-94E8-5851E905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3F7B2-07B7-E726-E8D9-14A2D4DF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1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29E5-B6EA-30B5-3588-56B06816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CC8D6-70EB-88AB-2C10-613E0620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F3337-E2E8-E456-8266-A47E0AEF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A761B-F3D9-226E-FE30-3478BFCB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2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9561F-2366-1601-1BE9-B8B4CE78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9DEB2-A9D4-5CB8-0528-F795A43A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DEE54-0C14-4DA5-A64F-CA93D7D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67A9-DB04-E76E-2CEB-DAC87DC8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7C85-B2B3-366A-B049-7DC894EA8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10211-91EA-ACD0-DA73-1C188236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6E44-014C-3137-6CCE-B5E92575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88E86-2926-4151-B122-943360F5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1BFE-9097-E8E8-F135-CEDF02CA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37A-BD87-C2BE-96FB-C7B98726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1C7CC-9B1E-2449-066C-0E902A25B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52E1B-C23D-38B9-E134-1DF1FBF4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10C1A-FB74-7046-6F8F-9213461F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4599-4F9E-6107-3600-1B5E5BD8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0E18E-039E-5657-F18C-175BB068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B0680-D844-D15D-7B36-FF94A979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0CFA6-76D0-6096-4195-50BC2DA4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445D-4920-5CBA-76D7-3AAA36319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1EFB5-C96F-3566-F78A-025B7DB36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0937A-D973-317C-F666-58D653C5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A2CE49BA-1D1D-DD7C-5EFD-D58542C6F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87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A hand holding a box of dog food next to a dog&#10;&#10;Description automatically generated with low confidence">
            <a:extLst>
              <a:ext uri="{FF2B5EF4-FFF2-40B4-BE49-F238E27FC236}">
                <a16:creationId xmlns:a16="http://schemas.microsoft.com/office/drawing/2014/main" id="{B0E038EA-03E5-7F0D-62AE-678CBA798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5" r="15001" b="2"/>
          <a:stretch/>
        </p:blipFill>
        <p:spPr>
          <a:xfrm>
            <a:off x="196731" y="170453"/>
            <a:ext cx="3794884" cy="6517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7CCE3-F371-5F9A-6E75-C4976C5CD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50" r="2" b="21995"/>
          <a:stretch/>
        </p:blipFill>
        <p:spPr>
          <a:xfrm>
            <a:off x="4184141" y="165371"/>
            <a:ext cx="3826711" cy="3176540"/>
          </a:xfrm>
          <a:prstGeom prst="rect">
            <a:avLst/>
          </a:prstGeom>
        </p:spPr>
      </p:pic>
      <p:pic>
        <p:nvPicPr>
          <p:cNvPr id="8" name="Picture 7" descr="A person sitting at a desk with a computer and a window&#10;&#10;Description automatically generated with low confidence">
            <a:extLst>
              <a:ext uri="{FF2B5EF4-FFF2-40B4-BE49-F238E27FC236}">
                <a16:creationId xmlns:a16="http://schemas.microsoft.com/office/drawing/2014/main" id="{4BEB91B5-5228-EAE1-515C-1C3CCFFF73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1" r="17925" b="-2"/>
          <a:stretch/>
        </p:blipFill>
        <p:spPr>
          <a:xfrm>
            <a:off x="4184141" y="3512234"/>
            <a:ext cx="3826711" cy="3175314"/>
          </a:xfrm>
          <a:prstGeom prst="rect">
            <a:avLst/>
          </a:prstGeom>
        </p:spPr>
      </p:pic>
      <p:pic>
        <p:nvPicPr>
          <p:cNvPr id="3" name="Picture 2" descr="A dog wearing a scarf&#10;&#10;Description automatically generated with medium confidence">
            <a:extLst>
              <a:ext uri="{FF2B5EF4-FFF2-40B4-BE49-F238E27FC236}">
                <a16:creationId xmlns:a16="http://schemas.microsoft.com/office/drawing/2014/main" id="{1374DF8F-DEA9-A90B-367A-CAE93600F9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163" r="2" b="16483"/>
          <a:stretch/>
        </p:blipFill>
        <p:spPr>
          <a:xfrm>
            <a:off x="8193992" y="3505966"/>
            <a:ext cx="3826711" cy="3181582"/>
          </a:xfrm>
          <a:prstGeom prst="rect">
            <a:avLst/>
          </a:prstGeom>
        </p:spPr>
      </p:pic>
      <p:pic>
        <p:nvPicPr>
          <p:cNvPr id="10" name="Picture 9" descr="A person sitting on a bench with dogs&#10;&#10;Description automatically generated with medium confidence">
            <a:extLst>
              <a:ext uri="{FF2B5EF4-FFF2-40B4-BE49-F238E27FC236}">
                <a16:creationId xmlns:a16="http://schemas.microsoft.com/office/drawing/2014/main" id="{34DF49B6-9178-97EE-600C-24ACB67D90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74" r="6933" b="4"/>
          <a:stretch/>
        </p:blipFill>
        <p:spPr>
          <a:xfrm>
            <a:off x="4184142" y="159910"/>
            <a:ext cx="7836562" cy="65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9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970F0-1EE4-53CC-EED1-FB8E097E6F23}"/>
              </a:ext>
            </a:extLst>
          </p:cNvPr>
          <p:cNvSpPr txBox="1"/>
          <p:nvPr/>
        </p:nvSpPr>
        <p:spPr>
          <a:xfrm>
            <a:off x="388620" y="533239"/>
            <a:ext cx="10948176" cy="53955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SADIE is:</a:t>
            </a:r>
          </a:p>
          <a:p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low-, mid- and high-level API library for </a:t>
            </a:r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immunoinformatics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Testable, reusable and portable Python library.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 step installation.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Provide a customized and verified germline reference library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 germline references on the fly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Maintains data formats consistent with AIRR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Completely open source (MIT License)</a:t>
            </a:r>
          </a:p>
        </p:txBody>
      </p:sp>
    </p:spTree>
    <p:extLst>
      <p:ext uri="{BB962C8B-B14F-4D97-AF65-F5344CB8AC3E}">
        <p14:creationId xmlns:p14="http://schemas.microsoft.com/office/powerpoint/2010/main" val="333519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0F295-0381-2051-4121-4BB9AE43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89" y="571500"/>
            <a:ext cx="8935419" cy="58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4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53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Willis</dc:creator>
  <cp:lastModifiedBy>Jordan Willis</cp:lastModifiedBy>
  <cp:revision>18</cp:revision>
  <dcterms:created xsi:type="dcterms:W3CDTF">2022-05-17T21:39:04Z</dcterms:created>
  <dcterms:modified xsi:type="dcterms:W3CDTF">2022-05-17T23:26:21Z</dcterms:modified>
</cp:coreProperties>
</file>