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1" r:id="rId5"/>
    <p:sldId id="257" r:id="rId6"/>
    <p:sldId id="272" r:id="rId7"/>
    <p:sldId id="262" r:id="rId8"/>
    <p:sldId id="266" r:id="rId9"/>
    <p:sldId id="269" r:id="rId10"/>
    <p:sldId id="271" r:id="rId11"/>
    <p:sldId id="263" r:id="rId12"/>
    <p:sldId id="264" r:id="rId13"/>
    <p:sldId id="270" r:id="rId14"/>
    <p:sldId id="267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13CAF-B7C5-4D1E-A0A6-539D1566D3F0}" v="93" dt="2020-04-29T09:32:37.31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8043" autoAdjust="0"/>
  </p:normalViewPr>
  <p:slideViewPr>
    <p:cSldViewPr snapToGrid="0">
      <p:cViewPr varScale="1">
        <p:scale>
          <a:sx n="65" d="100"/>
          <a:sy n="65" d="100"/>
        </p:scale>
        <p:origin x="22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ock, Javan" userId="c3cbc9cb-97ed-4866-ad1c-f9e9ed1a20b6" providerId="ADAL" clId="{4F313CAF-B7C5-4D1E-A0A6-539D1566D3F0}"/>
    <pc:docChg chg="undo redo custSel mod addSld modSld sldOrd">
      <pc:chgData name="Willock, Javan" userId="c3cbc9cb-97ed-4866-ad1c-f9e9ed1a20b6" providerId="ADAL" clId="{4F313CAF-B7C5-4D1E-A0A6-539D1566D3F0}" dt="2020-04-29T09:55:11.942" v="1815" actId="20577"/>
      <pc:docMkLst>
        <pc:docMk/>
      </pc:docMkLst>
      <pc:sldChg chg="addSp modSp modNotesTx">
        <pc:chgData name="Willock, Javan" userId="c3cbc9cb-97ed-4866-ad1c-f9e9ed1a20b6" providerId="ADAL" clId="{4F313CAF-B7C5-4D1E-A0A6-539D1566D3F0}" dt="2020-04-28T10:07:29.306" v="1324" actId="12"/>
        <pc:sldMkLst>
          <pc:docMk/>
          <pc:sldMk cId="3984617762" sldId="257"/>
        </pc:sldMkLst>
        <pc:spChg chg="mod">
          <ac:chgData name="Willock, Javan" userId="c3cbc9cb-97ed-4866-ad1c-f9e9ed1a20b6" providerId="ADAL" clId="{4F313CAF-B7C5-4D1E-A0A6-539D1566D3F0}" dt="2020-04-27T18:32:54.399" v="306" actId="1076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Willock, Javan" userId="c3cbc9cb-97ed-4866-ad1c-f9e9ed1a20b6" providerId="ADAL" clId="{4F313CAF-B7C5-4D1E-A0A6-539D1566D3F0}" dt="2020-04-27T20:29:19.049" v="748" actId="1076"/>
          <ac:spMkLst>
            <pc:docMk/>
            <pc:sldMk cId="3984617762" sldId="257"/>
            <ac:spMk id="3" creationId="{00000000-0000-0000-0000-000000000000}"/>
          </ac:spMkLst>
        </pc:spChg>
        <pc:spChg chg="add mod">
          <ac:chgData name="Willock, Javan" userId="c3cbc9cb-97ed-4866-ad1c-f9e9ed1a20b6" providerId="ADAL" clId="{4F313CAF-B7C5-4D1E-A0A6-539D1566D3F0}" dt="2020-04-27T20:29:32.546" v="752" actId="1076"/>
          <ac:spMkLst>
            <pc:docMk/>
            <pc:sldMk cId="3984617762" sldId="257"/>
            <ac:spMk id="4" creationId="{D59B3B8A-E3B6-47C2-B51F-6E3D01EF13E1}"/>
          </ac:spMkLst>
        </pc:spChg>
        <pc:spChg chg="add mod">
          <ac:chgData name="Willock, Javan" userId="c3cbc9cb-97ed-4866-ad1c-f9e9ed1a20b6" providerId="ADAL" clId="{4F313CAF-B7C5-4D1E-A0A6-539D1566D3F0}" dt="2020-04-27T21:00:00.306" v="1134" actId="1076"/>
          <ac:spMkLst>
            <pc:docMk/>
            <pc:sldMk cId="3984617762" sldId="257"/>
            <ac:spMk id="5" creationId="{B1E0514D-F96F-42C6-8DC4-E296639CDA1C}"/>
          </ac:spMkLst>
        </pc:spChg>
        <pc:spChg chg="add mod">
          <ac:chgData name="Willock, Javan" userId="c3cbc9cb-97ed-4866-ad1c-f9e9ed1a20b6" providerId="ADAL" clId="{4F313CAF-B7C5-4D1E-A0A6-539D1566D3F0}" dt="2020-04-27T21:00:04.473" v="1135" actId="1076"/>
          <ac:spMkLst>
            <pc:docMk/>
            <pc:sldMk cId="3984617762" sldId="257"/>
            <ac:spMk id="6" creationId="{F7923580-0100-4E24-B036-0D124FE939D6}"/>
          </ac:spMkLst>
        </pc:spChg>
      </pc:sldChg>
      <pc:sldChg chg="modSp">
        <pc:chgData name="Willock, Javan" userId="c3cbc9cb-97ed-4866-ad1c-f9e9ed1a20b6" providerId="ADAL" clId="{4F313CAF-B7C5-4D1E-A0A6-539D1566D3F0}" dt="2020-04-27T18:32:14.647" v="301" actId="14100"/>
        <pc:sldMkLst>
          <pc:docMk/>
          <pc:sldMk cId="106904919" sldId="261"/>
        </pc:sldMkLst>
        <pc:spChg chg="mod">
          <ac:chgData name="Willock, Javan" userId="c3cbc9cb-97ed-4866-ad1c-f9e9ed1a20b6" providerId="ADAL" clId="{4F313CAF-B7C5-4D1E-A0A6-539D1566D3F0}" dt="2020-04-27T18:32:14.647" v="301" actId="14100"/>
          <ac:spMkLst>
            <pc:docMk/>
            <pc:sldMk cId="106904919" sldId="261"/>
            <ac:spMk id="2" creationId="{00000000-0000-0000-0000-000000000000}"/>
          </ac:spMkLst>
        </pc:spChg>
      </pc:sldChg>
      <pc:sldChg chg="modSp modNotesTx">
        <pc:chgData name="Willock, Javan" userId="c3cbc9cb-97ed-4866-ad1c-f9e9ed1a20b6" providerId="ADAL" clId="{4F313CAF-B7C5-4D1E-A0A6-539D1566D3F0}" dt="2020-04-29T09:38:32.246" v="1772" actId="115"/>
        <pc:sldMkLst>
          <pc:docMk/>
          <pc:sldMk cId="1476019738" sldId="262"/>
        </pc:sldMkLst>
        <pc:spChg chg="mod">
          <ac:chgData name="Willock, Javan" userId="c3cbc9cb-97ed-4866-ad1c-f9e9ed1a20b6" providerId="ADAL" clId="{4F313CAF-B7C5-4D1E-A0A6-539D1566D3F0}" dt="2020-04-27T20:39:15.538" v="821" actId="20577"/>
          <ac:spMkLst>
            <pc:docMk/>
            <pc:sldMk cId="1476019738" sldId="262"/>
            <ac:spMk id="2" creationId="{00000000-0000-0000-0000-000000000000}"/>
          </ac:spMkLst>
        </pc:spChg>
        <pc:graphicFrameChg chg="mod modGraphic">
          <ac:chgData name="Willock, Javan" userId="c3cbc9cb-97ed-4866-ad1c-f9e9ed1a20b6" providerId="ADAL" clId="{4F313CAF-B7C5-4D1E-A0A6-539D1566D3F0}" dt="2020-04-28T15:34:00.220" v="1327" actId="2164"/>
          <ac:graphicFrameMkLst>
            <pc:docMk/>
            <pc:sldMk cId="1476019738" sldId="262"/>
            <ac:graphicFrameMk id="4" creationId="{14D62D6C-59EF-44A7-8951-FD6FBDBC48F6}"/>
          </ac:graphicFrameMkLst>
        </pc:graphicFrameChg>
      </pc:sldChg>
      <pc:sldChg chg="addSp delSp modSp mod ord modClrScheme chgLayout modNotesTx">
        <pc:chgData name="Willock, Javan" userId="c3cbc9cb-97ed-4866-ad1c-f9e9ed1a20b6" providerId="ADAL" clId="{4F313CAF-B7C5-4D1E-A0A6-539D1566D3F0}" dt="2020-04-28T20:07:59.649" v="1460" actId="14100"/>
        <pc:sldMkLst>
          <pc:docMk/>
          <pc:sldMk cId="2475092730" sldId="263"/>
        </pc:sldMkLst>
        <pc:spChg chg="mod">
          <ac:chgData name="Willock, Javan" userId="c3cbc9cb-97ed-4866-ad1c-f9e9ed1a20b6" providerId="ADAL" clId="{4F313CAF-B7C5-4D1E-A0A6-539D1566D3F0}" dt="2020-04-27T20:46:19.337" v="981" actId="1076"/>
          <ac:spMkLst>
            <pc:docMk/>
            <pc:sldMk cId="2475092730" sldId="263"/>
            <ac:spMk id="2" creationId="{00000000-0000-0000-0000-000000000000}"/>
          </ac:spMkLst>
        </pc:spChg>
        <pc:spChg chg="del">
          <ac:chgData name="Willock, Javan" userId="c3cbc9cb-97ed-4866-ad1c-f9e9ed1a20b6" providerId="ADAL" clId="{4F313CAF-B7C5-4D1E-A0A6-539D1566D3F0}" dt="2020-04-27T09:22:46.097" v="257" actId="478"/>
          <ac:spMkLst>
            <pc:docMk/>
            <pc:sldMk cId="2475092730" sldId="263"/>
            <ac:spMk id="3" creationId="{00000000-0000-0000-0000-000000000000}"/>
          </ac:spMkLst>
        </pc:spChg>
        <pc:spChg chg="add del mod">
          <ac:chgData name="Willock, Javan" userId="c3cbc9cb-97ed-4866-ad1c-f9e9ed1a20b6" providerId="ADAL" clId="{4F313CAF-B7C5-4D1E-A0A6-539D1566D3F0}" dt="2020-04-27T09:22:44.512" v="256" actId="478"/>
          <ac:spMkLst>
            <pc:docMk/>
            <pc:sldMk cId="2475092730" sldId="263"/>
            <ac:spMk id="6" creationId="{A9CB5966-C796-44E4-A62D-8E1DF9F4A68E}"/>
          </ac:spMkLst>
        </pc:spChg>
        <pc:spChg chg="add del mod">
          <ac:chgData name="Willock, Javan" userId="c3cbc9cb-97ed-4866-ad1c-f9e9ed1a20b6" providerId="ADAL" clId="{4F313CAF-B7C5-4D1E-A0A6-539D1566D3F0}" dt="2020-04-27T09:22:49.951" v="258" actId="478"/>
          <ac:spMkLst>
            <pc:docMk/>
            <pc:sldMk cId="2475092730" sldId="263"/>
            <ac:spMk id="8" creationId="{3A86CDC2-17FA-4C2C-9EC8-B1C446F1615B}"/>
          </ac:spMkLst>
        </pc:spChg>
        <pc:spChg chg="add mod">
          <ac:chgData name="Willock, Javan" userId="c3cbc9cb-97ed-4866-ad1c-f9e9ed1a20b6" providerId="ADAL" clId="{4F313CAF-B7C5-4D1E-A0A6-539D1566D3F0}" dt="2020-04-27T20:48:01.474" v="985" actId="1076"/>
          <ac:spMkLst>
            <pc:docMk/>
            <pc:sldMk cId="2475092730" sldId="263"/>
            <ac:spMk id="15" creationId="{A7824490-C8A3-4FE5-8973-76D3655C89F6}"/>
          </ac:spMkLst>
        </pc:spChg>
        <pc:spChg chg="add mod">
          <ac:chgData name="Willock, Javan" userId="c3cbc9cb-97ed-4866-ad1c-f9e9ed1a20b6" providerId="ADAL" clId="{4F313CAF-B7C5-4D1E-A0A6-539D1566D3F0}" dt="2020-04-27T20:48:05.441" v="986" actId="1076"/>
          <ac:spMkLst>
            <pc:docMk/>
            <pc:sldMk cId="2475092730" sldId="263"/>
            <ac:spMk id="17" creationId="{3B7ED153-F652-463D-B5E4-631A4D11875C}"/>
          </ac:spMkLst>
        </pc:spChg>
        <pc:graphicFrameChg chg="del">
          <ac:chgData name="Willock, Javan" userId="c3cbc9cb-97ed-4866-ad1c-f9e9ed1a20b6" providerId="ADAL" clId="{4F313CAF-B7C5-4D1E-A0A6-539D1566D3F0}" dt="2020-04-27T09:22:42.850" v="255" actId="478"/>
          <ac:graphicFrameMkLst>
            <pc:docMk/>
            <pc:sldMk cId="2475092730" sldId="263"/>
            <ac:graphicFrameMk id="5" creationId="{00000000-0000-0000-0000-000000000000}"/>
          </ac:graphicFrameMkLst>
        </pc:graphicFrameChg>
        <pc:picChg chg="add mod">
          <ac:chgData name="Willock, Javan" userId="c3cbc9cb-97ed-4866-ad1c-f9e9ed1a20b6" providerId="ADAL" clId="{4F313CAF-B7C5-4D1E-A0A6-539D1566D3F0}" dt="2020-04-28T19:36:06.002" v="1455" actId="14100"/>
          <ac:picMkLst>
            <pc:docMk/>
            <pc:sldMk cId="2475092730" sldId="263"/>
            <ac:picMk id="3" creationId="{4AD5585B-F0F0-4422-8225-AFC101149FBF}"/>
          </ac:picMkLst>
        </pc:picChg>
        <pc:picChg chg="add mod modCrop">
          <ac:chgData name="Willock, Javan" userId="c3cbc9cb-97ed-4866-ad1c-f9e9ed1a20b6" providerId="ADAL" clId="{4F313CAF-B7C5-4D1E-A0A6-539D1566D3F0}" dt="2020-04-28T20:07:59.649" v="1460" actId="14100"/>
          <ac:picMkLst>
            <pc:docMk/>
            <pc:sldMk cId="2475092730" sldId="263"/>
            <ac:picMk id="4" creationId="{8AEAD03B-17EE-4BE8-BA6E-22220DDBDAB3}"/>
          </ac:picMkLst>
        </pc:picChg>
        <pc:picChg chg="add del mod ord">
          <ac:chgData name="Willock, Javan" userId="c3cbc9cb-97ed-4866-ad1c-f9e9ed1a20b6" providerId="ADAL" clId="{4F313CAF-B7C5-4D1E-A0A6-539D1566D3F0}" dt="2020-04-27T20:47:54.321" v="982" actId="478"/>
          <ac:picMkLst>
            <pc:docMk/>
            <pc:sldMk cId="2475092730" sldId="263"/>
            <ac:picMk id="9" creationId="{254D8A72-5E80-4E83-BE7B-5A2CCAA4FBB9}"/>
          </ac:picMkLst>
        </pc:picChg>
        <pc:picChg chg="add del mod">
          <ac:chgData name="Willock, Javan" userId="c3cbc9cb-97ed-4866-ad1c-f9e9ed1a20b6" providerId="ADAL" clId="{4F313CAF-B7C5-4D1E-A0A6-539D1566D3F0}" dt="2020-04-28T19:36:01.361" v="1452" actId="478"/>
          <ac:picMkLst>
            <pc:docMk/>
            <pc:sldMk cId="2475092730" sldId="263"/>
            <ac:picMk id="10" creationId="{2DC7F757-5B54-4295-94FC-86D7F06B349B}"/>
          </ac:picMkLst>
        </pc:picChg>
        <pc:picChg chg="add del mod">
          <ac:chgData name="Willock, Javan" userId="c3cbc9cb-97ed-4866-ad1c-f9e9ed1a20b6" providerId="ADAL" clId="{4F313CAF-B7C5-4D1E-A0A6-539D1566D3F0}" dt="2020-04-28T20:07:47.090" v="1456" actId="478"/>
          <ac:picMkLst>
            <pc:docMk/>
            <pc:sldMk cId="2475092730" sldId="263"/>
            <ac:picMk id="11" creationId="{72ACBE5B-861A-4771-A03D-F2D8BB649632}"/>
          </ac:picMkLst>
        </pc:picChg>
      </pc:sldChg>
      <pc:sldChg chg="addSp delSp modSp ord">
        <pc:chgData name="Willock, Javan" userId="c3cbc9cb-97ed-4866-ad1c-f9e9ed1a20b6" providerId="ADAL" clId="{4F313CAF-B7C5-4D1E-A0A6-539D1566D3F0}" dt="2020-04-28T21:00:43.825" v="1472" actId="478"/>
        <pc:sldMkLst>
          <pc:docMk/>
          <pc:sldMk cId="2761515851" sldId="264"/>
        </pc:sldMkLst>
        <pc:spChg chg="mod">
          <ac:chgData name="Willock, Javan" userId="c3cbc9cb-97ed-4866-ad1c-f9e9ed1a20b6" providerId="ADAL" clId="{4F313CAF-B7C5-4D1E-A0A6-539D1566D3F0}" dt="2020-04-27T09:15:32.911" v="141" actId="1035"/>
          <ac:spMkLst>
            <pc:docMk/>
            <pc:sldMk cId="2761515851" sldId="264"/>
            <ac:spMk id="2" creationId="{00000000-0000-0000-0000-000000000000}"/>
          </ac:spMkLst>
        </pc:spChg>
        <pc:spChg chg="del">
          <ac:chgData name="Willock, Javan" userId="c3cbc9cb-97ed-4866-ad1c-f9e9ed1a20b6" providerId="ADAL" clId="{4F313CAF-B7C5-4D1E-A0A6-539D1566D3F0}" dt="2020-04-27T20:49:18.546" v="995" actId="478"/>
          <ac:spMkLst>
            <pc:docMk/>
            <pc:sldMk cId="2761515851" sldId="264"/>
            <ac:spMk id="3" creationId="{7A47DCD6-E239-450B-90A1-53A5E9DD3F11}"/>
          </ac:spMkLst>
        </pc:spChg>
        <pc:spChg chg="add">
          <ac:chgData name="Willock, Javan" userId="c3cbc9cb-97ed-4866-ad1c-f9e9ed1a20b6" providerId="ADAL" clId="{4F313CAF-B7C5-4D1E-A0A6-539D1566D3F0}" dt="2020-04-27T20:49:27.854" v="1000"/>
          <ac:spMkLst>
            <pc:docMk/>
            <pc:sldMk cId="2761515851" sldId="264"/>
            <ac:spMk id="7" creationId="{3755EC9B-BA98-470C-9E6A-441F69212351}"/>
          </ac:spMkLst>
        </pc:spChg>
        <pc:spChg chg="add mod">
          <ac:chgData name="Willock, Javan" userId="c3cbc9cb-97ed-4866-ad1c-f9e9ed1a20b6" providerId="ADAL" clId="{4F313CAF-B7C5-4D1E-A0A6-539D1566D3F0}" dt="2020-04-27T20:53:20.870" v="1029" actId="164"/>
          <ac:spMkLst>
            <pc:docMk/>
            <pc:sldMk cId="2761515851" sldId="264"/>
            <ac:spMk id="10" creationId="{B11B03CA-F509-43DF-9273-0148B377942E}"/>
          </ac:spMkLst>
        </pc:spChg>
        <pc:spChg chg="add mod">
          <ac:chgData name="Willock, Javan" userId="c3cbc9cb-97ed-4866-ad1c-f9e9ed1a20b6" providerId="ADAL" clId="{4F313CAF-B7C5-4D1E-A0A6-539D1566D3F0}" dt="2020-04-28T20:17:55.522" v="1471" actId="1037"/>
          <ac:spMkLst>
            <pc:docMk/>
            <pc:sldMk cId="2761515851" sldId="264"/>
            <ac:spMk id="13" creationId="{E9851346-2973-4879-B4DC-22439D230111}"/>
          </ac:spMkLst>
        </pc:spChg>
        <pc:grpChg chg="add del mod">
          <ac:chgData name="Willock, Javan" userId="c3cbc9cb-97ed-4866-ad1c-f9e9ed1a20b6" providerId="ADAL" clId="{4F313CAF-B7C5-4D1E-A0A6-539D1566D3F0}" dt="2020-04-27T20:53:25.121" v="1032" actId="478"/>
          <ac:grpSpMkLst>
            <pc:docMk/>
            <pc:sldMk cId="2761515851" sldId="264"/>
            <ac:grpSpMk id="5" creationId="{FF626C71-EC09-4821-8366-86052B4BE5C1}"/>
          </ac:grpSpMkLst>
        </pc:grpChg>
        <pc:grpChg chg="add mod">
          <ac:chgData name="Willock, Javan" userId="c3cbc9cb-97ed-4866-ad1c-f9e9ed1a20b6" providerId="ADAL" clId="{4F313CAF-B7C5-4D1E-A0A6-539D1566D3F0}" dt="2020-04-27T20:54:35.489" v="1040" actId="1076"/>
          <ac:grpSpMkLst>
            <pc:docMk/>
            <pc:sldMk cId="2761515851" sldId="264"/>
            <ac:grpSpMk id="11" creationId="{5325F8B3-E3BB-4471-AD8C-E431ED164895}"/>
          </ac:grpSpMkLst>
        </pc:grpChg>
        <pc:picChg chg="add mod ord">
          <ac:chgData name="Willock, Javan" userId="c3cbc9cb-97ed-4866-ad1c-f9e9ed1a20b6" providerId="ADAL" clId="{4F313CAF-B7C5-4D1E-A0A6-539D1566D3F0}" dt="2020-04-28T20:14:01.665" v="1466" actId="1076"/>
          <ac:picMkLst>
            <pc:docMk/>
            <pc:sldMk cId="2761515851" sldId="264"/>
            <ac:picMk id="3" creationId="{8C3985BB-19D2-4179-BDE8-9E9C1ECE829E}"/>
          </ac:picMkLst>
        </pc:picChg>
        <pc:picChg chg="add del mod">
          <ac:chgData name="Willock, Javan" userId="c3cbc9cb-97ed-4866-ad1c-f9e9ed1a20b6" providerId="ADAL" clId="{4F313CAF-B7C5-4D1E-A0A6-539D1566D3F0}" dt="2020-04-27T20:52:16.833" v="1003" actId="478"/>
          <ac:picMkLst>
            <pc:docMk/>
            <pc:sldMk cId="2761515851" sldId="264"/>
            <ac:picMk id="4" creationId="{1D1B70AB-2E38-4172-AC9E-06A8CC30658E}"/>
          </ac:picMkLst>
        </pc:picChg>
        <pc:picChg chg="add">
          <ac:chgData name="Willock, Javan" userId="c3cbc9cb-97ed-4866-ad1c-f9e9ed1a20b6" providerId="ADAL" clId="{4F313CAF-B7C5-4D1E-A0A6-539D1566D3F0}" dt="2020-04-27T20:49:27.854" v="1000"/>
          <ac:picMkLst>
            <pc:docMk/>
            <pc:sldMk cId="2761515851" sldId="264"/>
            <ac:picMk id="6" creationId="{F65B88E9-CE89-42D5-9CAE-4B2C809D4DC8}"/>
          </ac:picMkLst>
        </pc:picChg>
        <pc:picChg chg="add mod">
          <ac:chgData name="Willock, Javan" userId="c3cbc9cb-97ed-4866-ad1c-f9e9ed1a20b6" providerId="ADAL" clId="{4F313CAF-B7C5-4D1E-A0A6-539D1566D3F0}" dt="2020-04-27T20:52:23.737" v="1009" actId="1076"/>
          <ac:picMkLst>
            <pc:docMk/>
            <pc:sldMk cId="2761515851" sldId="264"/>
            <ac:picMk id="8" creationId="{B38F71C6-B6CA-40D5-BE55-BEBA3AAAC159}"/>
          </ac:picMkLst>
        </pc:picChg>
        <pc:picChg chg="add mod modCrop">
          <ac:chgData name="Willock, Javan" userId="c3cbc9cb-97ed-4866-ad1c-f9e9ed1a20b6" providerId="ADAL" clId="{4F313CAF-B7C5-4D1E-A0A6-539D1566D3F0}" dt="2020-04-27T20:54:42.396" v="1041" actId="732"/>
          <ac:picMkLst>
            <pc:docMk/>
            <pc:sldMk cId="2761515851" sldId="264"/>
            <ac:picMk id="9" creationId="{5B42FC2C-AD0C-466F-A2EC-1C41C1C03B30}"/>
          </ac:picMkLst>
        </pc:picChg>
        <pc:picChg chg="add del mod">
          <ac:chgData name="Willock, Javan" userId="c3cbc9cb-97ed-4866-ad1c-f9e9ed1a20b6" providerId="ADAL" clId="{4F313CAF-B7C5-4D1E-A0A6-539D1566D3F0}" dt="2020-04-28T21:00:43.825" v="1472" actId="478"/>
          <ac:picMkLst>
            <pc:docMk/>
            <pc:sldMk cId="2761515851" sldId="264"/>
            <ac:picMk id="12" creationId="{9D2295E3-6A2E-4EAB-B493-122FB54CB4E5}"/>
          </ac:picMkLst>
        </pc:picChg>
      </pc:sldChg>
      <pc:sldChg chg="addSp delSp modSp modNotesTx">
        <pc:chgData name="Willock, Javan" userId="c3cbc9cb-97ed-4866-ad1c-f9e9ed1a20b6" providerId="ADAL" clId="{4F313CAF-B7C5-4D1E-A0A6-539D1566D3F0}" dt="2020-04-28T19:20:28.039" v="1399" actId="20577"/>
        <pc:sldMkLst>
          <pc:docMk/>
          <pc:sldMk cId="3229171051" sldId="266"/>
        </pc:sldMkLst>
        <pc:spChg chg="del mod">
          <ac:chgData name="Willock, Javan" userId="c3cbc9cb-97ed-4866-ad1c-f9e9ed1a20b6" providerId="ADAL" clId="{4F313CAF-B7C5-4D1E-A0A6-539D1566D3F0}" dt="2020-04-27T20:40:09.557" v="858" actId="478"/>
          <ac:spMkLst>
            <pc:docMk/>
            <pc:sldMk cId="3229171051" sldId="266"/>
            <ac:spMk id="2" creationId="{00000000-0000-0000-0000-000000000000}"/>
          </ac:spMkLst>
        </pc:spChg>
        <pc:spChg chg="add mod">
          <ac:chgData name="Willock, Javan" userId="c3cbc9cb-97ed-4866-ad1c-f9e9ed1a20b6" providerId="ADAL" clId="{4F313CAF-B7C5-4D1E-A0A6-539D1566D3F0}" dt="2020-04-28T19:11:42.614" v="1351" actId="20577"/>
          <ac:spMkLst>
            <pc:docMk/>
            <pc:sldMk cId="3229171051" sldId="266"/>
            <ac:spMk id="2" creationId="{B878F817-AA98-4572-8574-AD4D561219B5}"/>
          </ac:spMkLst>
        </pc:spChg>
        <pc:spChg chg="add">
          <ac:chgData name="Willock, Javan" userId="c3cbc9cb-97ed-4866-ad1c-f9e9ed1a20b6" providerId="ADAL" clId="{4F313CAF-B7C5-4D1E-A0A6-539D1566D3F0}" dt="2020-04-27T20:40:07.239" v="857"/>
          <ac:spMkLst>
            <pc:docMk/>
            <pc:sldMk cId="3229171051" sldId="266"/>
            <ac:spMk id="6" creationId="{E77605CD-597C-4E14-BE71-F8B16477A052}"/>
          </ac:spMkLst>
        </pc:spChg>
        <pc:spChg chg="add mod">
          <ac:chgData name="Willock, Javan" userId="c3cbc9cb-97ed-4866-ad1c-f9e9ed1a20b6" providerId="ADAL" clId="{4F313CAF-B7C5-4D1E-A0A6-539D1566D3F0}" dt="2020-04-28T19:11:45.748" v="1352" actId="20577"/>
          <ac:spMkLst>
            <pc:docMk/>
            <pc:sldMk cId="3229171051" sldId="266"/>
            <ac:spMk id="7" creationId="{21A930B0-A12E-487C-8BD4-E219962FFF05}"/>
          </ac:spMkLst>
        </pc:spChg>
        <pc:spChg chg="add del mod">
          <ac:chgData name="Willock, Javan" userId="c3cbc9cb-97ed-4866-ad1c-f9e9ed1a20b6" providerId="ADAL" clId="{4F313CAF-B7C5-4D1E-A0A6-539D1566D3F0}" dt="2020-04-27T20:40:10.938" v="859" actId="478"/>
          <ac:spMkLst>
            <pc:docMk/>
            <pc:sldMk cId="3229171051" sldId="266"/>
            <ac:spMk id="8" creationId="{3926DBE2-6CC9-453C-967A-E887E3E3680F}"/>
          </ac:spMkLst>
        </pc:spChg>
        <pc:spChg chg="add mod">
          <ac:chgData name="Willock, Javan" userId="c3cbc9cb-97ed-4866-ad1c-f9e9ed1a20b6" providerId="ADAL" clId="{4F313CAF-B7C5-4D1E-A0A6-539D1566D3F0}" dt="2020-04-28T19:14:11.953" v="1363" actId="1076"/>
          <ac:spMkLst>
            <pc:docMk/>
            <pc:sldMk cId="3229171051" sldId="266"/>
            <ac:spMk id="8" creationId="{41F71BCC-F90A-44F2-A38C-1335BEA53DDC}"/>
          </ac:spMkLst>
        </pc:spChg>
        <pc:spChg chg="add mod">
          <ac:chgData name="Willock, Javan" userId="c3cbc9cb-97ed-4866-ad1c-f9e9ed1a20b6" providerId="ADAL" clId="{4F313CAF-B7C5-4D1E-A0A6-539D1566D3F0}" dt="2020-04-28T19:11:53.201" v="1354" actId="20577"/>
          <ac:spMkLst>
            <pc:docMk/>
            <pc:sldMk cId="3229171051" sldId="266"/>
            <ac:spMk id="9" creationId="{ADC9984B-3A63-4BDA-A3A6-6A116F7D2222}"/>
          </ac:spMkLst>
        </pc:spChg>
        <pc:spChg chg="add mod">
          <ac:chgData name="Willock, Javan" userId="c3cbc9cb-97ed-4866-ad1c-f9e9ed1a20b6" providerId="ADAL" clId="{4F313CAF-B7C5-4D1E-A0A6-539D1566D3F0}" dt="2020-04-28T19:11:56.194" v="1355" actId="20577"/>
          <ac:spMkLst>
            <pc:docMk/>
            <pc:sldMk cId="3229171051" sldId="266"/>
            <ac:spMk id="10" creationId="{04E385B8-F780-4AFE-865C-DBA04E529749}"/>
          </ac:spMkLst>
        </pc:spChg>
        <pc:spChg chg="add mod">
          <ac:chgData name="Willock, Javan" userId="c3cbc9cb-97ed-4866-ad1c-f9e9ed1a20b6" providerId="ADAL" clId="{4F313CAF-B7C5-4D1E-A0A6-539D1566D3F0}" dt="2020-04-28T19:11:59.234" v="1356" actId="20577"/>
          <ac:spMkLst>
            <pc:docMk/>
            <pc:sldMk cId="3229171051" sldId="266"/>
            <ac:spMk id="11" creationId="{CDFC8E0E-1B7C-4FB3-B8BF-3B453A1D4714}"/>
          </ac:spMkLst>
        </pc:spChg>
        <pc:picChg chg="add mod">
          <ac:chgData name="Willock, Javan" userId="c3cbc9cb-97ed-4866-ad1c-f9e9ed1a20b6" providerId="ADAL" clId="{4F313CAF-B7C5-4D1E-A0A6-539D1566D3F0}" dt="2020-04-27T20:40:15.505" v="860" actId="1076"/>
          <ac:picMkLst>
            <pc:docMk/>
            <pc:sldMk cId="3229171051" sldId="266"/>
            <ac:picMk id="4" creationId="{E643034C-BDCD-4D78-8AE4-DED311A76FE4}"/>
          </ac:picMkLst>
        </pc:picChg>
        <pc:picChg chg="add mod">
          <ac:chgData name="Willock, Javan" userId="c3cbc9cb-97ed-4866-ad1c-f9e9ed1a20b6" providerId="ADAL" clId="{4F313CAF-B7C5-4D1E-A0A6-539D1566D3F0}" dt="2020-04-27T20:24:38.697" v="701" actId="1076"/>
          <ac:picMkLst>
            <pc:docMk/>
            <pc:sldMk cId="3229171051" sldId="266"/>
            <ac:picMk id="5" creationId="{F5501E3C-F932-4F57-8192-6C4D693AF884}"/>
          </ac:picMkLst>
        </pc:picChg>
        <pc:picChg chg="del">
          <ac:chgData name="Willock, Javan" userId="c3cbc9cb-97ed-4866-ad1c-f9e9ed1a20b6" providerId="ADAL" clId="{4F313CAF-B7C5-4D1E-A0A6-539D1566D3F0}" dt="2020-04-27T09:12:56.447" v="32" actId="478"/>
          <ac:picMkLst>
            <pc:docMk/>
            <pc:sldMk cId="3229171051" sldId="266"/>
            <ac:picMk id="7" creationId="{96461419-1222-4A5E-B32E-DE38FE797E0F}"/>
          </ac:picMkLst>
        </pc:picChg>
      </pc:sldChg>
      <pc:sldChg chg="addSp delSp modSp mod modClrScheme chgLayout modNotesTx">
        <pc:chgData name="Willock, Javan" userId="c3cbc9cb-97ed-4866-ad1c-f9e9ed1a20b6" providerId="ADAL" clId="{4F313CAF-B7C5-4D1E-A0A6-539D1566D3F0}" dt="2020-04-29T09:30:34.486" v="1591" actId="20577"/>
        <pc:sldMkLst>
          <pc:docMk/>
          <pc:sldMk cId="452733939" sldId="267"/>
        </pc:sldMkLst>
        <pc:spChg chg="add del mod">
          <ac:chgData name="Willock, Javan" userId="c3cbc9cb-97ed-4866-ad1c-f9e9ed1a20b6" providerId="ADAL" clId="{4F313CAF-B7C5-4D1E-A0A6-539D1566D3F0}" dt="2020-04-29T09:28:36.766" v="1520" actId="14100"/>
          <ac:spMkLst>
            <pc:docMk/>
            <pc:sldMk cId="452733939" sldId="267"/>
            <ac:spMk id="2" creationId="{00000000-0000-0000-0000-000000000000}"/>
          </ac:spMkLst>
        </pc:spChg>
        <pc:spChg chg="add del mod">
          <ac:chgData name="Willock, Javan" userId="c3cbc9cb-97ed-4866-ad1c-f9e9ed1a20b6" providerId="ADAL" clId="{4F313CAF-B7C5-4D1E-A0A6-539D1566D3F0}" dt="2020-04-27T20:55:18.712" v="1043" actId="478"/>
          <ac:spMkLst>
            <pc:docMk/>
            <pc:sldMk cId="452733939" sldId="267"/>
            <ac:spMk id="4" creationId="{3FE63CD0-C89E-4473-BC84-3223D685842D}"/>
          </ac:spMkLst>
        </pc:spChg>
        <pc:spChg chg="add del mod">
          <ac:chgData name="Willock, Javan" userId="c3cbc9cb-97ed-4866-ad1c-f9e9ed1a20b6" providerId="ADAL" clId="{4F313CAF-B7C5-4D1E-A0A6-539D1566D3F0}" dt="2020-04-27T20:55:34.423" v="1064" actId="26606"/>
          <ac:spMkLst>
            <pc:docMk/>
            <pc:sldMk cId="452733939" sldId="267"/>
            <ac:spMk id="10" creationId="{EB1B9230-C4BE-4EF3-8AB7-2BB309644D94}"/>
          </ac:spMkLst>
        </pc:spChg>
        <pc:spChg chg="add del mod">
          <ac:chgData name="Willock, Javan" userId="c3cbc9cb-97ed-4866-ad1c-f9e9ed1a20b6" providerId="ADAL" clId="{4F313CAF-B7C5-4D1E-A0A6-539D1566D3F0}" dt="2020-04-27T20:55:34.423" v="1064" actId="26606"/>
          <ac:spMkLst>
            <pc:docMk/>
            <pc:sldMk cId="452733939" sldId="267"/>
            <ac:spMk id="12" creationId="{579C76AF-CA32-47A9-A746-C013749011ED}"/>
          </ac:spMkLst>
        </pc:spChg>
        <pc:spChg chg="add del mod">
          <ac:chgData name="Willock, Javan" userId="c3cbc9cb-97ed-4866-ad1c-f9e9ed1a20b6" providerId="ADAL" clId="{4F313CAF-B7C5-4D1E-A0A6-539D1566D3F0}" dt="2020-04-27T20:55:34.423" v="1064" actId="26606"/>
          <ac:spMkLst>
            <pc:docMk/>
            <pc:sldMk cId="452733939" sldId="267"/>
            <ac:spMk id="14" creationId="{F515BD7F-9E31-4AF9-9BF0-087C170E78BD}"/>
          </ac:spMkLst>
        </pc:spChg>
        <pc:spChg chg="add del mod">
          <ac:chgData name="Willock, Javan" userId="c3cbc9cb-97ed-4866-ad1c-f9e9ed1a20b6" providerId="ADAL" clId="{4F313CAF-B7C5-4D1E-A0A6-539D1566D3F0}" dt="2020-04-27T20:55:34.990" v="1066" actId="26606"/>
          <ac:spMkLst>
            <pc:docMk/>
            <pc:sldMk cId="452733939" sldId="267"/>
            <ac:spMk id="16" creationId="{42FCDD4E-82D2-4319-A706-D2BA36DF64F0}"/>
          </ac:spMkLst>
        </pc:spChg>
        <pc:spChg chg="add del mod">
          <ac:chgData name="Willock, Javan" userId="c3cbc9cb-97ed-4866-ad1c-f9e9ed1a20b6" providerId="ADAL" clId="{4F313CAF-B7C5-4D1E-A0A6-539D1566D3F0}" dt="2020-04-27T20:55:34.990" v="1066" actId="26606"/>
          <ac:spMkLst>
            <pc:docMk/>
            <pc:sldMk cId="452733939" sldId="267"/>
            <ac:spMk id="17" creationId="{92A6B85C-F3FF-426F-A3F5-222449C50D75}"/>
          </ac:spMkLst>
        </pc:spChg>
        <pc:spChg chg="add del mod">
          <ac:chgData name="Willock, Javan" userId="c3cbc9cb-97ed-4866-ad1c-f9e9ed1a20b6" providerId="ADAL" clId="{4F313CAF-B7C5-4D1E-A0A6-539D1566D3F0}" dt="2020-04-27T20:55:34.990" v="1066" actId="26606"/>
          <ac:spMkLst>
            <pc:docMk/>
            <pc:sldMk cId="452733939" sldId="267"/>
            <ac:spMk id="18" creationId="{2B44EBF1-BE25-463E-9921-79EE84550805}"/>
          </ac:spMkLst>
        </pc:spChg>
        <pc:spChg chg="add del mod">
          <ac:chgData name="Willock, Javan" userId="c3cbc9cb-97ed-4866-ad1c-f9e9ed1a20b6" providerId="ADAL" clId="{4F313CAF-B7C5-4D1E-A0A6-539D1566D3F0}" dt="2020-04-27T20:55:35.309" v="1068" actId="26606"/>
          <ac:spMkLst>
            <pc:docMk/>
            <pc:sldMk cId="452733939" sldId="267"/>
            <ac:spMk id="20" creationId="{0DAF31A1-C229-4E80-A718-AE2BC83DC580}"/>
          </ac:spMkLst>
        </pc:spChg>
        <pc:spChg chg="add del mod">
          <ac:chgData name="Willock, Javan" userId="c3cbc9cb-97ed-4866-ad1c-f9e9ed1a20b6" providerId="ADAL" clId="{4F313CAF-B7C5-4D1E-A0A6-539D1566D3F0}" dt="2020-04-27T20:55:36.269" v="1070" actId="26606"/>
          <ac:spMkLst>
            <pc:docMk/>
            <pc:sldMk cId="452733939" sldId="267"/>
            <ac:spMk id="22" creationId="{FAE72782-0607-413B-AA3F-736E8C928C24}"/>
          </ac:spMkLst>
        </pc:spChg>
        <pc:spChg chg="add del mod">
          <ac:chgData name="Willock, Javan" userId="c3cbc9cb-97ed-4866-ad1c-f9e9ed1a20b6" providerId="ADAL" clId="{4F313CAF-B7C5-4D1E-A0A6-539D1566D3F0}" dt="2020-04-27T20:55:38.004" v="1072" actId="26606"/>
          <ac:spMkLst>
            <pc:docMk/>
            <pc:sldMk cId="452733939" sldId="267"/>
            <ac:spMk id="24" creationId="{AF87E0EC-D7C3-4352-81D4-6927C3CFDFD0}"/>
          </ac:spMkLst>
        </pc:spChg>
        <pc:spChg chg="add del mod">
          <ac:chgData name="Willock, Javan" userId="c3cbc9cb-97ed-4866-ad1c-f9e9ed1a20b6" providerId="ADAL" clId="{4F313CAF-B7C5-4D1E-A0A6-539D1566D3F0}" dt="2020-04-27T20:55:39.548" v="1074" actId="26606"/>
          <ac:spMkLst>
            <pc:docMk/>
            <pc:sldMk cId="452733939" sldId="267"/>
            <ac:spMk id="26" creationId="{8ACDABAE-8E04-4C1A-9B1D-B071EEB871EE}"/>
          </ac:spMkLst>
        </pc:spChg>
        <pc:picChg chg="add mod">
          <ac:chgData name="Willock, Javan" userId="c3cbc9cb-97ed-4866-ad1c-f9e9ed1a20b6" providerId="ADAL" clId="{4F313CAF-B7C5-4D1E-A0A6-539D1566D3F0}" dt="2020-04-27T20:56:05.859" v="1083" actId="14100"/>
          <ac:picMkLst>
            <pc:docMk/>
            <pc:sldMk cId="452733939" sldId="267"/>
            <ac:picMk id="5" creationId="{E347BE62-0EEA-4AA1-8C1E-1B8F8F2BE85B}"/>
          </ac:picMkLst>
        </pc:picChg>
      </pc:sldChg>
      <pc:sldChg chg="addSp modSp">
        <pc:chgData name="Willock, Javan" userId="c3cbc9cb-97ed-4866-ad1c-f9e9ed1a20b6" providerId="ADAL" clId="{4F313CAF-B7C5-4D1E-A0A6-539D1566D3F0}" dt="2020-04-27T21:01:58.369" v="1278" actId="1076"/>
        <pc:sldMkLst>
          <pc:docMk/>
          <pc:sldMk cId="1544302913" sldId="268"/>
        </pc:sldMkLst>
        <pc:spChg chg="add mod">
          <ac:chgData name="Willock, Javan" userId="c3cbc9cb-97ed-4866-ad1c-f9e9ed1a20b6" providerId="ADAL" clId="{4F313CAF-B7C5-4D1E-A0A6-539D1566D3F0}" dt="2020-04-27T20:57:02.666" v="1104" actId="1076"/>
          <ac:spMkLst>
            <pc:docMk/>
            <pc:sldMk cId="1544302913" sldId="268"/>
            <ac:spMk id="2" creationId="{47C17D6F-39C3-4773-ADC7-C54340646595}"/>
          </ac:spMkLst>
        </pc:spChg>
        <pc:spChg chg="add mod">
          <ac:chgData name="Willock, Javan" userId="c3cbc9cb-97ed-4866-ad1c-f9e9ed1a20b6" providerId="ADAL" clId="{4F313CAF-B7C5-4D1E-A0A6-539D1566D3F0}" dt="2020-04-27T21:01:58.369" v="1278" actId="1076"/>
          <ac:spMkLst>
            <pc:docMk/>
            <pc:sldMk cId="1544302913" sldId="268"/>
            <ac:spMk id="3" creationId="{2640893B-698A-44A6-A53E-C5FC8C861EEE}"/>
          </ac:spMkLst>
        </pc:spChg>
      </pc:sldChg>
      <pc:sldChg chg="addSp delSp modSp add">
        <pc:chgData name="Willock, Javan" userId="c3cbc9cb-97ed-4866-ad1c-f9e9ed1a20b6" providerId="ADAL" clId="{4F313CAF-B7C5-4D1E-A0A6-539D1566D3F0}" dt="2020-04-27T20:39:50.834" v="851" actId="478"/>
        <pc:sldMkLst>
          <pc:docMk/>
          <pc:sldMk cId="2592993446" sldId="269"/>
        </pc:sldMkLst>
        <pc:spChg chg="del mod">
          <ac:chgData name="Willock, Javan" userId="c3cbc9cb-97ed-4866-ad1c-f9e9ed1a20b6" providerId="ADAL" clId="{4F313CAF-B7C5-4D1E-A0A6-539D1566D3F0}" dt="2020-04-27T20:39:48.229" v="849" actId="478"/>
          <ac:spMkLst>
            <pc:docMk/>
            <pc:sldMk cId="2592993446" sldId="269"/>
            <ac:spMk id="2" creationId="{00000000-0000-0000-0000-000000000000}"/>
          </ac:spMkLst>
        </pc:spChg>
        <pc:spChg chg="add del mod">
          <ac:chgData name="Willock, Javan" userId="c3cbc9cb-97ed-4866-ad1c-f9e9ed1a20b6" providerId="ADAL" clId="{4F313CAF-B7C5-4D1E-A0A6-539D1566D3F0}" dt="2020-04-27T20:39:50.834" v="851" actId="478"/>
          <ac:spMkLst>
            <pc:docMk/>
            <pc:sldMk cId="2592993446" sldId="269"/>
            <ac:spMk id="4" creationId="{BF9AF027-A094-4B95-882A-87155E642054}"/>
          </ac:spMkLst>
        </pc:spChg>
        <pc:spChg chg="add">
          <ac:chgData name="Willock, Javan" userId="c3cbc9cb-97ed-4866-ad1c-f9e9ed1a20b6" providerId="ADAL" clId="{4F313CAF-B7C5-4D1E-A0A6-539D1566D3F0}" dt="2020-04-27T20:39:48.765" v="850"/>
          <ac:spMkLst>
            <pc:docMk/>
            <pc:sldMk cId="2592993446" sldId="269"/>
            <ac:spMk id="6" creationId="{D0CF60C3-FD6A-4664-9662-D96AAF49E9FD}"/>
          </ac:spMkLst>
        </pc:spChg>
        <pc:picChg chg="mod modCrop">
          <ac:chgData name="Willock, Javan" userId="c3cbc9cb-97ed-4866-ad1c-f9e9ed1a20b6" providerId="ADAL" clId="{4F313CAF-B7C5-4D1E-A0A6-539D1566D3F0}" dt="2020-04-27T20:23:57.153" v="695" actId="1076"/>
          <ac:picMkLst>
            <pc:docMk/>
            <pc:sldMk cId="2592993446" sldId="269"/>
            <ac:picMk id="7" creationId="{96461419-1222-4A5E-B32E-DE38FE797E0F}"/>
          </ac:picMkLst>
        </pc:picChg>
      </pc:sldChg>
      <pc:sldChg chg="addSp delSp modSp add modAnim modNotesTx">
        <pc:chgData name="Willock, Javan" userId="c3cbc9cb-97ed-4866-ad1c-f9e9ed1a20b6" providerId="ADAL" clId="{4F313CAF-B7C5-4D1E-A0A6-539D1566D3F0}" dt="2020-04-27T20:41:10.562" v="882" actId="20577"/>
        <pc:sldMkLst>
          <pc:docMk/>
          <pc:sldMk cId="1652693321" sldId="270"/>
        </pc:sldMkLst>
        <pc:spChg chg="mod">
          <ac:chgData name="Willock, Javan" userId="c3cbc9cb-97ed-4866-ad1c-f9e9ed1a20b6" providerId="ADAL" clId="{4F313CAF-B7C5-4D1E-A0A6-539D1566D3F0}" dt="2020-04-27T20:41:10.562" v="882" actId="20577"/>
          <ac:spMkLst>
            <pc:docMk/>
            <pc:sldMk cId="1652693321" sldId="270"/>
            <ac:spMk id="2" creationId="{00000000-0000-0000-0000-000000000000}"/>
          </ac:spMkLst>
        </pc:spChg>
        <pc:picChg chg="add mod">
          <ac:chgData name="Willock, Javan" userId="c3cbc9cb-97ed-4866-ad1c-f9e9ed1a20b6" providerId="ADAL" clId="{4F313CAF-B7C5-4D1E-A0A6-539D1566D3F0}" dt="2020-04-27T09:16:35.662" v="185" actId="1076"/>
          <ac:picMkLst>
            <pc:docMk/>
            <pc:sldMk cId="1652693321" sldId="270"/>
            <ac:picMk id="4" creationId="{B61567BD-288F-42B8-AFEA-6F68030EE031}"/>
          </ac:picMkLst>
        </pc:picChg>
        <pc:picChg chg="del">
          <ac:chgData name="Willock, Javan" userId="c3cbc9cb-97ed-4866-ad1c-f9e9ed1a20b6" providerId="ADAL" clId="{4F313CAF-B7C5-4D1E-A0A6-539D1566D3F0}" dt="2020-04-27T09:16:23.727" v="179" actId="478"/>
          <ac:picMkLst>
            <pc:docMk/>
            <pc:sldMk cId="1652693321" sldId="270"/>
            <ac:picMk id="7" creationId="{96461419-1222-4A5E-B32E-DE38FE797E0F}"/>
          </ac:picMkLst>
        </pc:picChg>
      </pc:sldChg>
      <pc:sldChg chg="addSp delSp modSp add ord modNotesTx">
        <pc:chgData name="Willock, Javan" userId="c3cbc9cb-97ed-4866-ad1c-f9e9ed1a20b6" providerId="ADAL" clId="{4F313CAF-B7C5-4D1E-A0A6-539D1566D3F0}" dt="2020-04-29T09:55:11.942" v="1815" actId="20577"/>
        <pc:sldMkLst>
          <pc:docMk/>
          <pc:sldMk cId="271812086" sldId="271"/>
        </pc:sldMkLst>
        <pc:spChg chg="del mod">
          <ac:chgData name="Willock, Javan" userId="c3cbc9cb-97ed-4866-ad1c-f9e9ed1a20b6" providerId="ADAL" clId="{4F313CAF-B7C5-4D1E-A0A6-539D1566D3F0}" dt="2020-04-27T20:39:55.206" v="852" actId="478"/>
          <ac:spMkLst>
            <pc:docMk/>
            <pc:sldMk cId="271812086" sldId="271"/>
            <ac:spMk id="2" creationId="{00000000-0000-0000-0000-000000000000}"/>
          </ac:spMkLst>
        </pc:spChg>
        <pc:spChg chg="add mod">
          <ac:chgData name="Willock, Javan" userId="c3cbc9cb-97ed-4866-ad1c-f9e9ed1a20b6" providerId="ADAL" clId="{4F313CAF-B7C5-4D1E-A0A6-539D1566D3F0}" dt="2020-04-28T19:23:19.873" v="1451" actId="1076"/>
          <ac:spMkLst>
            <pc:docMk/>
            <pc:sldMk cId="271812086" sldId="271"/>
            <ac:spMk id="4" creationId="{31DCEF36-C139-4C0D-B4FD-199339055B03}"/>
          </ac:spMkLst>
        </pc:spChg>
        <pc:spChg chg="add del mod">
          <ac:chgData name="Willock, Javan" userId="c3cbc9cb-97ed-4866-ad1c-f9e9ed1a20b6" providerId="ADAL" clId="{4F313CAF-B7C5-4D1E-A0A6-539D1566D3F0}" dt="2020-04-27T20:39:59.138" v="854" actId="478"/>
          <ac:spMkLst>
            <pc:docMk/>
            <pc:sldMk cId="271812086" sldId="271"/>
            <ac:spMk id="6" creationId="{7C2B918C-69BC-4BFA-BE82-B889966F8C20}"/>
          </ac:spMkLst>
        </pc:spChg>
        <pc:spChg chg="add del">
          <ac:chgData name="Willock, Javan" userId="c3cbc9cb-97ed-4866-ad1c-f9e9ed1a20b6" providerId="ADAL" clId="{4F313CAF-B7C5-4D1E-A0A6-539D1566D3F0}" dt="2020-04-27T20:40:02.434" v="856" actId="478"/>
          <ac:spMkLst>
            <pc:docMk/>
            <pc:sldMk cId="271812086" sldId="271"/>
            <ac:spMk id="7" creationId="{4D972284-2534-4FA6-8668-A05E4DB5F19B}"/>
          </ac:spMkLst>
        </pc:spChg>
        <pc:graphicFrameChg chg="del">
          <ac:chgData name="Willock, Javan" userId="c3cbc9cb-97ed-4866-ad1c-f9e9ed1a20b6" providerId="ADAL" clId="{4F313CAF-B7C5-4D1E-A0A6-539D1566D3F0}" dt="2020-04-27T09:20:24.370" v="210" actId="478"/>
          <ac:graphicFrameMkLst>
            <pc:docMk/>
            <pc:sldMk cId="271812086" sldId="271"/>
            <ac:graphicFrameMk id="4" creationId="{14D62D6C-59EF-44A7-8951-FD6FBDBC48F6}"/>
          </ac:graphicFrameMkLst>
        </pc:graphicFrameChg>
        <pc:picChg chg="add mod modCrop">
          <ac:chgData name="Willock, Javan" userId="c3cbc9cb-97ed-4866-ad1c-f9e9ed1a20b6" providerId="ADAL" clId="{4F313CAF-B7C5-4D1E-A0A6-539D1566D3F0}" dt="2020-04-27T20:27:36.073" v="741" actId="1076"/>
          <ac:picMkLst>
            <pc:docMk/>
            <pc:sldMk cId="271812086" sldId="271"/>
            <ac:picMk id="5" creationId="{5B3519EB-6238-45C2-B099-992837465D3F}"/>
          </ac:picMkLst>
        </pc:picChg>
      </pc:sldChg>
      <pc:sldChg chg="addSp delSp modSp add modNotesTx">
        <pc:chgData name="Willock, Javan" userId="c3cbc9cb-97ed-4866-ad1c-f9e9ed1a20b6" providerId="ADAL" clId="{4F313CAF-B7C5-4D1E-A0A6-539D1566D3F0}" dt="2020-04-29T09:38:19.324" v="1770" actId="108"/>
        <pc:sldMkLst>
          <pc:docMk/>
          <pc:sldMk cId="4050527950" sldId="272"/>
        </pc:sldMkLst>
        <pc:spChg chg="mod">
          <ac:chgData name="Willock, Javan" userId="c3cbc9cb-97ed-4866-ad1c-f9e9ed1a20b6" providerId="ADAL" clId="{4F313CAF-B7C5-4D1E-A0A6-539D1566D3F0}" dt="2020-04-27T20:39:09.138" v="818" actId="20577"/>
          <ac:spMkLst>
            <pc:docMk/>
            <pc:sldMk cId="4050527950" sldId="272"/>
            <ac:spMk id="2" creationId="{00000000-0000-0000-0000-000000000000}"/>
          </ac:spMkLst>
        </pc:spChg>
        <pc:spChg chg="del">
          <ac:chgData name="Willock, Javan" userId="c3cbc9cb-97ed-4866-ad1c-f9e9ed1a20b6" providerId="ADAL" clId="{4F313CAF-B7C5-4D1E-A0A6-539D1566D3F0}" dt="2020-04-27T09:21:11.031" v="226" actId="478"/>
          <ac:spMkLst>
            <pc:docMk/>
            <pc:sldMk cId="4050527950" sldId="272"/>
            <ac:spMk id="3" creationId="{00000000-0000-0000-0000-000000000000}"/>
          </ac:spMkLst>
        </pc:spChg>
        <pc:spChg chg="add del mod">
          <ac:chgData name="Willock, Javan" userId="c3cbc9cb-97ed-4866-ad1c-f9e9ed1a20b6" providerId="ADAL" clId="{4F313CAF-B7C5-4D1E-A0A6-539D1566D3F0}" dt="2020-04-27T09:21:21.039" v="228" actId="478"/>
          <ac:spMkLst>
            <pc:docMk/>
            <pc:sldMk cId="4050527950" sldId="272"/>
            <ac:spMk id="5" creationId="{573B8609-675E-4427-B3EF-B7277D10CBDA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7" creationId="{5D8A8CF9-FF2A-4067-B6FC-E1C5E1FDC28D}"/>
          </ac:spMkLst>
        </pc:spChg>
        <pc:spChg chg="add mod">
          <ac:chgData name="Willock, Javan" userId="c3cbc9cb-97ed-4866-ad1c-f9e9ed1a20b6" providerId="ADAL" clId="{4F313CAF-B7C5-4D1E-A0A6-539D1566D3F0}" dt="2020-04-29T09:33:01.286" v="1621" actId="20577"/>
          <ac:spMkLst>
            <pc:docMk/>
            <pc:sldMk cId="4050527950" sldId="272"/>
            <ac:spMk id="8" creationId="{C6128484-08F0-41E1-9753-1B60F228F8FE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9" creationId="{77A75001-ABE8-4DF0-8916-6DC1DE3B0B58}"/>
          </ac:spMkLst>
        </pc:spChg>
        <pc:spChg chg="add mod">
          <ac:chgData name="Willock, Javan" userId="c3cbc9cb-97ed-4866-ad1c-f9e9ed1a20b6" providerId="ADAL" clId="{4F313CAF-B7C5-4D1E-A0A6-539D1566D3F0}" dt="2020-04-27T09:21:33.007" v="230" actId="14100"/>
          <ac:spMkLst>
            <pc:docMk/>
            <pc:sldMk cId="4050527950" sldId="272"/>
            <ac:spMk id="10" creationId="{BA36D7D8-AD92-4B71-A840-230E06481B25}"/>
          </ac:spMkLst>
        </pc:spChg>
        <pc:spChg chg="add mod">
          <ac:chgData name="Willock, Javan" userId="c3cbc9cb-97ed-4866-ad1c-f9e9ed1a20b6" providerId="ADAL" clId="{4F313CAF-B7C5-4D1E-A0A6-539D1566D3F0}" dt="2020-04-27T09:21:36.686" v="231" actId="14100"/>
          <ac:spMkLst>
            <pc:docMk/>
            <pc:sldMk cId="4050527950" sldId="272"/>
            <ac:spMk id="11" creationId="{270C365A-F0A2-4DE2-AE60-0BC51B1068A8}"/>
          </ac:spMkLst>
        </pc:spChg>
        <pc:spChg chg="add mod">
          <ac:chgData name="Willock, Javan" userId="c3cbc9cb-97ed-4866-ad1c-f9e9ed1a20b6" providerId="ADAL" clId="{4F313CAF-B7C5-4D1E-A0A6-539D1566D3F0}" dt="2020-04-27T09:21:38.502" v="232" actId="14100"/>
          <ac:spMkLst>
            <pc:docMk/>
            <pc:sldMk cId="4050527950" sldId="272"/>
            <ac:spMk id="12" creationId="{6B944418-5F1E-4C2A-9BF3-428F5FAD3848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13" creationId="{7B544CC2-999E-459E-9424-A83DA987468F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14" creationId="{8A2EE559-DAEB-4D4E-8B37-13080882B792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15" creationId="{CA53CAD6-757F-46DA-BDF2-59117B94DB26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16" creationId="{09A89D2F-2B06-4A4B-A9B8-87FAD11DB7DC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17" creationId="{81DE517B-6564-4C52-9229-FD8411A42879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18" creationId="{62B345B6-32A8-4D06-ABCA-F3ACC9556771}"/>
          </ac:spMkLst>
        </pc:spChg>
        <pc:spChg chg="add mod">
          <ac:chgData name="Willock, Javan" userId="c3cbc9cb-97ed-4866-ad1c-f9e9ed1a20b6" providerId="ADAL" clId="{4F313CAF-B7C5-4D1E-A0A6-539D1566D3F0}" dt="2020-04-27T09:21:30.319" v="229" actId="14100"/>
          <ac:spMkLst>
            <pc:docMk/>
            <pc:sldMk cId="4050527950" sldId="272"/>
            <ac:spMk id="19" creationId="{34E45AAC-B92D-4A9D-BB09-D1C1B04B8121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20" creationId="{98D895B6-92B0-427E-BCF7-C5C33437BC7E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21" creationId="{D7880127-8911-4B3E-9244-9D6492A9CF74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22" creationId="{6C2B7A70-9E1C-4EFE-8F81-B3551FD16E4E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23" creationId="{CB94AFF1-3BE8-4229-B542-122F765855FB}"/>
          </ac:spMkLst>
        </pc:spChg>
        <pc:spChg chg="add">
          <ac:chgData name="Willock, Javan" userId="c3cbc9cb-97ed-4866-ad1c-f9e9ed1a20b6" providerId="ADAL" clId="{4F313CAF-B7C5-4D1E-A0A6-539D1566D3F0}" dt="2020-04-27T09:21:17.288" v="227"/>
          <ac:spMkLst>
            <pc:docMk/>
            <pc:sldMk cId="4050527950" sldId="272"/>
            <ac:spMk id="24" creationId="{BE9563DB-F8B3-4285-89E3-9F7630947C12}"/>
          </ac:spMkLst>
        </pc:spChg>
        <pc:spChg chg="add mod">
          <ac:chgData name="Willock, Javan" userId="c3cbc9cb-97ed-4866-ad1c-f9e9ed1a20b6" providerId="ADAL" clId="{4F313CAF-B7C5-4D1E-A0A6-539D1566D3F0}" dt="2020-04-28T19:22:14.946" v="1401" actId="1076"/>
          <ac:spMkLst>
            <pc:docMk/>
            <pc:sldMk cId="4050527950" sldId="272"/>
            <ac:spMk id="25" creationId="{19D79C45-DAA0-4152-986D-EAAC6E994774}"/>
          </ac:spMkLst>
        </pc:spChg>
        <pc:spChg chg="add del">
          <ac:chgData name="Willock, Javan" userId="c3cbc9cb-97ed-4866-ad1c-f9e9ed1a20b6" providerId="ADAL" clId="{4F313CAF-B7C5-4D1E-A0A6-539D1566D3F0}" dt="2020-04-27T20:32:13.971" v="755"/>
          <ac:spMkLst>
            <pc:docMk/>
            <pc:sldMk cId="4050527950" sldId="272"/>
            <ac:spMk id="26" creationId="{E86201F2-D86B-4698-AEDF-EDC89B333FB9}"/>
          </ac:spMkLst>
        </pc:spChg>
        <pc:spChg chg="add del mod">
          <ac:chgData name="Willock, Javan" userId="c3cbc9cb-97ed-4866-ad1c-f9e9ed1a20b6" providerId="ADAL" clId="{4F313CAF-B7C5-4D1E-A0A6-539D1566D3F0}" dt="2020-04-27T20:35:14.066" v="780" actId="478"/>
          <ac:spMkLst>
            <pc:docMk/>
            <pc:sldMk cId="4050527950" sldId="272"/>
            <ac:spMk id="28" creationId="{5D2A17FB-C856-4F39-97AF-04BA5A039D30}"/>
          </ac:spMkLst>
        </pc:spChg>
        <pc:spChg chg="add mod topLvl">
          <ac:chgData name="Willock, Javan" userId="c3cbc9cb-97ed-4866-ad1c-f9e9ed1a20b6" providerId="ADAL" clId="{4F313CAF-B7C5-4D1E-A0A6-539D1566D3F0}" dt="2020-04-27T20:37:16.300" v="804" actId="164"/>
          <ac:spMkLst>
            <pc:docMk/>
            <pc:sldMk cId="4050527950" sldId="272"/>
            <ac:spMk id="47" creationId="{162253F0-FBDB-4A5C-A950-1D4E44A588ED}"/>
          </ac:spMkLst>
        </pc:spChg>
        <pc:spChg chg="add mod topLvl">
          <ac:chgData name="Willock, Javan" userId="c3cbc9cb-97ed-4866-ad1c-f9e9ed1a20b6" providerId="ADAL" clId="{4F313CAF-B7C5-4D1E-A0A6-539D1566D3F0}" dt="2020-04-27T20:37:16.300" v="804" actId="164"/>
          <ac:spMkLst>
            <pc:docMk/>
            <pc:sldMk cId="4050527950" sldId="272"/>
            <ac:spMk id="49" creationId="{5A4D23BC-85BE-4439-B841-414CCC9A3AB5}"/>
          </ac:spMkLst>
        </pc:spChg>
        <pc:spChg chg="add mod topLvl">
          <ac:chgData name="Willock, Javan" userId="c3cbc9cb-97ed-4866-ad1c-f9e9ed1a20b6" providerId="ADAL" clId="{4F313CAF-B7C5-4D1E-A0A6-539D1566D3F0}" dt="2020-04-28T16:53:27.848" v="1331"/>
          <ac:spMkLst>
            <pc:docMk/>
            <pc:sldMk cId="4050527950" sldId="272"/>
            <ac:spMk id="51" creationId="{A179EE44-CA2F-435C-8552-90CC89B28753}"/>
          </ac:spMkLst>
        </pc:spChg>
        <pc:spChg chg="add mod topLvl">
          <ac:chgData name="Willock, Javan" userId="c3cbc9cb-97ed-4866-ad1c-f9e9ed1a20b6" providerId="ADAL" clId="{4F313CAF-B7C5-4D1E-A0A6-539D1566D3F0}" dt="2020-04-27T20:37:16.300" v="804" actId="164"/>
          <ac:spMkLst>
            <pc:docMk/>
            <pc:sldMk cId="4050527950" sldId="272"/>
            <ac:spMk id="52" creationId="{4CB8A0C7-6815-4CC6-BBFC-71E4E780E5EF}"/>
          </ac:spMkLst>
        </pc:spChg>
        <pc:spChg chg="add mod topLvl">
          <ac:chgData name="Willock, Javan" userId="c3cbc9cb-97ed-4866-ad1c-f9e9ed1a20b6" providerId="ADAL" clId="{4F313CAF-B7C5-4D1E-A0A6-539D1566D3F0}" dt="2020-04-27T20:37:16.300" v="804" actId="164"/>
          <ac:spMkLst>
            <pc:docMk/>
            <pc:sldMk cId="4050527950" sldId="272"/>
            <ac:spMk id="54" creationId="{4426348F-7021-4A37-A7C4-14DEF45E01C7}"/>
          </ac:spMkLst>
        </pc:spChg>
        <pc:grpChg chg="add mod">
          <ac:chgData name="Willock, Javan" userId="c3cbc9cb-97ed-4866-ad1c-f9e9ed1a20b6" providerId="ADAL" clId="{4F313CAF-B7C5-4D1E-A0A6-539D1566D3F0}" dt="2020-04-28T16:53:32.721" v="1334" actId="1076"/>
          <ac:grpSpMkLst>
            <pc:docMk/>
            <pc:sldMk cId="4050527950" sldId="272"/>
            <ac:grpSpMk id="6" creationId="{87A5735A-E72D-4EA3-9039-30540C9A3342}"/>
          </ac:grpSpMkLst>
        </pc:grpChg>
        <pc:grpChg chg="add mod">
          <ac:chgData name="Willock, Javan" userId="c3cbc9cb-97ed-4866-ad1c-f9e9ed1a20b6" providerId="ADAL" clId="{4F313CAF-B7C5-4D1E-A0A6-539D1566D3F0}" dt="2020-04-29T09:31:16.184" v="1597"/>
          <ac:grpSpMkLst>
            <pc:docMk/>
            <pc:sldMk cId="4050527950" sldId="272"/>
            <ac:grpSpMk id="56" creationId="{1B43BE02-1D89-4B01-AD56-0053F0B299D3}"/>
          </ac:grpSpMkLst>
        </pc:grpChg>
        <pc:grpChg chg="add del mod">
          <ac:chgData name="Willock, Javan" userId="c3cbc9cb-97ed-4866-ad1c-f9e9ed1a20b6" providerId="ADAL" clId="{4F313CAF-B7C5-4D1E-A0A6-539D1566D3F0}" dt="2020-04-27T20:36:23.774" v="795" actId="165"/>
          <ac:grpSpMkLst>
            <pc:docMk/>
            <pc:sldMk cId="4050527950" sldId="272"/>
            <ac:grpSpMk id="56" creationId="{95BCE203-F31B-4CFB-B4E1-23B2AABD39CE}"/>
          </ac:grpSpMkLst>
        </pc:grpChg>
        <pc:grpChg chg="add del mod">
          <ac:chgData name="Willock, Javan" userId="c3cbc9cb-97ed-4866-ad1c-f9e9ed1a20b6" providerId="ADAL" clId="{4F313CAF-B7C5-4D1E-A0A6-539D1566D3F0}" dt="2020-04-28T19:22:09.111" v="1400" actId="478"/>
          <ac:grpSpMkLst>
            <pc:docMk/>
            <pc:sldMk cId="4050527950" sldId="272"/>
            <ac:grpSpMk id="57" creationId="{CFB1EAB3-048A-4F59-B076-8FA11053827F}"/>
          </ac:grpSpMkLst>
        </pc:grpChg>
        <pc:picChg chg="add del mod">
          <ac:chgData name="Willock, Javan" userId="c3cbc9cb-97ed-4866-ad1c-f9e9ed1a20b6" providerId="ADAL" clId="{4F313CAF-B7C5-4D1E-A0A6-539D1566D3F0}" dt="2020-04-27T20:35:02.386" v="777" actId="478"/>
          <ac:picMkLst>
            <pc:docMk/>
            <pc:sldMk cId="4050527950" sldId="272"/>
            <ac:picMk id="27" creationId="{1AD0E523-09F9-47B2-BE49-BC2E4375A566}"/>
          </ac:picMkLst>
        </pc:picChg>
        <pc:picChg chg="add">
          <ac:chgData name="Willock, Javan" userId="c3cbc9cb-97ed-4866-ad1c-f9e9ed1a20b6" providerId="ADAL" clId="{4F313CAF-B7C5-4D1E-A0A6-539D1566D3F0}" dt="2020-04-29T09:31:12.059" v="1594"/>
          <ac:picMkLst>
            <pc:docMk/>
            <pc:sldMk cId="4050527950" sldId="272"/>
            <ac:picMk id="58" creationId="{63B383C6-8735-4ADC-91E0-83BFB7ED28D6}"/>
          </ac:picMkLst>
        </pc:picChg>
        <pc:picChg chg="add">
          <ac:chgData name="Willock, Javan" userId="c3cbc9cb-97ed-4866-ad1c-f9e9ed1a20b6" providerId="ADAL" clId="{4F313CAF-B7C5-4D1E-A0A6-539D1566D3F0}" dt="2020-04-29T09:31:12.059" v="1594"/>
          <ac:picMkLst>
            <pc:docMk/>
            <pc:sldMk cId="4050527950" sldId="272"/>
            <ac:picMk id="59" creationId="{1C02AB0E-D3AE-4DC6-886F-442EADAF42EC}"/>
          </ac:picMkLst>
        </pc:pic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29" creationId="{BD5F7B91-DF5C-42C1-B714-D83BCD03EC1C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0" creationId="{7E447213-9BEA-40DE-A409-4037AE7A925C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1" creationId="{225DCA03-527D-44F5-A1C3-8ED2B0BE20C0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2" creationId="{3F10A711-2BD0-4969-B882-B91427F82EF0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3" creationId="{F98CE348-AEC2-4CB2-9AC7-497DB703CC97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4" creationId="{BB94F1D9-5D61-4897-8238-E5337AF712BB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5" creationId="{F88D8C0A-DC4E-4525-AA3F-9BF8F35CBE32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6" creationId="{DE209FBD-1B1E-4AEE-B4C6-C040EDBB37DB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7" creationId="{6391C0BE-B8D5-4DA7-88AD-3949AC26F47F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8" creationId="{A5D9BEA3-4ECA-412F-BAAE-7042BBF65107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39" creationId="{8ECFFA29-D8A1-4E51-8734-4688B8AFD766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40" creationId="{84DB3D98-2783-4390-81E2-6F741A5F3C98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41" creationId="{CDB28761-0223-4F98-9FBF-243A463EC238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42" creationId="{7F397620-3429-4A0A-ABDF-9544A5E5804A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43" creationId="{DDE45254-9EE8-4FE5-B3DD-5CDC95638AA5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44" creationId="{32AAFEE5-77B4-4296-9E12-B1FEEFEA7CC0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45" creationId="{E786B119-06CB-479F-A2B7-8C7ED9496941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46" creationId="{A2B440E4-F6DC-4B7A-B47C-3BCC3BAAF5FB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48" creationId="{9215DFD7-17F7-435C-81FF-B6AB60E44C8E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50" creationId="{8D7D2F82-40E2-4358-9694-80339FCD3FF8}"/>
          </ac:cxnSpMkLst>
        </pc:cxnChg>
        <pc:cxnChg chg="add mod topLvl">
          <ac:chgData name="Willock, Javan" userId="c3cbc9cb-97ed-4866-ad1c-f9e9ed1a20b6" providerId="ADAL" clId="{4F313CAF-B7C5-4D1E-A0A6-539D1566D3F0}" dt="2020-04-28T19:22:09.111" v="1400" actId="478"/>
          <ac:cxnSpMkLst>
            <pc:docMk/>
            <pc:sldMk cId="4050527950" sldId="272"/>
            <ac:cxnSpMk id="53" creationId="{5988294D-28B4-46A5-BB9E-217A8482B61B}"/>
          </ac:cxnSpMkLst>
        </pc:cxnChg>
        <pc:cxnChg chg="add mod topLvl">
          <ac:chgData name="Willock, Javan" userId="c3cbc9cb-97ed-4866-ad1c-f9e9ed1a20b6" providerId="ADAL" clId="{4F313CAF-B7C5-4D1E-A0A6-539D1566D3F0}" dt="2020-04-27T20:37:16.300" v="804" actId="164"/>
          <ac:cxnSpMkLst>
            <pc:docMk/>
            <pc:sldMk cId="4050527950" sldId="272"/>
            <ac:cxnSpMk id="55" creationId="{835B63A2-30F2-4881-8B90-2427865E17B5}"/>
          </ac:cxnSpMkLst>
        </pc:cxnChg>
      </pc:sldChg>
      <pc:sldChg chg="addSp delSp modSp add modNotesTx">
        <pc:chgData name="Willock, Javan" userId="c3cbc9cb-97ed-4866-ad1c-f9e9ed1a20b6" providerId="ADAL" clId="{4F313CAF-B7C5-4D1E-A0A6-539D1566D3F0}" dt="2020-04-29T09:30:37.942" v="1593" actId="20577"/>
        <pc:sldMkLst>
          <pc:docMk/>
          <pc:sldMk cId="3180737260" sldId="273"/>
        </pc:sldMkLst>
        <pc:spChg chg="mod">
          <ac:chgData name="Willock, Javan" userId="c3cbc9cb-97ed-4866-ad1c-f9e9ed1a20b6" providerId="ADAL" clId="{4F313CAF-B7C5-4D1E-A0A6-539D1566D3F0}" dt="2020-04-29T09:29:27.734" v="1578" actId="20577"/>
          <ac:spMkLst>
            <pc:docMk/>
            <pc:sldMk cId="3180737260" sldId="273"/>
            <ac:spMk id="2" creationId="{00000000-0000-0000-0000-000000000000}"/>
          </ac:spMkLst>
        </pc:spChg>
        <pc:picChg chg="add mod">
          <ac:chgData name="Willock, Javan" userId="c3cbc9cb-97ed-4866-ad1c-f9e9ed1a20b6" providerId="ADAL" clId="{4F313CAF-B7C5-4D1E-A0A6-539D1566D3F0}" dt="2020-04-27T20:56:34.217" v="1091" actId="1076"/>
          <ac:picMkLst>
            <pc:docMk/>
            <pc:sldMk cId="3180737260" sldId="273"/>
            <ac:picMk id="4" creationId="{C321A7F9-FEE7-4262-9FD2-464F86B77C0D}"/>
          </ac:picMkLst>
        </pc:picChg>
        <pc:picChg chg="del">
          <ac:chgData name="Willock, Javan" userId="c3cbc9cb-97ed-4866-ad1c-f9e9ed1a20b6" providerId="ADAL" clId="{4F313CAF-B7C5-4D1E-A0A6-539D1566D3F0}" dt="2020-04-27T20:56:23.681" v="1085" actId="478"/>
          <ac:picMkLst>
            <pc:docMk/>
            <pc:sldMk cId="3180737260" sldId="273"/>
            <ac:picMk id="5" creationId="{E347BE62-0EEA-4AA1-8C1E-1B8F8F2BE85B}"/>
          </ac:picMkLst>
        </pc:picChg>
      </pc:sldChg>
    </pc:docChg>
  </pc:docChgLst>
  <pc:docChgLst>
    <pc:chgData name="Willock, Javan" userId="c3cbc9cb-97ed-4866-ad1c-f9e9ed1a20b6" providerId="ADAL" clId="{5A572980-3BB2-4BA6-A286-CB6789281C25}"/>
    <pc:docChg chg="undo custSel modSld sldOrd">
      <pc:chgData name="Willock, Javan" userId="c3cbc9cb-97ed-4866-ad1c-f9e9ed1a20b6" providerId="ADAL" clId="{5A572980-3BB2-4BA6-A286-CB6789281C25}" dt="2020-04-26T21:22:23.298" v="70" actId="1076"/>
      <pc:docMkLst>
        <pc:docMk/>
      </pc:docMkLst>
      <pc:sldChg chg="modSp">
        <pc:chgData name="Willock, Javan" userId="c3cbc9cb-97ed-4866-ad1c-f9e9ed1a20b6" providerId="ADAL" clId="{5A572980-3BB2-4BA6-A286-CB6789281C25}" dt="2020-04-26T21:21:20.877" v="62" actId="120"/>
        <pc:sldMkLst>
          <pc:docMk/>
          <pc:sldMk cId="3984617762" sldId="257"/>
        </pc:sldMkLst>
        <pc:spChg chg="mod">
          <ac:chgData name="Willock, Javan" userId="c3cbc9cb-97ed-4866-ad1c-f9e9ed1a20b6" providerId="ADAL" clId="{5A572980-3BB2-4BA6-A286-CB6789281C25}" dt="2020-04-26T21:21:05.273" v="55" actId="122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Willock, Javan" userId="c3cbc9cb-97ed-4866-ad1c-f9e9ed1a20b6" providerId="ADAL" clId="{5A572980-3BB2-4BA6-A286-CB6789281C25}" dt="2020-04-26T21:21:20.877" v="62" actId="120"/>
          <ac:spMkLst>
            <pc:docMk/>
            <pc:sldMk cId="3984617762" sldId="257"/>
            <ac:spMk id="3" creationId="{00000000-0000-0000-0000-000000000000}"/>
          </ac:spMkLst>
        </pc:spChg>
      </pc:sldChg>
      <pc:sldChg chg="addSp delSp modSp">
        <pc:chgData name="Willock, Javan" userId="c3cbc9cb-97ed-4866-ad1c-f9e9ed1a20b6" providerId="ADAL" clId="{5A572980-3BB2-4BA6-A286-CB6789281C25}" dt="2020-04-26T21:20:58.402" v="54" actId="122"/>
        <pc:sldMkLst>
          <pc:docMk/>
          <pc:sldMk cId="1476019738" sldId="262"/>
        </pc:sldMkLst>
        <pc:spChg chg="mod">
          <ac:chgData name="Willock, Javan" userId="c3cbc9cb-97ed-4866-ad1c-f9e9ed1a20b6" providerId="ADAL" clId="{5A572980-3BB2-4BA6-A286-CB6789281C25}" dt="2020-04-26T21:20:58.402" v="54" actId="122"/>
          <ac:spMkLst>
            <pc:docMk/>
            <pc:sldMk cId="1476019738" sldId="262"/>
            <ac:spMk id="2" creationId="{00000000-0000-0000-0000-000000000000}"/>
          </ac:spMkLst>
        </pc:spChg>
        <pc:spChg chg="add del mod">
          <ac:chgData name="Willock, Javan" userId="c3cbc9cb-97ed-4866-ad1c-f9e9ed1a20b6" providerId="ADAL" clId="{5A572980-3BB2-4BA6-A286-CB6789281C25}" dt="2020-04-26T21:19:57.279" v="48" actId="478"/>
          <ac:spMkLst>
            <pc:docMk/>
            <pc:sldMk cId="1476019738" sldId="262"/>
            <ac:spMk id="3" creationId="{C72FC2C2-11D2-424E-A45E-1018AE29FEC1}"/>
          </ac:spMkLst>
        </pc:spChg>
        <pc:graphicFrameChg chg="add mod modGraphic">
          <ac:chgData name="Willock, Javan" userId="c3cbc9cb-97ed-4866-ad1c-f9e9ed1a20b6" providerId="ADAL" clId="{5A572980-3BB2-4BA6-A286-CB6789281C25}" dt="2020-04-26T21:20:55.014" v="53" actId="1076"/>
          <ac:graphicFrameMkLst>
            <pc:docMk/>
            <pc:sldMk cId="1476019738" sldId="262"/>
            <ac:graphicFrameMk id="4" creationId="{14D62D6C-59EF-44A7-8951-FD6FBDBC48F6}"/>
          </ac:graphicFrameMkLst>
        </pc:graphicFrameChg>
        <pc:graphicFrameChg chg="del">
          <ac:chgData name="Willock, Javan" userId="c3cbc9cb-97ed-4866-ad1c-f9e9ed1a20b6" providerId="ADAL" clId="{5A572980-3BB2-4BA6-A286-CB6789281C25}" dt="2020-04-26T21:19:54.145" v="47" actId="478"/>
          <ac:graphicFrameMkLst>
            <pc:docMk/>
            <pc:sldMk cId="1476019738" sldId="262"/>
            <ac:graphicFrameMk id="6" creationId="{00000000-0000-0000-0000-000000000000}"/>
          </ac:graphicFrameMkLst>
        </pc:graphicFrameChg>
      </pc:sldChg>
      <pc:sldChg chg="modSp ord">
        <pc:chgData name="Willock, Javan" userId="c3cbc9cb-97ed-4866-ad1c-f9e9ed1a20b6" providerId="ADAL" clId="{5A572980-3BB2-4BA6-A286-CB6789281C25}" dt="2020-04-26T21:21:39.202" v="65"/>
        <pc:sldMkLst>
          <pc:docMk/>
          <pc:sldMk cId="2475092730" sldId="263"/>
        </pc:sldMkLst>
        <pc:spChg chg="mod">
          <ac:chgData name="Willock, Javan" userId="c3cbc9cb-97ed-4866-ad1c-f9e9ed1a20b6" providerId="ADAL" clId="{5A572980-3BB2-4BA6-A286-CB6789281C25}" dt="2020-04-26T21:21:26.283" v="63" actId="122"/>
          <ac:spMkLst>
            <pc:docMk/>
            <pc:sldMk cId="2475092730" sldId="263"/>
            <ac:spMk id="2" creationId="{00000000-0000-0000-0000-000000000000}"/>
          </ac:spMkLst>
        </pc:spChg>
      </pc:sldChg>
      <pc:sldChg chg="addSp delSp modSp">
        <pc:chgData name="Willock, Javan" userId="c3cbc9cb-97ed-4866-ad1c-f9e9ed1a20b6" providerId="ADAL" clId="{5A572980-3BB2-4BA6-A286-CB6789281C25}" dt="2020-04-26T21:22:06.736" v="66" actId="478"/>
        <pc:sldMkLst>
          <pc:docMk/>
          <pc:sldMk cId="2761515851" sldId="264"/>
        </pc:sldMkLst>
        <pc:spChg chg="add mod">
          <ac:chgData name="Willock, Javan" userId="c3cbc9cb-97ed-4866-ad1c-f9e9ed1a20b6" providerId="ADAL" clId="{5A572980-3BB2-4BA6-A286-CB6789281C25}" dt="2020-04-26T21:22:06.736" v="66" actId="478"/>
          <ac:spMkLst>
            <pc:docMk/>
            <pc:sldMk cId="2761515851" sldId="264"/>
            <ac:spMk id="3" creationId="{7A47DCD6-E239-450B-90A1-53A5E9DD3F11}"/>
          </ac:spMkLst>
        </pc:spChg>
        <pc:graphicFrameChg chg="del">
          <ac:chgData name="Willock, Javan" userId="c3cbc9cb-97ed-4866-ad1c-f9e9ed1a20b6" providerId="ADAL" clId="{5A572980-3BB2-4BA6-A286-CB6789281C25}" dt="2020-04-26T21:22:06.736" v="66" actId="478"/>
          <ac:graphicFrameMkLst>
            <pc:docMk/>
            <pc:sldMk cId="2761515851" sldId="264"/>
            <ac:graphicFrameMk id="4" creationId="{00000000-0000-0000-0000-000000000000}"/>
          </ac:graphicFrameMkLst>
        </pc:graphicFrameChg>
      </pc:sldChg>
      <pc:sldChg chg="addSp delSp modSp ord">
        <pc:chgData name="Willock, Javan" userId="c3cbc9cb-97ed-4866-ad1c-f9e9ed1a20b6" providerId="ADAL" clId="{5A572980-3BB2-4BA6-A286-CB6789281C25}" dt="2020-04-26T21:22:23.298" v="70" actId="1076"/>
        <pc:sldMkLst>
          <pc:docMk/>
          <pc:sldMk cId="3229171051" sldId="266"/>
        </pc:sldMkLst>
        <pc:spChg chg="del">
          <ac:chgData name="Willock, Javan" userId="c3cbc9cb-97ed-4866-ad1c-f9e9ed1a20b6" providerId="ADAL" clId="{5A572980-3BB2-4BA6-A286-CB6789281C25}" dt="2020-04-26T21:22:17.557" v="68" actId="478"/>
          <ac:spMkLst>
            <pc:docMk/>
            <pc:sldMk cId="3229171051" sldId="266"/>
            <ac:spMk id="3" creationId="{00000000-0000-0000-0000-000000000000}"/>
          </ac:spMkLst>
        </pc:spChg>
        <pc:spChg chg="del">
          <ac:chgData name="Willock, Javan" userId="c3cbc9cb-97ed-4866-ad1c-f9e9ed1a20b6" providerId="ADAL" clId="{5A572980-3BB2-4BA6-A286-CB6789281C25}" dt="2020-04-26T21:22:17.557" v="68" actId="478"/>
          <ac:spMkLst>
            <pc:docMk/>
            <pc:sldMk cId="3229171051" sldId="266"/>
            <ac:spMk id="4" creationId="{00000000-0000-0000-0000-000000000000}"/>
          </ac:spMkLst>
        </pc:spChg>
        <pc:spChg chg="del">
          <ac:chgData name="Willock, Javan" userId="c3cbc9cb-97ed-4866-ad1c-f9e9ed1a20b6" providerId="ADAL" clId="{5A572980-3BB2-4BA6-A286-CB6789281C25}" dt="2020-04-26T21:22:17.557" v="68" actId="478"/>
          <ac:spMkLst>
            <pc:docMk/>
            <pc:sldMk cId="3229171051" sldId="266"/>
            <ac:spMk id="5" creationId="{00000000-0000-0000-0000-000000000000}"/>
          </ac:spMkLst>
        </pc:spChg>
        <pc:spChg chg="del">
          <ac:chgData name="Willock, Javan" userId="c3cbc9cb-97ed-4866-ad1c-f9e9ed1a20b6" providerId="ADAL" clId="{5A572980-3BB2-4BA6-A286-CB6789281C25}" dt="2020-04-26T21:22:17.557" v="68" actId="478"/>
          <ac:spMkLst>
            <pc:docMk/>
            <pc:sldMk cId="3229171051" sldId="266"/>
            <ac:spMk id="6" creationId="{00000000-0000-0000-0000-000000000000}"/>
          </ac:spMkLst>
        </pc:spChg>
        <pc:picChg chg="add mod">
          <ac:chgData name="Willock, Javan" userId="c3cbc9cb-97ed-4866-ad1c-f9e9ed1a20b6" providerId="ADAL" clId="{5A572980-3BB2-4BA6-A286-CB6789281C25}" dt="2020-04-26T21:22:23.298" v="70" actId="1076"/>
          <ac:picMkLst>
            <pc:docMk/>
            <pc:sldMk cId="3229171051" sldId="266"/>
            <ac:picMk id="7" creationId="{96461419-1222-4A5E-B32E-DE38FE797E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Objectives: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JIRA/GITLAB -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Forming a plan/process, and figuring out what I need, what I need to do and why. Use of JIRA and Gitlab is fundamental in managing this objective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Software/Hardware Diagrams - To help with laying out the development groundwork of hardware and software creation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- Actual building of hardware and software to allow for signal conversion for feedback stimulation and interaction with virtual world respectively. As well as compatibility testing for software and hardware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Goal: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Elaborating on the project title, a glove will be worn by a user, and mapping of the finger movements will determine whether contact with a virtual object has been made. Upon contact, the user will experience electrotactile stimulation on their fingertips, sufficient enough to give the impression of touch.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2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Block diagram overview of the whole system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general overview of how the main system components are linked together.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Architecture shows 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 supply (5V) driving the 5DT Data Glove and Arduino microcontroller which in turn feeds into the waveform modulation section consisting of the signal generator, signal converter and electrodes.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voltage regulator to reduce input power supply voltage to 3.3V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Requirements form table detailing some general characteristics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Vizard Main Glove Flowchart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first identifies what port the glove is on.</a:t>
            </a:r>
          </a:p>
          <a:p>
            <a:pPr marL="228600" indent="-228600">
              <a:buAutoNum type="arabicPeriod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Vizard modules ‘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addSensor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to include the 5DT Data Glove plugin and request a sensor object (collection of data) from it.</a:t>
            </a:r>
            <a:r>
              <a:rPr lang="en-GB" dirty="0">
                <a:effectLst/>
              </a:rPr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sensor object will contain the output positions of the fingers as well as orientation data that is attached it to the sensor variable.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the keyword argument ‘hand.GLOVE_5DT’ and the positional argument ‘sensor’ to be passed to the function and assigns it to the ‘glove’ variable. </a:t>
            </a: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Voltage waveform </a:t>
            </a:r>
          </a:p>
          <a:p>
            <a:endParaRPr lang="en-GB" dirty="0"/>
          </a:p>
          <a:p>
            <a:r>
              <a:rPr lang="en-GB" dirty="0"/>
              <a:t>MAX3232</a:t>
            </a:r>
          </a:p>
          <a:p>
            <a:r>
              <a:rPr lang="en-GB"/>
              <a:t>Optimum voltage – 3.3V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Hardware circuitry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GUI video snippet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Jira </a:t>
            </a:r>
          </a:p>
          <a:p>
            <a:endParaRPr lang="en-GB" sz="1200" b="1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the ability to simplify the organisation of work and allows for easier collaboration amongst developers to ensure goals are clear and easy to follow.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agile tool you can scale the project to your needs by breaking the objectives down into smaller tasks to achieve a solution.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Gitlab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version control system, I use GitLab to manage the workload in a centralised repository to aid in project planning and source code management.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control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software keeps track of every modification to the code in a special kind of database.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4/28/2020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643467"/>
            <a:ext cx="5181770" cy="464915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Arduino-Based Electrotactile Stimulation System For Virtual Sensory Feedback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9059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Results and Discussion</a:t>
            </a:r>
          </a:p>
        </p:txBody>
      </p:sp>
      <p:pic>
        <p:nvPicPr>
          <p:cNvPr id="4" name="WhatsApp Video 2020-03-10 at 21.32.58">
            <a:hlinkClick r:id="" action="ppaction://media"/>
            <a:extLst>
              <a:ext uri="{FF2B5EF4-FFF2-40B4-BE49-F238E27FC236}">
                <a16:creationId xmlns:a16="http://schemas.microsoft.com/office/drawing/2014/main" id="{B61567BD-288F-42B8-AFEA-6F68030EE0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92835" y="1777289"/>
            <a:ext cx="7406330" cy="40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185" y="224971"/>
            <a:ext cx="5326802" cy="5794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Project Management - JIRA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47BE62-0EEA-4AA1-8C1E-1B8F8F2BE8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1771" y="798739"/>
            <a:ext cx="9526210" cy="5358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185" y="224971"/>
            <a:ext cx="5282557" cy="5794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Project Management - GitLab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1A7F9-FEE7-4262-9FD2-464F86B77C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33980" y="806744"/>
            <a:ext cx="9324040" cy="52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7D6F-39C3-4773-ADC7-C54340646595}"/>
              </a:ext>
            </a:extLst>
          </p:cNvPr>
          <p:cNvSpPr txBox="1">
            <a:spLocks/>
          </p:cNvSpPr>
          <p:nvPr/>
        </p:nvSpPr>
        <p:spPr>
          <a:xfrm>
            <a:off x="4783364" y="195943"/>
            <a:ext cx="2625272" cy="5794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893B-698A-44A6-A53E-C5FC8C861EEE}"/>
              </a:ext>
            </a:extLst>
          </p:cNvPr>
          <p:cNvSpPr txBox="1">
            <a:spLocks/>
          </p:cNvSpPr>
          <p:nvPr/>
        </p:nvSpPr>
        <p:spPr>
          <a:xfrm>
            <a:off x="563336" y="2552172"/>
            <a:ext cx="6845300" cy="2004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of voltage waveform converter and amplifier</a:t>
            </a:r>
          </a:p>
          <a:p>
            <a:r>
              <a:rPr lang="en-US" dirty="0"/>
              <a:t>Simulate and test circuit</a:t>
            </a:r>
          </a:p>
          <a:p>
            <a:r>
              <a:rPr lang="en-US" dirty="0"/>
              <a:t>Develop GUI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6267"/>
            <a:ext cx="9601200" cy="613310"/>
          </a:xfrm>
        </p:spPr>
        <p:txBody>
          <a:bodyPr/>
          <a:lstStyle/>
          <a:p>
            <a:pPr algn="ctr"/>
            <a:r>
              <a:rPr lang="en-US" dirty="0"/>
              <a:t>Goals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730502"/>
            <a:ext cx="6845300" cy="2912532"/>
          </a:xfrm>
        </p:spPr>
        <p:txBody>
          <a:bodyPr/>
          <a:lstStyle/>
          <a:p>
            <a:r>
              <a:rPr lang="en-US" dirty="0"/>
              <a:t>Set up JIRA and Gitlab</a:t>
            </a:r>
          </a:p>
          <a:p>
            <a:r>
              <a:rPr lang="en-US" dirty="0"/>
              <a:t>Create software/hardware flowchart and diagrams</a:t>
            </a:r>
          </a:p>
          <a:p>
            <a:r>
              <a:rPr lang="en-US" dirty="0"/>
              <a:t>Implement design</a:t>
            </a:r>
          </a:p>
          <a:p>
            <a:r>
              <a:rPr lang="en-US" dirty="0"/>
              <a:t>Identify stimulation parameters/research papers (3 max)</a:t>
            </a:r>
          </a:p>
          <a:p>
            <a:r>
              <a:rPr lang="en-US" dirty="0"/>
              <a:t>Simulation/Evaluation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B3B8A-E3B6-47C2-B51F-6E3D01EF13E1}"/>
              </a:ext>
            </a:extLst>
          </p:cNvPr>
          <p:cNvSpPr/>
          <p:nvPr/>
        </p:nvSpPr>
        <p:spPr>
          <a:xfrm>
            <a:off x="6997700" y="2690336"/>
            <a:ext cx="477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GB" sz="2000" dirty="0"/>
              <a:t>To recreate the sense of contact made with touching an obstacle in the 3D environment. This will be achieved by delivering localised stimulation to the tips of the wearers fingertips.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1E0514D-F96F-42C6-8DC4-E296639CDA1C}"/>
              </a:ext>
            </a:extLst>
          </p:cNvPr>
          <p:cNvSpPr txBox="1">
            <a:spLocks/>
          </p:cNvSpPr>
          <p:nvPr/>
        </p:nvSpPr>
        <p:spPr>
          <a:xfrm>
            <a:off x="419100" y="2048986"/>
            <a:ext cx="457200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>
                <a:solidFill>
                  <a:schemeClr val="accent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9pPr>
          </a:lstStyle>
          <a:p>
            <a:r>
              <a:rPr lang="en-US" dirty="0"/>
              <a:t>Objectives	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7923580-0100-4E24-B036-0D124FE939D6}"/>
              </a:ext>
            </a:extLst>
          </p:cNvPr>
          <p:cNvSpPr txBox="1">
            <a:spLocks/>
          </p:cNvSpPr>
          <p:nvPr/>
        </p:nvSpPr>
        <p:spPr>
          <a:xfrm>
            <a:off x="6946900" y="2048986"/>
            <a:ext cx="457200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>
                <a:solidFill>
                  <a:schemeClr val="accent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9pPr>
          </a:lstStyle>
          <a:p>
            <a:r>
              <a:rPr lang="en-US" dirty="0"/>
              <a:t>Goal	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7489"/>
            <a:ext cx="9601200" cy="5562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Implementation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A5735A-E72D-4EA3-9039-30540C9A3342}"/>
              </a:ext>
            </a:extLst>
          </p:cNvPr>
          <p:cNvGrpSpPr/>
          <p:nvPr/>
        </p:nvGrpSpPr>
        <p:grpSpPr>
          <a:xfrm>
            <a:off x="4974590" y="825516"/>
            <a:ext cx="5922010" cy="4968239"/>
            <a:chOff x="0" y="0"/>
            <a:chExt cx="6601903" cy="55394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8A8CF9-FF2A-4067-B6FC-E1C5E1FDC28D}"/>
                </a:ext>
              </a:extLst>
            </p:cNvPr>
            <p:cNvSpPr/>
            <p:nvPr/>
          </p:nvSpPr>
          <p:spPr>
            <a:xfrm>
              <a:off x="3296093" y="21265"/>
              <a:ext cx="3305810" cy="5432912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28484-08F0-41E1-9753-1B60F228F8FE}"/>
                </a:ext>
              </a:extLst>
            </p:cNvPr>
            <p:cNvSpPr/>
            <p:nvPr/>
          </p:nvSpPr>
          <p:spPr>
            <a:xfrm>
              <a:off x="563525" y="4837813"/>
              <a:ext cx="1732915" cy="7016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VOLTAGE SOURCE</a:t>
              </a:r>
              <a:endParaRPr lang="en-GB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A75001-ABE8-4DF0-8916-6DC1DE3B0B58}"/>
                </a:ext>
              </a:extLst>
            </p:cNvPr>
            <p:cNvSpPr/>
            <p:nvPr/>
          </p:nvSpPr>
          <p:spPr>
            <a:xfrm>
              <a:off x="839972" y="3519376"/>
              <a:ext cx="1148080" cy="765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DATA GLOVE</a:t>
              </a:r>
              <a:endParaRPr lang="en-GB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6D7D8-AD92-4B71-A840-230E06481B25}"/>
                </a:ext>
              </a:extLst>
            </p:cNvPr>
            <p:cNvSpPr/>
            <p:nvPr/>
          </p:nvSpPr>
          <p:spPr>
            <a:xfrm>
              <a:off x="3785189" y="425302"/>
              <a:ext cx="2572692" cy="765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ARDUINO</a:t>
              </a:r>
              <a:endParaRPr lang="en-GB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MICROCONTROLLER</a:t>
              </a:r>
              <a:endParaRPr lang="en-GB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0C365A-F0A2-4DE2-AE60-0BC51B1068A8}"/>
                </a:ext>
              </a:extLst>
            </p:cNvPr>
            <p:cNvSpPr/>
            <p:nvPr/>
          </p:nvSpPr>
          <p:spPr>
            <a:xfrm>
              <a:off x="4157330" y="3242930"/>
              <a:ext cx="1668780" cy="765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SIGNAL CONVERTER</a:t>
              </a:r>
              <a:endParaRPr lang="en-GB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944418-5F1E-4C2A-9BF3-428F5FAD3848}"/>
                </a:ext>
              </a:extLst>
            </p:cNvPr>
            <p:cNvSpPr/>
            <p:nvPr/>
          </p:nvSpPr>
          <p:spPr>
            <a:xfrm>
              <a:off x="4104167" y="4572000"/>
              <a:ext cx="1775155" cy="765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ELECTRODES</a:t>
              </a:r>
              <a:endParaRPr lang="en-GB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B544CC2-999E-459E-9424-A83DA987468F}"/>
                </a:ext>
              </a:extLst>
            </p:cNvPr>
            <p:cNvSpPr/>
            <p:nvPr/>
          </p:nvSpPr>
          <p:spPr>
            <a:xfrm>
              <a:off x="4859079" y="4008474"/>
              <a:ext cx="159385" cy="55523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8A2EE559-DAEB-4D4E-8B37-13080882B792}"/>
                </a:ext>
              </a:extLst>
            </p:cNvPr>
            <p:cNvSpPr/>
            <p:nvPr/>
          </p:nvSpPr>
          <p:spPr>
            <a:xfrm rot="10800000">
              <a:off x="1339702" y="4284920"/>
              <a:ext cx="159385" cy="5416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53CAD6-757F-46DA-BDF2-59117B94DB26}"/>
                </a:ext>
              </a:extLst>
            </p:cNvPr>
            <p:cNvSpPr/>
            <p:nvPr/>
          </p:nvSpPr>
          <p:spPr>
            <a:xfrm>
              <a:off x="3296093" y="1307804"/>
              <a:ext cx="3305810" cy="1832610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09A89D2F-2B06-4A4B-A9B8-87FAD11DB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630" y="0"/>
              <a:ext cx="2572692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HARDWARE UNIT</a:t>
              </a:r>
              <a:endPara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DE517B-6564-4C52-9229-FD8411A42879}"/>
                </a:ext>
              </a:extLst>
            </p:cNvPr>
            <p:cNvSpPr/>
            <p:nvPr/>
          </p:nvSpPr>
          <p:spPr>
            <a:xfrm>
              <a:off x="0" y="1307804"/>
              <a:ext cx="3292475" cy="1833326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B345B6-32A8-4D06-ABCA-F3ACC9556771}"/>
                </a:ext>
              </a:extLst>
            </p:cNvPr>
            <p:cNvSpPr/>
            <p:nvPr/>
          </p:nvSpPr>
          <p:spPr>
            <a:xfrm>
              <a:off x="850604" y="1754372"/>
              <a:ext cx="1148080" cy="765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GUI</a:t>
              </a:r>
              <a:endParaRPr lang="en-GB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E45AAC-B92D-4A9D-BB09-D1C1B04B8121}"/>
                </a:ext>
              </a:extLst>
            </p:cNvPr>
            <p:cNvSpPr/>
            <p:nvPr/>
          </p:nvSpPr>
          <p:spPr>
            <a:xfrm>
              <a:off x="4189228" y="1754372"/>
              <a:ext cx="1690094" cy="765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SIGNAL GENERATOR</a:t>
              </a:r>
              <a:endParaRPr lang="en-GB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98D895B6-92B0-427E-BCF7-C5C33437BC7E}"/>
                </a:ext>
              </a:extLst>
            </p:cNvPr>
            <p:cNvSpPr/>
            <p:nvPr/>
          </p:nvSpPr>
          <p:spPr>
            <a:xfrm>
              <a:off x="4859079" y="1190846"/>
              <a:ext cx="159385" cy="5416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D7880127-8911-4B3E-9244-9D6492A9CF74}"/>
                </a:ext>
              </a:extLst>
            </p:cNvPr>
            <p:cNvSpPr/>
            <p:nvPr/>
          </p:nvSpPr>
          <p:spPr>
            <a:xfrm>
              <a:off x="4848446" y="2519916"/>
              <a:ext cx="159385" cy="70164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6C2B7A70-9E1C-4EFE-8F81-B3551FD16E4E}"/>
                </a:ext>
              </a:extLst>
            </p:cNvPr>
            <p:cNvSpPr/>
            <p:nvPr/>
          </p:nvSpPr>
          <p:spPr>
            <a:xfrm rot="10800000">
              <a:off x="1339702" y="2530548"/>
              <a:ext cx="159385" cy="99432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CB94AFF1-3BE8-4229-B542-122F765855FB}"/>
                </a:ext>
              </a:extLst>
            </p:cNvPr>
            <p:cNvSpPr/>
            <p:nvPr/>
          </p:nvSpPr>
          <p:spPr>
            <a:xfrm>
              <a:off x="1382232" y="733646"/>
              <a:ext cx="2392045" cy="1022985"/>
            </a:xfrm>
            <a:prstGeom prst="bentArrow">
              <a:avLst>
                <a:gd name="adj1" fmla="val 8627"/>
                <a:gd name="adj2" fmla="val 8185"/>
                <a:gd name="adj3" fmla="val 8627"/>
                <a:gd name="adj4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BE9563DB-F8B3-4285-89E3-9F7630947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62" y="1328572"/>
              <a:ext cx="3024858" cy="63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SOFTWARE    UNIT</a:t>
              </a:r>
              <a:endPara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9D79C45-DAA0-4152-986D-EAAC6E99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59" y="2590152"/>
            <a:ext cx="3936479" cy="1584839"/>
          </a:xfrm>
        </p:spPr>
        <p:txBody>
          <a:bodyPr/>
          <a:lstStyle/>
          <a:p>
            <a:r>
              <a:rPr lang="en-US" dirty="0"/>
              <a:t>Software Unit</a:t>
            </a:r>
          </a:p>
          <a:p>
            <a:r>
              <a:rPr lang="en-US" dirty="0"/>
              <a:t>Hardware Unit</a:t>
            </a:r>
          </a:p>
          <a:p>
            <a:r>
              <a:rPr lang="en-US" dirty="0"/>
              <a:t>Component elements</a:t>
            </a:r>
          </a:p>
        </p:txBody>
      </p:sp>
    </p:spTree>
    <p:extLst>
      <p:ext uri="{BB962C8B-B14F-4D97-AF65-F5344CB8AC3E}">
        <p14:creationId xmlns:p14="http://schemas.microsoft.com/office/powerpoint/2010/main" val="40505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6267"/>
            <a:ext cx="9601200" cy="562511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D62D6C-59EF-44A7-8951-FD6FBDBC4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19833"/>
              </p:ext>
            </p:extLst>
          </p:nvPr>
        </p:nvGraphicFramePr>
        <p:xfrm>
          <a:off x="1389065" y="1346660"/>
          <a:ext cx="9413870" cy="389373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06935">
                  <a:extLst>
                    <a:ext uri="{9D8B030D-6E8A-4147-A177-3AD203B41FA5}">
                      <a16:colId xmlns:a16="http://schemas.microsoft.com/office/drawing/2014/main" val="3514775480"/>
                    </a:ext>
                  </a:extLst>
                </a:gridCol>
                <a:gridCol w="4706935">
                  <a:extLst>
                    <a:ext uri="{9D8B030D-6E8A-4147-A177-3AD203B41FA5}">
                      <a16:colId xmlns:a16="http://schemas.microsoft.com/office/drawing/2014/main" val="1187615731"/>
                    </a:ext>
                  </a:extLst>
                </a:gridCol>
              </a:tblGrid>
              <a:tr h="556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Name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Electrotactile glove stimulator prototype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extLst>
                  <a:ext uri="{0D108BD9-81ED-4DB2-BD59-A6C34878D82A}">
                    <a16:rowId xmlns:a16="http://schemas.microsoft.com/office/drawing/2014/main" val="1388072430"/>
                  </a:ext>
                </a:extLst>
              </a:tr>
              <a:tr h="11268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Purpose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To provide electrotactile stimulation to the fingertips once virtual contact of an object has been made, representative of the feeling of touch.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extLst>
                  <a:ext uri="{0D108BD9-81ED-4DB2-BD59-A6C34878D82A}">
                    <a16:rowId xmlns:a16="http://schemas.microsoft.com/office/drawing/2014/main" val="1699309592"/>
                  </a:ext>
                </a:extLst>
              </a:tr>
              <a:tr h="2709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Inputs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USB power supply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extLst>
                  <a:ext uri="{0D108BD9-81ED-4DB2-BD59-A6C34878D82A}">
                    <a16:rowId xmlns:a16="http://schemas.microsoft.com/office/drawing/2014/main" val="1955782102"/>
                  </a:ext>
                </a:extLst>
              </a:tr>
              <a:tr h="2709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Outputs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Waveform signal, electrodes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extLst>
                  <a:ext uri="{0D108BD9-81ED-4DB2-BD59-A6C34878D82A}">
                    <a16:rowId xmlns:a16="http://schemas.microsoft.com/office/drawing/2014/main" val="1561135764"/>
                  </a:ext>
                </a:extLst>
              </a:tr>
              <a:tr h="556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Functions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Finger position determination, virtual tactile sense provider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extLst>
                  <a:ext uri="{0D108BD9-81ED-4DB2-BD59-A6C34878D82A}">
                    <a16:rowId xmlns:a16="http://schemas.microsoft.com/office/drawing/2014/main" val="3694108935"/>
                  </a:ext>
                </a:extLst>
              </a:tr>
              <a:tr h="556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Performance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Provide real-time feedback of contact with minimal lag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extLst>
                  <a:ext uri="{0D108BD9-81ED-4DB2-BD59-A6C34878D82A}">
                    <a16:rowId xmlns:a16="http://schemas.microsoft.com/office/drawing/2014/main" val="4004761977"/>
                  </a:ext>
                </a:extLst>
              </a:tr>
              <a:tr h="556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Physical size/weight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No larger than a hand, no heavier than a standard glove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247" marR="84247" marT="0" marB="0"/>
                </a:tc>
                <a:extLst>
                  <a:ext uri="{0D108BD9-81ED-4DB2-BD59-A6C34878D82A}">
                    <a16:rowId xmlns:a16="http://schemas.microsoft.com/office/drawing/2014/main" val="105136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43034C-BDCD-4D78-8AE4-DED311A76F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0" y="1257714"/>
            <a:ext cx="10334955" cy="2505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01E3C-F932-4F57-8192-6C4D693AF8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30987" y="4271956"/>
            <a:ext cx="5930022" cy="11397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7605CD-597C-4E14-BE71-F8B16477A052}"/>
              </a:ext>
            </a:extLst>
          </p:cNvPr>
          <p:cNvSpPr txBox="1">
            <a:spLocks/>
          </p:cNvSpPr>
          <p:nvPr/>
        </p:nvSpPr>
        <p:spPr>
          <a:xfrm>
            <a:off x="1295400" y="186267"/>
            <a:ext cx="9601200" cy="562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Implementation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78F817-AA98-4572-8574-AD4D561219B5}"/>
              </a:ext>
            </a:extLst>
          </p:cNvPr>
          <p:cNvSpPr/>
          <p:nvPr/>
        </p:nvSpPr>
        <p:spPr>
          <a:xfrm>
            <a:off x="3928533" y="1761066"/>
            <a:ext cx="3386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A930B0-A12E-487C-8BD4-E219962FFF05}"/>
              </a:ext>
            </a:extLst>
          </p:cNvPr>
          <p:cNvSpPr/>
          <p:nvPr/>
        </p:nvSpPr>
        <p:spPr>
          <a:xfrm>
            <a:off x="6079064" y="1446340"/>
            <a:ext cx="3386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F71BCC-F90A-44F2-A38C-1335BEA53DDC}"/>
              </a:ext>
            </a:extLst>
          </p:cNvPr>
          <p:cNvSpPr/>
          <p:nvPr/>
        </p:nvSpPr>
        <p:spPr>
          <a:xfrm>
            <a:off x="8229595" y="1615673"/>
            <a:ext cx="3386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C9984B-3A63-4BDA-A3A6-6A116F7D2222}"/>
              </a:ext>
            </a:extLst>
          </p:cNvPr>
          <p:cNvSpPr/>
          <p:nvPr/>
        </p:nvSpPr>
        <p:spPr>
          <a:xfrm>
            <a:off x="2607733" y="4271955"/>
            <a:ext cx="3386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E385B8-F780-4AFE-865C-DBA04E529749}"/>
              </a:ext>
            </a:extLst>
          </p:cNvPr>
          <p:cNvSpPr/>
          <p:nvPr/>
        </p:nvSpPr>
        <p:spPr>
          <a:xfrm>
            <a:off x="2632293" y="4672474"/>
            <a:ext cx="3386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FC8E0E-1B7C-4FB3-B8BF-3B453A1D4714}"/>
              </a:ext>
            </a:extLst>
          </p:cNvPr>
          <p:cNvSpPr/>
          <p:nvPr/>
        </p:nvSpPr>
        <p:spPr>
          <a:xfrm>
            <a:off x="2607733" y="5072993"/>
            <a:ext cx="3386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6461419-1222-4A5E-B32E-DE38FE797E0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8245"/>
          <a:stretch/>
        </p:blipFill>
        <p:spPr>
          <a:xfrm>
            <a:off x="3348567" y="689338"/>
            <a:ext cx="5494866" cy="54793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CF60C3-FD6A-4664-9662-D96AAF49E9FD}"/>
              </a:ext>
            </a:extLst>
          </p:cNvPr>
          <p:cNvSpPr txBox="1">
            <a:spLocks/>
          </p:cNvSpPr>
          <p:nvPr/>
        </p:nvSpPr>
        <p:spPr>
          <a:xfrm>
            <a:off x="1295400" y="186267"/>
            <a:ext cx="9601200" cy="562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3519EB-6238-45C2-B099-992837465D3F}"/>
              </a:ext>
            </a:extLst>
          </p:cNvPr>
          <p:cNvPicPr/>
          <p:nvPr/>
        </p:nvPicPr>
        <p:blipFill rotWithShape="1">
          <a:blip r:embed="rId3"/>
          <a:srcRect l="1862" t="4134" r="4849" b="3736"/>
          <a:stretch/>
        </p:blipFill>
        <p:spPr>
          <a:xfrm>
            <a:off x="1833747" y="1574800"/>
            <a:ext cx="8524505" cy="3708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972284-2534-4FA6-8668-A05E4DB5F19B}"/>
              </a:ext>
            </a:extLst>
          </p:cNvPr>
          <p:cNvSpPr txBox="1">
            <a:spLocks/>
          </p:cNvSpPr>
          <p:nvPr/>
        </p:nvSpPr>
        <p:spPr>
          <a:xfrm>
            <a:off x="1295400" y="186267"/>
            <a:ext cx="9601200" cy="562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DCEF36-C139-4C0D-B4FD-199339055B03}"/>
              </a:ext>
            </a:extLst>
          </p:cNvPr>
          <p:cNvSpPr txBox="1">
            <a:spLocks/>
          </p:cNvSpPr>
          <p:nvPr/>
        </p:nvSpPr>
        <p:spPr>
          <a:xfrm>
            <a:off x="4358215" y="1254125"/>
            <a:ext cx="3475567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>
                <a:solidFill>
                  <a:schemeClr val="accent1"/>
                </a:solidFill>
              </a:defRPr>
            </a:lvl1pPr>
            <a:lvl2pPr inden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/>
            </a:lvl9pPr>
          </a:lstStyle>
          <a:p>
            <a:r>
              <a:rPr lang="en-US" dirty="0"/>
              <a:t>Voltage Waveform Converter	</a:t>
            </a:r>
          </a:p>
        </p:txBody>
      </p:sp>
    </p:spTree>
    <p:extLst>
      <p:ext uri="{BB962C8B-B14F-4D97-AF65-F5344CB8AC3E}">
        <p14:creationId xmlns:p14="http://schemas.microsoft.com/office/powerpoint/2010/main" val="2718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814" y="263084"/>
            <a:ext cx="5025571" cy="641350"/>
          </a:xfrm>
        </p:spPr>
        <p:txBody>
          <a:bodyPr anchor="b">
            <a:normAutofit/>
          </a:bodyPr>
          <a:lstStyle/>
          <a:p>
            <a:r>
              <a:rPr lang="en-US" dirty="0"/>
              <a:t>Results and Discussion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7824490-C8A3-4FE5-8973-76D3655C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040703"/>
            <a:ext cx="4572000" cy="641350"/>
          </a:xfrm>
        </p:spPr>
        <p:txBody>
          <a:bodyPr/>
          <a:lstStyle/>
          <a:p>
            <a:r>
              <a:rPr lang="en-US" dirty="0"/>
              <a:t>Oscilloscope reading	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B7ED153-F652-463D-B5E4-631A4D118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40703"/>
            <a:ext cx="4572000" cy="641350"/>
          </a:xfrm>
        </p:spPr>
        <p:txBody>
          <a:bodyPr/>
          <a:lstStyle/>
          <a:p>
            <a:r>
              <a:rPr lang="en-US" dirty="0"/>
              <a:t>Signal converter/amplifier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5585B-F0F0-4422-8225-AFC10114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" y="1682053"/>
            <a:ext cx="5111621" cy="4135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EAD03B-17EE-4BE8-BA6E-22220DDBDA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30"/>
          <a:stretch/>
        </p:blipFill>
        <p:spPr>
          <a:xfrm>
            <a:off x="5729287" y="1626297"/>
            <a:ext cx="584032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985BB-19D2-4179-BDE8-9E9C1ECE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06" y="1354906"/>
            <a:ext cx="3609822" cy="4580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5991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Results and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8F71C6-B6CA-40D5-BE55-BEBA3AAA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7" y="1358376"/>
            <a:ext cx="4676772" cy="457673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325F8B3-E3BB-4471-AD8C-E431ED164895}"/>
              </a:ext>
            </a:extLst>
          </p:cNvPr>
          <p:cNvGrpSpPr/>
          <p:nvPr/>
        </p:nvGrpSpPr>
        <p:grpSpPr>
          <a:xfrm>
            <a:off x="5473117" y="4333587"/>
            <a:ext cx="1570133" cy="1403638"/>
            <a:chOff x="5471886" y="4095986"/>
            <a:chExt cx="1570133" cy="14036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42FC2C-AD0C-466F-A2EC-1C41C1C03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93"/>
            <a:stretch/>
          </p:blipFill>
          <p:spPr>
            <a:xfrm>
              <a:off x="5471886" y="4095986"/>
              <a:ext cx="1570133" cy="140363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1B03CA-F509-43DF-9273-0148B377942E}"/>
                </a:ext>
              </a:extLst>
            </p:cNvPr>
            <p:cNvSpPr/>
            <p:nvPr/>
          </p:nvSpPr>
          <p:spPr>
            <a:xfrm>
              <a:off x="5471886" y="5036457"/>
              <a:ext cx="1475277" cy="362857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51346-2973-4879-B4DC-22439D230111}"/>
              </a:ext>
            </a:extLst>
          </p:cNvPr>
          <p:cNvSpPr/>
          <p:nvPr/>
        </p:nvSpPr>
        <p:spPr>
          <a:xfrm>
            <a:off x="8816726" y="3192612"/>
            <a:ext cx="1146629" cy="21771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701F7DDCBAC468231D4B134D8EEA4" ma:contentTypeVersion="12" ma:contentTypeDescription="Create a new document." ma:contentTypeScope="" ma:versionID="91771ff2d9c95f81197e8973feb6c51d">
  <xsd:schema xmlns:xsd="http://www.w3.org/2001/XMLSchema" xmlns:xs="http://www.w3.org/2001/XMLSchema" xmlns:p="http://schemas.microsoft.com/office/2006/metadata/properties" xmlns:ns3="6276ff43-aa37-4cba-834d-a7d268df1843" xmlns:ns4="cf9feb6b-6c52-4439-aff8-baa09d127c08" targetNamespace="http://schemas.microsoft.com/office/2006/metadata/properties" ma:root="true" ma:fieldsID="a648d3095b2d2a07e2d627a663655e53" ns3:_="" ns4:_="">
    <xsd:import namespace="6276ff43-aa37-4cba-834d-a7d268df1843"/>
    <xsd:import namespace="cf9feb6b-6c52-4439-aff8-baa09d127c08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76ff43-aa37-4cba-834d-a7d268df1843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feb6b-6c52-4439-aff8-baa09d127c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8B7BF8-C212-42FB-AA78-791A4F253BA7}">
  <ds:schemaRefs>
    <ds:schemaRef ds:uri="http://schemas.microsoft.com/office/2006/documentManagement/types"/>
    <ds:schemaRef ds:uri="http://schemas.microsoft.com/office/2006/metadata/properties"/>
    <ds:schemaRef ds:uri="cf9feb6b-6c52-4439-aff8-baa09d127c08"/>
    <ds:schemaRef ds:uri="http://purl.org/dc/terms/"/>
    <ds:schemaRef ds:uri="http://schemas.openxmlformats.org/package/2006/metadata/core-properties"/>
    <ds:schemaRef ds:uri="6276ff43-aa37-4cba-834d-a7d268df1843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B0766E1-E0E0-468B-8B68-69D06BEDF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76ff43-aa37-4cba-834d-a7d268df1843"/>
    <ds:schemaRef ds:uri="cf9feb6b-6c52-4439-aff8-baa09d127c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04B7BE-804B-4BBD-A3DA-294D9E5293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645</Words>
  <Application>Microsoft Office PowerPoint</Application>
  <PresentationFormat>Widescreen</PresentationFormat>
  <Paragraphs>115</Paragraphs>
  <Slides>13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Diamond Grid 16x9</vt:lpstr>
      <vt:lpstr>Arduino-Based Electrotactile Stimulation System For Virtual Sensory Feedback </vt:lpstr>
      <vt:lpstr>Goals and Objectives</vt:lpstr>
      <vt:lpstr>Implementation</vt:lpstr>
      <vt:lpstr>Implementation</vt:lpstr>
      <vt:lpstr>PowerPoint Presentation</vt:lpstr>
      <vt:lpstr>PowerPoint Presentation</vt:lpstr>
      <vt:lpstr>PowerPoint Presentation</vt:lpstr>
      <vt:lpstr>Results and Discussion</vt:lpstr>
      <vt:lpstr>Results and Discussion</vt:lpstr>
      <vt:lpstr>Results and Discussion</vt:lpstr>
      <vt:lpstr>Project Management - JIRA</vt:lpstr>
      <vt:lpstr>Project Management - GitLab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Arduino-Based Electrotactile Stimulation System For Virtual Sensory Feedback </dc:title>
  <dc:creator>Mister Creed</dc:creator>
  <cp:lastModifiedBy>Mister Creed</cp:lastModifiedBy>
  <cp:revision>1</cp:revision>
  <dcterms:created xsi:type="dcterms:W3CDTF">2020-04-27T20:55:39Z</dcterms:created>
  <dcterms:modified xsi:type="dcterms:W3CDTF">2020-04-29T09:55:22Z</dcterms:modified>
</cp:coreProperties>
</file>