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8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1FA"/>
    <a:srgbClr val="454545"/>
    <a:srgbClr val="0097A7"/>
    <a:srgbClr val="434343"/>
    <a:srgbClr val="7A1D42"/>
    <a:srgbClr val="DEDEDE"/>
    <a:srgbClr val="507A96"/>
    <a:srgbClr val="660033"/>
    <a:srgbClr val="00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4FD5F-78DF-416C-989D-848DC1EBAE95}" v="558" dt="2020-03-11T00:02:36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7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ock, Javan" userId="S::jwilloa@essex.ac.uk::c3cbc9cb-97ed-4866-ad1c-f9e9ed1a20b6" providerId="AD" clId="Web-{930A0420-7778-4D07-8B97-3A47FB2977A4}"/>
    <pc:docChg chg="modSld">
      <pc:chgData name="Willock, Javan" userId="S::jwilloa@essex.ac.uk::c3cbc9cb-97ed-4866-ad1c-f9e9ed1a20b6" providerId="AD" clId="Web-{930A0420-7778-4D07-8B97-3A47FB2977A4}" dt="2020-03-05T12:14:59.042" v="2" actId="20577"/>
      <pc:docMkLst>
        <pc:docMk/>
      </pc:docMkLst>
      <pc:sldChg chg="modSp">
        <pc:chgData name="Willock, Javan" userId="S::jwilloa@essex.ac.uk::c3cbc9cb-97ed-4866-ad1c-f9e9ed1a20b6" providerId="AD" clId="Web-{930A0420-7778-4D07-8B97-3A47FB2977A4}" dt="2020-03-05T12:14:59.042" v="2" actId="20577"/>
        <pc:sldMkLst>
          <pc:docMk/>
          <pc:sldMk cId="0" sldId="256"/>
        </pc:sldMkLst>
        <pc:spChg chg="mod">
          <ac:chgData name="Willock, Javan" userId="S::jwilloa@essex.ac.uk::c3cbc9cb-97ed-4866-ad1c-f9e9ed1a20b6" providerId="AD" clId="Web-{930A0420-7778-4D07-8B97-3A47FB2977A4}" dt="2020-03-05T12:14:59.042" v="2" actId="20577"/>
          <ac:spMkLst>
            <pc:docMk/>
            <pc:sldMk cId="0" sldId="256"/>
            <ac:spMk id="2055" creationId="{00000000-0000-0000-0000-000000000000}"/>
          </ac:spMkLst>
        </pc:spChg>
      </pc:sldChg>
    </pc:docChg>
  </pc:docChgLst>
  <pc:docChgLst>
    <pc:chgData name="Willock, Javan" userId="c3cbc9cb-97ed-4866-ad1c-f9e9ed1a20b6" providerId="ADAL" clId="{5134FD5F-78DF-416C-989D-848DC1EBAE95}"/>
    <pc:docChg chg="undo redo custSel addSld delSld modSld sldOrd">
      <pc:chgData name="Willock, Javan" userId="c3cbc9cb-97ed-4866-ad1c-f9e9ed1a20b6" providerId="ADAL" clId="{5134FD5F-78DF-416C-989D-848DC1EBAE95}" dt="2020-03-11T00:02:36.883" v="3872"/>
      <pc:docMkLst>
        <pc:docMk/>
      </pc:docMkLst>
      <pc:sldChg chg="delSp modSp del">
        <pc:chgData name="Willock, Javan" userId="c3cbc9cb-97ed-4866-ad1c-f9e9ed1a20b6" providerId="ADAL" clId="{5134FD5F-78DF-416C-989D-848DC1EBAE95}" dt="2020-03-10T11:20:45.287" v="1744" actId="2696"/>
        <pc:sldMkLst>
          <pc:docMk/>
          <pc:sldMk cId="0" sldId="256"/>
        </pc:sldMkLst>
        <pc:spChg chg="mod topLvl">
          <ac:chgData name="Willock, Javan" userId="c3cbc9cb-97ed-4866-ad1c-f9e9ed1a20b6" providerId="ADAL" clId="{5134FD5F-78DF-416C-989D-848DC1EBAE95}" dt="2020-03-10T08:25:39.169" v="213" actId="165"/>
          <ac:spMkLst>
            <pc:docMk/>
            <pc:sldMk cId="0" sldId="256"/>
            <ac:spMk id="11" creationId="{1910F798-E3B5-496C-BE87-90BA7C7A079B}"/>
          </ac:spMkLst>
        </pc:spChg>
        <pc:spChg chg="mod topLvl">
          <ac:chgData name="Willock, Javan" userId="c3cbc9cb-97ed-4866-ad1c-f9e9ed1a20b6" providerId="ADAL" clId="{5134FD5F-78DF-416C-989D-848DC1EBAE95}" dt="2020-03-10T08:25:39.169" v="213" actId="165"/>
          <ac:spMkLst>
            <pc:docMk/>
            <pc:sldMk cId="0" sldId="256"/>
            <ac:spMk id="95" creationId="{D35B95D2-7FEB-4DDB-AEFF-4BC46E5B7CEC}"/>
          </ac:spMkLst>
        </pc:spChg>
        <pc:spChg chg="del">
          <ac:chgData name="Willock, Javan" userId="c3cbc9cb-97ed-4866-ad1c-f9e9ed1a20b6" providerId="ADAL" clId="{5134FD5F-78DF-416C-989D-848DC1EBAE95}" dt="2020-03-10T08:19:33.570" v="120" actId="478"/>
          <ac:spMkLst>
            <pc:docMk/>
            <pc:sldMk cId="0" sldId="256"/>
            <ac:spMk id="99" creationId="{2872A704-EBBF-429C-8C0D-EB5BDB632A3C}"/>
          </ac:spMkLst>
        </pc:spChg>
        <pc:spChg chg="del mod">
          <ac:chgData name="Willock, Javan" userId="c3cbc9cb-97ed-4866-ad1c-f9e9ed1a20b6" providerId="ADAL" clId="{5134FD5F-78DF-416C-989D-848DC1EBAE95}" dt="2020-03-10T08:13:19.160" v="93" actId="478"/>
          <ac:spMkLst>
            <pc:docMk/>
            <pc:sldMk cId="0" sldId="256"/>
            <ac:spMk id="172" creationId="{A9E0BD52-D26C-41BC-A64F-10D3B77C5789}"/>
          </ac:spMkLst>
        </pc:spChg>
        <pc:spChg chg="mod">
          <ac:chgData name="Willock, Javan" userId="c3cbc9cb-97ed-4866-ad1c-f9e9ed1a20b6" providerId="ADAL" clId="{5134FD5F-78DF-416C-989D-848DC1EBAE95}" dt="2020-03-10T10:34:12.761" v="1031" actId="6549"/>
          <ac:spMkLst>
            <pc:docMk/>
            <pc:sldMk cId="0" sldId="256"/>
            <ac:spMk id="2056" creationId="{00000000-0000-0000-0000-000000000000}"/>
          </ac:spMkLst>
        </pc:spChg>
        <pc:spChg chg="mod">
          <ac:chgData name="Willock, Javan" userId="c3cbc9cb-97ed-4866-ad1c-f9e9ed1a20b6" providerId="ADAL" clId="{5134FD5F-78DF-416C-989D-848DC1EBAE95}" dt="2020-03-10T08:19:38.053" v="121" actId="1076"/>
          <ac:spMkLst>
            <pc:docMk/>
            <pc:sldMk cId="0" sldId="256"/>
            <ac:spMk id="2057" creationId="{00000000-0000-0000-0000-000000000000}"/>
          </ac:spMkLst>
        </pc:spChg>
        <pc:grpChg chg="del">
          <ac:chgData name="Willock, Javan" userId="c3cbc9cb-97ed-4866-ad1c-f9e9ed1a20b6" providerId="ADAL" clId="{5134FD5F-78DF-416C-989D-848DC1EBAE95}" dt="2020-03-10T08:25:39.169" v="213" actId="165"/>
          <ac:grpSpMkLst>
            <pc:docMk/>
            <pc:sldMk cId="0" sldId="256"/>
            <ac:grpSpMk id="33" creationId="{8E7D0FDC-8D26-4AB6-8913-E447AF9B49DF}"/>
          </ac:grpSpMkLst>
        </pc:grpChg>
        <pc:grpChg chg="del">
          <ac:chgData name="Willock, Javan" userId="c3cbc9cb-97ed-4866-ad1c-f9e9ed1a20b6" providerId="ADAL" clId="{5134FD5F-78DF-416C-989D-848DC1EBAE95}" dt="2020-03-10T08:19:29.449" v="119" actId="478"/>
          <ac:grpSpMkLst>
            <pc:docMk/>
            <pc:sldMk cId="0" sldId="256"/>
            <ac:grpSpMk id="131" creationId="{80F3E8E2-1BAE-4F9B-A425-9E21F8CF0EDA}"/>
          </ac:grpSpMkLst>
        </pc:grpChg>
        <pc:picChg chg="mod topLvl">
          <ac:chgData name="Willock, Javan" userId="c3cbc9cb-97ed-4866-ad1c-f9e9ed1a20b6" providerId="ADAL" clId="{5134FD5F-78DF-416C-989D-848DC1EBAE95}" dt="2020-03-10T08:25:39.169" v="213" actId="165"/>
          <ac:picMkLst>
            <pc:docMk/>
            <pc:sldMk cId="0" sldId="256"/>
            <ac:picMk id="3" creationId="{ECF81D14-43E7-4EC9-8D39-FF6276408A20}"/>
          </ac:picMkLst>
        </pc:picChg>
        <pc:picChg chg="mod topLvl">
          <ac:chgData name="Willock, Javan" userId="c3cbc9cb-97ed-4866-ad1c-f9e9ed1a20b6" providerId="ADAL" clId="{5134FD5F-78DF-416C-989D-848DC1EBAE95}" dt="2020-03-10T08:25:39.169" v="213" actId="165"/>
          <ac:picMkLst>
            <pc:docMk/>
            <pc:sldMk cId="0" sldId="256"/>
            <ac:picMk id="4" creationId="{FCFBF9F7-A538-4377-B4A1-F21CF8AADD4D}"/>
          </ac:picMkLst>
        </pc:picChg>
        <pc:picChg chg="mod topLvl">
          <ac:chgData name="Willock, Javan" userId="c3cbc9cb-97ed-4866-ad1c-f9e9ed1a20b6" providerId="ADAL" clId="{5134FD5F-78DF-416C-989D-848DC1EBAE95}" dt="2020-03-10T08:25:39.169" v="213" actId="165"/>
          <ac:picMkLst>
            <pc:docMk/>
            <pc:sldMk cId="0" sldId="256"/>
            <ac:picMk id="8" creationId="{E4196AF6-F79F-47E5-8CDA-47C221049F2E}"/>
          </ac:picMkLst>
        </pc:picChg>
        <pc:picChg chg="mod topLvl">
          <ac:chgData name="Willock, Javan" userId="c3cbc9cb-97ed-4866-ad1c-f9e9ed1a20b6" providerId="ADAL" clId="{5134FD5F-78DF-416C-989D-848DC1EBAE95}" dt="2020-03-10T08:25:39.169" v="213" actId="165"/>
          <ac:picMkLst>
            <pc:docMk/>
            <pc:sldMk cId="0" sldId="256"/>
            <ac:picMk id="15" creationId="{F55C0C0C-A1DC-40A3-90FF-291D761F7857}"/>
          </ac:picMkLst>
        </pc:picChg>
      </pc:sldChg>
      <pc:sldChg chg="addSp delSp modSp del ord setBg">
        <pc:chgData name="Willock, Javan" userId="c3cbc9cb-97ed-4866-ad1c-f9e9ed1a20b6" providerId="ADAL" clId="{5134FD5F-78DF-416C-989D-848DC1EBAE95}" dt="2020-03-10T22:20:05.160" v="3851" actId="2696"/>
        <pc:sldMkLst>
          <pc:docMk/>
          <pc:sldMk cId="1306671280" sldId="257"/>
        </pc:sldMkLst>
        <pc:spChg chg="add del">
          <ac:chgData name="Willock, Javan" userId="c3cbc9cb-97ed-4866-ad1c-f9e9ed1a20b6" providerId="ADAL" clId="{5134FD5F-78DF-416C-989D-848DC1EBAE95}" dt="2020-03-10T09:27:08.738" v="222"/>
          <ac:spMkLst>
            <pc:docMk/>
            <pc:sldMk cId="1306671280" sldId="257"/>
            <ac:spMk id="4" creationId="{5978AD38-3B9A-40E1-808E-DFFD2E12626C}"/>
          </ac:spMkLst>
        </pc:spChg>
        <pc:spChg chg="del mod">
          <ac:chgData name="Willock, Javan" userId="c3cbc9cb-97ed-4866-ad1c-f9e9ed1a20b6" providerId="ADAL" clId="{5134FD5F-78DF-416C-989D-848DC1EBAE95}" dt="2020-03-10T08:08:41.771" v="9" actId="478"/>
          <ac:spMkLst>
            <pc:docMk/>
            <pc:sldMk cId="1306671280" sldId="257"/>
            <ac:spMk id="4" creationId="{ECE3E403-2FCC-4ABB-B251-CF68B1FF39B0}"/>
          </ac:spMkLst>
        </pc:spChg>
        <pc:spChg chg="add mod">
          <ac:chgData name="Willock, Javan" userId="c3cbc9cb-97ed-4866-ad1c-f9e9ed1a20b6" providerId="ADAL" clId="{5134FD5F-78DF-416C-989D-848DC1EBAE95}" dt="2020-03-10T10:41:54.048" v="1112" actId="1076"/>
          <ac:spMkLst>
            <pc:docMk/>
            <pc:sldMk cId="1306671280" sldId="257"/>
            <ac:spMk id="7" creationId="{98065B05-0DFB-4A67-8950-329E3DE53DD9}"/>
          </ac:spMkLst>
        </pc:spChg>
        <pc:spChg chg="mod">
          <ac:chgData name="Willock, Javan" userId="c3cbc9cb-97ed-4866-ad1c-f9e9ed1a20b6" providerId="ADAL" clId="{5134FD5F-78DF-416C-989D-848DC1EBAE95}" dt="2020-03-10T15:01:17.804" v="1785" actId="164"/>
          <ac:spMkLst>
            <pc:docMk/>
            <pc:sldMk cId="1306671280" sldId="257"/>
            <ac:spMk id="10" creationId="{C71F997D-27EF-4C99-9DAD-94C7D7F594AD}"/>
          </ac:spMkLst>
        </pc:spChg>
        <pc:spChg chg="add mod">
          <ac:chgData name="Willock, Javan" userId="c3cbc9cb-97ed-4866-ad1c-f9e9ed1a20b6" providerId="ADAL" clId="{5134FD5F-78DF-416C-989D-848DC1EBAE95}" dt="2020-03-10T11:14:17.112" v="1527" actId="255"/>
          <ac:spMkLst>
            <pc:docMk/>
            <pc:sldMk cId="1306671280" sldId="257"/>
            <ac:spMk id="11" creationId="{5F46D008-90E0-4E6B-8943-39C9A765EE6A}"/>
          </ac:spMkLst>
        </pc:spChg>
        <pc:spChg chg="add del mod">
          <ac:chgData name="Willock, Javan" userId="c3cbc9cb-97ed-4866-ad1c-f9e9ed1a20b6" providerId="ADAL" clId="{5134FD5F-78DF-416C-989D-848DC1EBAE95}" dt="2020-03-10T08:09:57.852" v="26" actId="478"/>
          <ac:spMkLst>
            <pc:docMk/>
            <pc:sldMk cId="1306671280" sldId="257"/>
            <ac:spMk id="12" creationId="{C000251D-2C11-467B-965B-0ADC2CAB6D84}"/>
          </ac:spMkLst>
        </pc:spChg>
        <pc:spChg chg="add mod">
          <ac:chgData name="Willock, Javan" userId="c3cbc9cb-97ed-4866-ad1c-f9e9ed1a20b6" providerId="ADAL" clId="{5134FD5F-78DF-416C-989D-848DC1EBAE95}" dt="2020-03-10T10:56:49.119" v="1238" actId="1076"/>
          <ac:spMkLst>
            <pc:docMk/>
            <pc:sldMk cId="1306671280" sldId="257"/>
            <ac:spMk id="12" creationId="{E00951C4-302E-4FDF-8A2E-8888A295E94D}"/>
          </ac:spMkLst>
        </pc:spChg>
        <pc:spChg chg="add mod topLvl">
          <ac:chgData name="Willock, Javan" userId="c3cbc9cb-97ed-4866-ad1c-f9e9ed1a20b6" providerId="ADAL" clId="{5134FD5F-78DF-416C-989D-848DC1EBAE95}" dt="2020-03-10T10:39:55.123" v="1083" actId="164"/>
          <ac:spMkLst>
            <pc:docMk/>
            <pc:sldMk cId="1306671280" sldId="257"/>
            <ac:spMk id="13" creationId="{14CC8BCF-54FB-4CB1-99EF-9C2B616B6F70}"/>
          </ac:spMkLst>
        </pc:spChg>
        <pc:spChg chg="add mod topLvl">
          <ac:chgData name="Willock, Javan" userId="c3cbc9cb-97ed-4866-ad1c-f9e9ed1a20b6" providerId="ADAL" clId="{5134FD5F-78DF-416C-989D-848DC1EBAE95}" dt="2020-03-10T11:18:59.322" v="1734" actId="164"/>
          <ac:spMkLst>
            <pc:docMk/>
            <pc:sldMk cId="1306671280" sldId="257"/>
            <ac:spMk id="14" creationId="{7A32FAD8-E74E-4C0E-847B-6837C1E55C6C}"/>
          </ac:spMkLst>
        </pc:spChg>
        <pc:spChg chg="add mod topLvl">
          <ac:chgData name="Willock, Javan" userId="c3cbc9cb-97ed-4866-ad1c-f9e9ed1a20b6" providerId="ADAL" clId="{5134FD5F-78DF-416C-989D-848DC1EBAE95}" dt="2020-03-10T11:19:34.853" v="1736" actId="164"/>
          <ac:spMkLst>
            <pc:docMk/>
            <pc:sldMk cId="1306671280" sldId="257"/>
            <ac:spMk id="15" creationId="{D7108828-2BB7-4EEE-A7BD-B390E10062EE}"/>
          </ac:spMkLst>
        </pc:spChg>
        <pc:spChg chg="add mod">
          <ac:chgData name="Willock, Javan" userId="c3cbc9cb-97ed-4866-ad1c-f9e9ed1a20b6" providerId="ADAL" clId="{5134FD5F-78DF-416C-989D-848DC1EBAE95}" dt="2020-03-10T11:14:22.551" v="1528" actId="255"/>
          <ac:spMkLst>
            <pc:docMk/>
            <pc:sldMk cId="1306671280" sldId="257"/>
            <ac:spMk id="16" creationId="{43458401-5252-4E74-8442-7FF41BF45BB3}"/>
          </ac:spMkLst>
        </pc:spChg>
        <pc:spChg chg="add mod topLvl">
          <ac:chgData name="Willock, Javan" userId="c3cbc9cb-97ed-4866-ad1c-f9e9ed1a20b6" providerId="ADAL" clId="{5134FD5F-78DF-416C-989D-848DC1EBAE95}" dt="2020-03-10T11:18:59.322" v="1734" actId="164"/>
          <ac:spMkLst>
            <pc:docMk/>
            <pc:sldMk cId="1306671280" sldId="257"/>
            <ac:spMk id="17" creationId="{9FFB9B77-E7C1-4C69-9D93-15EC71232922}"/>
          </ac:spMkLst>
        </pc:spChg>
        <pc:spChg chg="add mod topLvl">
          <ac:chgData name="Willock, Javan" userId="c3cbc9cb-97ed-4866-ad1c-f9e9ed1a20b6" providerId="ADAL" clId="{5134FD5F-78DF-416C-989D-848DC1EBAE95}" dt="2020-03-10T11:19:34.853" v="1736" actId="164"/>
          <ac:spMkLst>
            <pc:docMk/>
            <pc:sldMk cId="1306671280" sldId="257"/>
            <ac:spMk id="18" creationId="{60F9B1DA-CEE3-461F-8D8A-A558355B431F}"/>
          </ac:spMkLst>
        </pc:spChg>
        <pc:spChg chg="add mod topLvl">
          <ac:chgData name="Willock, Javan" userId="c3cbc9cb-97ed-4866-ad1c-f9e9ed1a20b6" providerId="ADAL" clId="{5134FD5F-78DF-416C-989D-848DC1EBAE95}" dt="2020-03-10T10:39:55.123" v="1083" actId="164"/>
          <ac:spMkLst>
            <pc:docMk/>
            <pc:sldMk cId="1306671280" sldId="257"/>
            <ac:spMk id="19" creationId="{F38A04FF-700C-4426-84A6-295039F7C29C}"/>
          </ac:spMkLst>
        </pc:spChg>
        <pc:spChg chg="add mod">
          <ac:chgData name="Willock, Javan" userId="c3cbc9cb-97ed-4866-ad1c-f9e9ed1a20b6" providerId="ADAL" clId="{5134FD5F-78DF-416C-989D-848DC1EBAE95}" dt="2020-03-10T08:25:04.072" v="212" actId="1076"/>
          <ac:spMkLst>
            <pc:docMk/>
            <pc:sldMk cId="1306671280" sldId="257"/>
            <ac:spMk id="20" creationId="{A15B6D5B-F857-47C6-B99C-DB8217A646CD}"/>
          </ac:spMkLst>
        </pc:spChg>
        <pc:spChg chg="add mod">
          <ac:chgData name="Willock, Javan" userId="c3cbc9cb-97ed-4866-ad1c-f9e9ed1a20b6" providerId="ADAL" clId="{5134FD5F-78DF-416C-989D-848DC1EBAE95}" dt="2020-03-10T11:18:23.393" v="1727" actId="1036"/>
          <ac:spMkLst>
            <pc:docMk/>
            <pc:sldMk cId="1306671280" sldId="257"/>
            <ac:spMk id="21" creationId="{3CF054A2-D9A3-453D-B596-594BFC05B3A4}"/>
          </ac:spMkLst>
        </pc:spChg>
        <pc:spChg chg="add mod">
          <ac:chgData name="Willock, Javan" userId="c3cbc9cb-97ed-4866-ad1c-f9e9ed1a20b6" providerId="ADAL" clId="{5134FD5F-78DF-416C-989D-848DC1EBAE95}" dt="2020-03-10T10:56:58.262" v="1240" actId="1076"/>
          <ac:spMkLst>
            <pc:docMk/>
            <pc:sldMk cId="1306671280" sldId="257"/>
            <ac:spMk id="25" creationId="{035BD548-2555-44E2-A2F5-FBE9D66CBE48}"/>
          </ac:spMkLst>
        </pc:spChg>
        <pc:spChg chg="add mod">
          <ac:chgData name="Willock, Javan" userId="c3cbc9cb-97ed-4866-ad1c-f9e9ed1a20b6" providerId="ADAL" clId="{5134FD5F-78DF-416C-989D-848DC1EBAE95}" dt="2020-03-10T11:17:54.524" v="1718" actId="14100"/>
          <ac:spMkLst>
            <pc:docMk/>
            <pc:sldMk cId="1306671280" sldId="257"/>
            <ac:spMk id="26" creationId="{8D7F4D7F-7206-4363-AB5E-DD8F7AC78599}"/>
          </ac:spMkLst>
        </pc:spChg>
        <pc:spChg chg="add mod">
          <ac:chgData name="Willock, Javan" userId="c3cbc9cb-97ed-4866-ad1c-f9e9ed1a20b6" providerId="ADAL" clId="{5134FD5F-78DF-416C-989D-848DC1EBAE95}" dt="2020-03-10T11:05:45.086" v="1432" actId="1076"/>
          <ac:spMkLst>
            <pc:docMk/>
            <pc:sldMk cId="1306671280" sldId="257"/>
            <ac:spMk id="27" creationId="{5883190D-2F0B-452E-8645-0B070F6F165A}"/>
          </ac:spMkLst>
        </pc:spChg>
        <pc:spChg chg="add mod">
          <ac:chgData name="Willock, Javan" userId="c3cbc9cb-97ed-4866-ad1c-f9e9ed1a20b6" providerId="ADAL" clId="{5134FD5F-78DF-416C-989D-848DC1EBAE95}" dt="2020-03-10T11:18:09.116" v="1722" actId="1076"/>
          <ac:spMkLst>
            <pc:docMk/>
            <pc:sldMk cId="1306671280" sldId="257"/>
            <ac:spMk id="36" creationId="{48F26CDA-7F97-4FF3-BF35-2560A1A767C0}"/>
          </ac:spMkLst>
        </pc:spChg>
        <pc:spChg chg="add mod">
          <ac:chgData name="Willock, Javan" userId="c3cbc9cb-97ed-4866-ad1c-f9e9ed1a20b6" providerId="ADAL" clId="{5134FD5F-78DF-416C-989D-848DC1EBAE95}" dt="2020-03-10T11:04:42.285" v="1401" actId="164"/>
          <ac:spMkLst>
            <pc:docMk/>
            <pc:sldMk cId="1306671280" sldId="257"/>
            <ac:spMk id="43" creationId="{1E94FFEE-DEEF-4E36-9F0A-70B6D284D3A0}"/>
          </ac:spMkLst>
        </pc:spChg>
        <pc:spChg chg="add mod">
          <ac:chgData name="Willock, Javan" userId="c3cbc9cb-97ed-4866-ad1c-f9e9ed1a20b6" providerId="ADAL" clId="{5134FD5F-78DF-416C-989D-848DC1EBAE95}" dt="2020-03-10T11:18:40.461" v="1731" actId="1076"/>
          <ac:spMkLst>
            <pc:docMk/>
            <pc:sldMk cId="1306671280" sldId="257"/>
            <ac:spMk id="44" creationId="{0CD5F370-061F-4C17-80D1-B803B101D390}"/>
          </ac:spMkLst>
        </pc:spChg>
        <pc:spChg chg="add mod">
          <ac:chgData name="Willock, Javan" userId="c3cbc9cb-97ed-4866-ad1c-f9e9ed1a20b6" providerId="ADAL" clId="{5134FD5F-78DF-416C-989D-848DC1EBAE95}" dt="2020-03-10T11:21:33.589" v="1750" actId="164"/>
          <ac:spMkLst>
            <pc:docMk/>
            <pc:sldMk cId="1306671280" sldId="257"/>
            <ac:spMk id="45" creationId="{B59A5BEB-5A42-46C7-858A-6DC2CC995D7C}"/>
          </ac:spMkLst>
        </pc:spChg>
        <pc:spChg chg="add mod">
          <ac:chgData name="Willock, Javan" userId="c3cbc9cb-97ed-4866-ad1c-f9e9ed1a20b6" providerId="ADAL" clId="{5134FD5F-78DF-416C-989D-848DC1EBAE95}" dt="2020-03-10T10:36:54.626" v="1059" actId="164"/>
          <ac:spMkLst>
            <pc:docMk/>
            <pc:sldMk cId="1306671280" sldId="257"/>
            <ac:spMk id="47" creationId="{997F6DEF-041C-45D6-9FB5-9AA28B6B116E}"/>
          </ac:spMkLst>
        </pc:spChg>
        <pc:spChg chg="add mod">
          <ac:chgData name="Willock, Javan" userId="c3cbc9cb-97ed-4866-ad1c-f9e9ed1a20b6" providerId="ADAL" clId="{5134FD5F-78DF-416C-989D-848DC1EBAE95}" dt="2020-03-10T10:37:00.406" v="1061" actId="164"/>
          <ac:spMkLst>
            <pc:docMk/>
            <pc:sldMk cId="1306671280" sldId="257"/>
            <ac:spMk id="50" creationId="{347EB2A7-D12E-42E4-A0E6-71395EB90D30}"/>
          </ac:spMkLst>
        </pc:spChg>
        <pc:spChg chg="add del mod">
          <ac:chgData name="Willock, Javan" userId="c3cbc9cb-97ed-4866-ad1c-f9e9ed1a20b6" providerId="ADAL" clId="{5134FD5F-78DF-416C-989D-848DC1EBAE95}" dt="2020-03-10T11:18:12.085" v="1723" actId="478"/>
          <ac:spMkLst>
            <pc:docMk/>
            <pc:sldMk cId="1306671280" sldId="257"/>
            <ac:spMk id="63" creationId="{08E111F8-24EB-486A-9DBF-51D871FF5F69}"/>
          </ac:spMkLst>
        </pc:spChg>
        <pc:spChg chg="mod">
          <ac:chgData name="Willock, Javan" userId="c3cbc9cb-97ed-4866-ad1c-f9e9ed1a20b6" providerId="ADAL" clId="{5134FD5F-78DF-416C-989D-848DC1EBAE95}" dt="2020-03-10T15:01:17.804" v="1785" actId="164"/>
          <ac:spMkLst>
            <pc:docMk/>
            <pc:sldMk cId="1306671280" sldId="257"/>
            <ac:spMk id="70" creationId="{D2520051-E5A4-4E90-B213-2CB11B29C864}"/>
          </ac:spMkLst>
        </pc:spChg>
        <pc:spChg chg="del mod">
          <ac:chgData name="Willock, Javan" userId="c3cbc9cb-97ed-4866-ad1c-f9e9ed1a20b6" providerId="ADAL" clId="{5134FD5F-78DF-416C-989D-848DC1EBAE95}" dt="2020-03-10T08:09:58.364" v="27" actId="478"/>
          <ac:spMkLst>
            <pc:docMk/>
            <pc:sldMk cId="1306671280" sldId="257"/>
            <ac:spMk id="72" creationId="{0C0F37A5-3510-4884-A6AD-F5949583B872}"/>
          </ac:spMkLst>
        </pc:spChg>
        <pc:spChg chg="del">
          <ac:chgData name="Willock, Javan" userId="c3cbc9cb-97ed-4866-ad1c-f9e9ed1a20b6" providerId="ADAL" clId="{5134FD5F-78DF-416C-989D-848DC1EBAE95}" dt="2020-03-10T08:09:19.481" v="13" actId="478"/>
          <ac:spMkLst>
            <pc:docMk/>
            <pc:sldMk cId="1306671280" sldId="257"/>
            <ac:spMk id="73" creationId="{57560F97-CB77-4008-A962-5DD91A6547BF}"/>
          </ac:spMkLst>
        </pc:spChg>
        <pc:spChg chg="del">
          <ac:chgData name="Willock, Javan" userId="c3cbc9cb-97ed-4866-ad1c-f9e9ed1a20b6" providerId="ADAL" clId="{5134FD5F-78DF-416C-989D-848DC1EBAE95}" dt="2020-03-10T08:09:25.449" v="16" actId="478"/>
          <ac:spMkLst>
            <pc:docMk/>
            <pc:sldMk cId="1306671280" sldId="257"/>
            <ac:spMk id="74" creationId="{9A689551-FF73-4142-A46E-AA51AB20A936}"/>
          </ac:spMkLst>
        </pc:spChg>
        <pc:spChg chg="mod ord">
          <ac:chgData name="Willock, Javan" userId="c3cbc9cb-97ed-4866-ad1c-f9e9ed1a20b6" providerId="ADAL" clId="{5134FD5F-78DF-416C-989D-848DC1EBAE95}" dt="2020-03-10T10:56:52.975" v="1239" actId="1076"/>
          <ac:spMkLst>
            <pc:docMk/>
            <pc:sldMk cId="1306671280" sldId="257"/>
            <ac:spMk id="75" creationId="{AC114782-C315-47D3-9722-DA877F3EAA01}"/>
          </ac:spMkLst>
        </pc:spChg>
        <pc:spChg chg="del">
          <ac:chgData name="Willock, Javan" userId="c3cbc9cb-97ed-4866-ad1c-f9e9ed1a20b6" providerId="ADAL" clId="{5134FD5F-78DF-416C-989D-848DC1EBAE95}" dt="2020-03-10T08:08:07.920" v="5" actId="478"/>
          <ac:spMkLst>
            <pc:docMk/>
            <pc:sldMk cId="1306671280" sldId="257"/>
            <ac:spMk id="76" creationId="{7937E49A-C742-472A-BBB0-7668E3D74E22}"/>
          </ac:spMkLst>
        </pc:spChg>
        <pc:spChg chg="add mod">
          <ac:chgData name="Willock, Javan" userId="c3cbc9cb-97ed-4866-ad1c-f9e9ed1a20b6" providerId="ADAL" clId="{5134FD5F-78DF-416C-989D-848DC1EBAE95}" dt="2020-03-10T10:45:20.738" v="1159" actId="164"/>
          <ac:spMkLst>
            <pc:docMk/>
            <pc:sldMk cId="1306671280" sldId="257"/>
            <ac:spMk id="82" creationId="{1BE249FD-C129-4883-9697-5A5629218235}"/>
          </ac:spMkLst>
        </pc:spChg>
        <pc:spChg chg="add mod">
          <ac:chgData name="Willock, Javan" userId="c3cbc9cb-97ed-4866-ad1c-f9e9ed1a20b6" providerId="ADAL" clId="{5134FD5F-78DF-416C-989D-848DC1EBAE95}" dt="2020-03-10T10:45:20.738" v="1159" actId="164"/>
          <ac:spMkLst>
            <pc:docMk/>
            <pc:sldMk cId="1306671280" sldId="257"/>
            <ac:spMk id="83" creationId="{0D1C079C-4BBF-4D02-8CD4-144284B89864}"/>
          </ac:spMkLst>
        </pc:spChg>
        <pc:spChg chg="add del">
          <ac:chgData name="Willock, Javan" userId="c3cbc9cb-97ed-4866-ad1c-f9e9ed1a20b6" providerId="ADAL" clId="{5134FD5F-78DF-416C-989D-848DC1EBAE95}" dt="2020-03-10T10:45:17.674" v="1158"/>
          <ac:spMkLst>
            <pc:docMk/>
            <pc:sldMk cId="1306671280" sldId="257"/>
            <ac:spMk id="84" creationId="{D029F2C5-1915-4678-A7E8-06CBF3B9F9F1}"/>
          </ac:spMkLst>
        </pc:spChg>
        <pc:spChg chg="add del">
          <ac:chgData name="Willock, Javan" userId="c3cbc9cb-97ed-4866-ad1c-f9e9ed1a20b6" providerId="ADAL" clId="{5134FD5F-78DF-416C-989D-848DC1EBAE95}" dt="2020-03-10T10:45:23.626" v="1161"/>
          <ac:spMkLst>
            <pc:docMk/>
            <pc:sldMk cId="1306671280" sldId="257"/>
            <ac:spMk id="86" creationId="{7AB5A022-D56B-43D7-AF39-DD635E3CAF22}"/>
          </ac:spMkLst>
        </pc:spChg>
        <pc:spChg chg="add mod">
          <ac:chgData name="Willock, Javan" userId="c3cbc9cb-97ed-4866-ad1c-f9e9ed1a20b6" providerId="ADAL" clId="{5134FD5F-78DF-416C-989D-848DC1EBAE95}" dt="2020-03-10T11:21:06.174" v="1745" actId="164"/>
          <ac:spMkLst>
            <pc:docMk/>
            <pc:sldMk cId="1306671280" sldId="257"/>
            <ac:spMk id="96" creationId="{CF5E4F85-016F-4083-A0DC-1446C08145F7}"/>
          </ac:spMkLst>
        </pc:spChg>
        <pc:spChg chg="add mod">
          <ac:chgData name="Willock, Javan" userId="c3cbc9cb-97ed-4866-ad1c-f9e9ed1a20b6" providerId="ADAL" clId="{5134FD5F-78DF-416C-989D-848DC1EBAE95}" dt="2020-03-10T11:21:06.174" v="1745" actId="164"/>
          <ac:spMkLst>
            <pc:docMk/>
            <pc:sldMk cId="1306671280" sldId="257"/>
            <ac:spMk id="97" creationId="{78F80EA8-2C5F-4BF0-B7E7-75642310E594}"/>
          </ac:spMkLst>
        </pc:spChg>
        <pc:spChg chg="add mod">
          <ac:chgData name="Willock, Javan" userId="c3cbc9cb-97ed-4866-ad1c-f9e9ed1a20b6" providerId="ADAL" clId="{5134FD5F-78DF-416C-989D-848DC1EBAE95}" dt="2020-03-10T11:21:13.404" v="1747" actId="164"/>
          <ac:spMkLst>
            <pc:docMk/>
            <pc:sldMk cId="1306671280" sldId="257"/>
            <ac:spMk id="98" creationId="{069381B8-6F9B-4C39-A364-4BF1B7F5A97B}"/>
          </ac:spMkLst>
        </pc:spChg>
        <pc:spChg chg="add mod">
          <ac:chgData name="Willock, Javan" userId="c3cbc9cb-97ed-4866-ad1c-f9e9ed1a20b6" providerId="ADAL" clId="{5134FD5F-78DF-416C-989D-848DC1EBAE95}" dt="2020-03-10T11:21:13.404" v="1747" actId="164"/>
          <ac:spMkLst>
            <pc:docMk/>
            <pc:sldMk cId="1306671280" sldId="257"/>
            <ac:spMk id="99" creationId="{706C721F-0F25-4D59-ADD3-A4A2630EBBBF}"/>
          </ac:spMkLst>
        </pc:spChg>
        <pc:spChg chg="add mod">
          <ac:chgData name="Willock, Javan" userId="c3cbc9cb-97ed-4866-ad1c-f9e9ed1a20b6" providerId="ADAL" clId="{5134FD5F-78DF-416C-989D-848DC1EBAE95}" dt="2020-03-10T11:21:17.781" v="1748" actId="164"/>
          <ac:spMkLst>
            <pc:docMk/>
            <pc:sldMk cId="1306671280" sldId="257"/>
            <ac:spMk id="100" creationId="{A3F7B86D-ACCF-45B0-9DA2-B43445D977F7}"/>
          </ac:spMkLst>
        </pc:spChg>
        <pc:spChg chg="add mod">
          <ac:chgData name="Willock, Javan" userId="c3cbc9cb-97ed-4866-ad1c-f9e9ed1a20b6" providerId="ADAL" clId="{5134FD5F-78DF-416C-989D-848DC1EBAE95}" dt="2020-03-10T11:21:17.781" v="1748" actId="164"/>
          <ac:spMkLst>
            <pc:docMk/>
            <pc:sldMk cId="1306671280" sldId="257"/>
            <ac:spMk id="101" creationId="{24EB889D-E057-440C-AE6B-CF9ABDE2A865}"/>
          </ac:spMkLst>
        </pc:spChg>
        <pc:grpChg chg="add mod">
          <ac:chgData name="Willock, Javan" userId="c3cbc9cb-97ed-4866-ad1c-f9e9ed1a20b6" providerId="ADAL" clId="{5134FD5F-78DF-416C-989D-848DC1EBAE95}" dt="2020-03-10T15:01:17.804" v="1785" actId="164"/>
          <ac:grpSpMkLst>
            <pc:docMk/>
            <pc:sldMk cId="1306671280" sldId="257"/>
            <ac:grpSpMk id="2" creationId="{0246C6F5-4F5A-45D3-8732-7D997DF8DF6C}"/>
          </ac:grpSpMkLst>
        </pc:grpChg>
        <pc:grpChg chg="add del mod">
          <ac:chgData name="Willock, Javan" userId="c3cbc9cb-97ed-4866-ad1c-f9e9ed1a20b6" providerId="ADAL" clId="{5134FD5F-78DF-416C-989D-848DC1EBAE95}" dt="2020-03-10T08:22:05.439" v="139" actId="165"/>
          <ac:grpSpMkLst>
            <pc:docMk/>
            <pc:sldMk cId="1306671280" sldId="257"/>
            <ac:grpSpMk id="2" creationId="{61A62537-BBA9-4FCA-B63E-00E184413577}"/>
          </ac:grpSpMkLst>
        </pc:grpChg>
        <pc:grpChg chg="add del mod ord">
          <ac:chgData name="Willock, Javan" userId="c3cbc9cb-97ed-4866-ad1c-f9e9ed1a20b6" providerId="ADAL" clId="{5134FD5F-78DF-416C-989D-848DC1EBAE95}" dt="2020-03-10T10:39:40.553" v="1080" actId="165"/>
          <ac:grpSpMkLst>
            <pc:docMk/>
            <pc:sldMk cId="1306671280" sldId="257"/>
            <ac:grpSpMk id="3" creationId="{E19C59E8-5F7C-4834-988B-9B2D9EB79A5D}"/>
          </ac:grpSpMkLst>
        </pc:grpChg>
        <pc:grpChg chg="add mod ord">
          <ac:chgData name="Willock, Javan" userId="c3cbc9cb-97ed-4866-ad1c-f9e9ed1a20b6" providerId="ADAL" clId="{5134FD5F-78DF-416C-989D-848DC1EBAE95}" dt="2020-03-10T11:18:52.468" v="1733" actId="1076"/>
          <ac:grpSpMkLst>
            <pc:docMk/>
            <pc:sldMk cId="1306671280" sldId="257"/>
            <ac:grpSpMk id="8" creationId="{DD2FC8F3-EAC7-4174-838A-E04A99103011}"/>
          </ac:grpSpMkLst>
        </pc:grpChg>
        <pc:grpChg chg="add mod">
          <ac:chgData name="Willock, Javan" userId="c3cbc9cb-97ed-4866-ad1c-f9e9ed1a20b6" providerId="ADAL" clId="{5134FD5F-78DF-416C-989D-848DC1EBAE95}" dt="2020-03-10T11:15:03.478" v="1541" actId="1076"/>
          <ac:grpSpMkLst>
            <pc:docMk/>
            <pc:sldMk cId="1306671280" sldId="257"/>
            <ac:grpSpMk id="9" creationId="{4D8EAD0C-03D7-42D7-836A-AFD9FCBB2627}"/>
          </ac:grpSpMkLst>
        </pc:grpChg>
        <pc:grpChg chg="add mod">
          <ac:chgData name="Willock, Javan" userId="c3cbc9cb-97ed-4866-ad1c-f9e9ed1a20b6" providerId="ADAL" clId="{5134FD5F-78DF-416C-989D-848DC1EBAE95}" dt="2020-03-10T11:04:42.285" v="1401" actId="164"/>
          <ac:grpSpMkLst>
            <pc:docMk/>
            <pc:sldMk cId="1306671280" sldId="257"/>
            <ac:grpSpMk id="35" creationId="{BD5E9F34-0D4F-43A1-A2CA-278D2C457E3D}"/>
          </ac:grpSpMkLst>
        </pc:grpChg>
        <pc:grpChg chg="add mod">
          <ac:chgData name="Willock, Javan" userId="c3cbc9cb-97ed-4866-ad1c-f9e9ed1a20b6" providerId="ADAL" clId="{5134FD5F-78DF-416C-989D-848DC1EBAE95}" dt="2020-03-10T11:05:22.248" v="1428" actId="1036"/>
          <ac:grpSpMkLst>
            <pc:docMk/>
            <pc:sldMk cId="1306671280" sldId="257"/>
            <ac:grpSpMk id="37" creationId="{D81BA3C8-E5C9-4D9A-9773-D0138078830B}"/>
          </ac:grpSpMkLst>
        </pc:grpChg>
        <pc:grpChg chg="add mod ord">
          <ac:chgData name="Willock, Javan" userId="c3cbc9cb-97ed-4866-ad1c-f9e9ed1a20b6" providerId="ADAL" clId="{5134FD5F-78DF-416C-989D-848DC1EBAE95}" dt="2020-03-10T11:19:52.010" v="1739" actId="1038"/>
          <ac:grpSpMkLst>
            <pc:docMk/>
            <pc:sldMk cId="1306671280" sldId="257"/>
            <ac:grpSpMk id="38" creationId="{C5C3D3A5-E5F1-4BDE-947A-9CDB7D116414}"/>
          </ac:grpSpMkLst>
        </pc:grpChg>
        <pc:grpChg chg="add mod ord">
          <ac:chgData name="Willock, Javan" userId="c3cbc9cb-97ed-4866-ad1c-f9e9ed1a20b6" providerId="ADAL" clId="{5134FD5F-78DF-416C-989D-848DC1EBAE95}" dt="2020-03-10T11:19:37.845" v="1737" actId="167"/>
          <ac:grpSpMkLst>
            <pc:docMk/>
            <pc:sldMk cId="1306671280" sldId="257"/>
            <ac:grpSpMk id="39" creationId="{861ACF91-36D4-4862-87D1-07E147247E2C}"/>
          </ac:grpSpMkLst>
        </pc:grpChg>
        <pc:grpChg chg="add mod ord">
          <ac:chgData name="Willock, Javan" userId="c3cbc9cb-97ed-4866-ad1c-f9e9ed1a20b6" providerId="ADAL" clId="{5134FD5F-78DF-416C-989D-848DC1EBAE95}" dt="2020-03-10T11:20:07.070" v="1741" actId="167"/>
          <ac:grpSpMkLst>
            <pc:docMk/>
            <pc:sldMk cId="1306671280" sldId="257"/>
            <ac:grpSpMk id="40" creationId="{CA0EB16A-4A4E-4240-A632-89087AC648C0}"/>
          </ac:grpSpMkLst>
        </pc:grpChg>
        <pc:grpChg chg="add mod">
          <ac:chgData name="Willock, Javan" userId="c3cbc9cb-97ed-4866-ad1c-f9e9ed1a20b6" providerId="ADAL" clId="{5134FD5F-78DF-416C-989D-848DC1EBAE95}" dt="2020-03-10T11:21:08.564" v="1746" actId="1076"/>
          <ac:grpSpMkLst>
            <pc:docMk/>
            <pc:sldMk cId="1306671280" sldId="257"/>
            <ac:grpSpMk id="41" creationId="{B42D2E45-32BC-4E95-9C16-B95E49620A17}"/>
          </ac:grpSpMkLst>
        </pc:grpChg>
        <pc:grpChg chg="add mod">
          <ac:chgData name="Willock, Javan" userId="c3cbc9cb-97ed-4866-ad1c-f9e9ed1a20b6" providerId="ADAL" clId="{5134FD5F-78DF-416C-989D-848DC1EBAE95}" dt="2020-03-10T11:21:13.404" v="1747" actId="164"/>
          <ac:grpSpMkLst>
            <pc:docMk/>
            <pc:sldMk cId="1306671280" sldId="257"/>
            <ac:grpSpMk id="42" creationId="{136A36C4-3833-4B6B-A4A5-62C82AA23B60}"/>
          </ac:grpSpMkLst>
        </pc:grpChg>
        <pc:grpChg chg="add mod">
          <ac:chgData name="Willock, Javan" userId="c3cbc9cb-97ed-4866-ad1c-f9e9ed1a20b6" providerId="ADAL" clId="{5134FD5F-78DF-416C-989D-848DC1EBAE95}" dt="2020-03-10T11:21:22.492" v="1749" actId="1076"/>
          <ac:grpSpMkLst>
            <pc:docMk/>
            <pc:sldMk cId="1306671280" sldId="257"/>
            <ac:grpSpMk id="46" creationId="{6D710399-8338-453A-8712-55BD1FC1467C}"/>
          </ac:grpSpMkLst>
        </pc:grpChg>
        <pc:grpChg chg="add mod">
          <ac:chgData name="Willock, Javan" userId="c3cbc9cb-97ed-4866-ad1c-f9e9ed1a20b6" providerId="ADAL" clId="{5134FD5F-78DF-416C-989D-848DC1EBAE95}" dt="2020-03-10T11:21:33.589" v="1750" actId="164"/>
          <ac:grpSpMkLst>
            <pc:docMk/>
            <pc:sldMk cId="1306671280" sldId="257"/>
            <ac:grpSpMk id="48" creationId="{3369CCC3-4E78-417F-826E-70B98C61448B}"/>
          </ac:grpSpMkLst>
        </pc:grpChg>
        <pc:grpChg chg="add del mod">
          <ac:chgData name="Willock, Javan" userId="c3cbc9cb-97ed-4866-ad1c-f9e9ed1a20b6" providerId="ADAL" clId="{5134FD5F-78DF-416C-989D-848DC1EBAE95}" dt="2020-03-10T10:30:10.922" v="804"/>
          <ac:grpSpMkLst>
            <pc:docMk/>
            <pc:sldMk cId="1306671280" sldId="257"/>
            <ac:grpSpMk id="51" creationId="{86CCAF68-194F-458E-BAE1-AE5E7954BC90}"/>
          </ac:grpSpMkLst>
        </pc:grpChg>
        <pc:grpChg chg="add mod">
          <ac:chgData name="Willock, Javan" userId="c3cbc9cb-97ed-4866-ad1c-f9e9ed1a20b6" providerId="ADAL" clId="{5134FD5F-78DF-416C-989D-848DC1EBAE95}" dt="2020-03-10T10:36:54.626" v="1059" actId="164"/>
          <ac:grpSpMkLst>
            <pc:docMk/>
            <pc:sldMk cId="1306671280" sldId="257"/>
            <ac:grpSpMk id="73" creationId="{869BE450-A59E-4B6D-9203-EFE36864C7DE}"/>
          </ac:grpSpMkLst>
        </pc:grpChg>
        <pc:grpChg chg="add mod">
          <ac:chgData name="Willock, Javan" userId="c3cbc9cb-97ed-4866-ad1c-f9e9ed1a20b6" providerId="ADAL" clId="{5134FD5F-78DF-416C-989D-848DC1EBAE95}" dt="2020-03-10T10:42:50.440" v="1126" actId="1076"/>
          <ac:grpSpMkLst>
            <pc:docMk/>
            <pc:sldMk cId="1306671280" sldId="257"/>
            <ac:grpSpMk id="77" creationId="{D69BF0BA-A545-4ADA-B159-001C767851EE}"/>
          </ac:grpSpMkLst>
        </pc:grpChg>
        <pc:grpChg chg="add mod">
          <ac:chgData name="Willock, Javan" userId="c3cbc9cb-97ed-4866-ad1c-f9e9ed1a20b6" providerId="ADAL" clId="{5134FD5F-78DF-416C-989D-848DC1EBAE95}" dt="2020-03-10T10:42:52.855" v="1127" actId="1076"/>
          <ac:grpSpMkLst>
            <pc:docMk/>
            <pc:sldMk cId="1306671280" sldId="257"/>
            <ac:grpSpMk id="78" creationId="{44F2C4C5-FF82-475F-93D5-7D67F86D3A33}"/>
          </ac:grpSpMkLst>
        </pc:grpChg>
        <pc:grpChg chg="add mod">
          <ac:chgData name="Willock, Javan" userId="c3cbc9cb-97ed-4866-ad1c-f9e9ed1a20b6" providerId="ADAL" clId="{5134FD5F-78DF-416C-989D-848DC1EBAE95}" dt="2020-03-10T11:18:00.187" v="1719" actId="1076"/>
          <ac:grpSpMkLst>
            <pc:docMk/>
            <pc:sldMk cId="1306671280" sldId="257"/>
            <ac:grpSpMk id="79" creationId="{7C55041D-9157-4FDE-966F-2E7A0430BCA4}"/>
          </ac:grpSpMkLst>
        </pc:grpChg>
        <pc:grpChg chg="add mod">
          <ac:chgData name="Willock, Javan" userId="c3cbc9cb-97ed-4866-ad1c-f9e9ed1a20b6" providerId="ADAL" clId="{5134FD5F-78DF-416C-989D-848DC1EBAE95}" dt="2020-03-10T11:20:02.867" v="1740" actId="164"/>
          <ac:grpSpMkLst>
            <pc:docMk/>
            <pc:sldMk cId="1306671280" sldId="257"/>
            <ac:grpSpMk id="80" creationId="{6FACBA3A-57FD-4097-85CA-7ABAEA090496}"/>
          </ac:grpSpMkLst>
        </pc:grpChg>
        <pc:grpChg chg="add mod">
          <ac:chgData name="Willock, Javan" userId="c3cbc9cb-97ed-4866-ad1c-f9e9ed1a20b6" providerId="ADAL" clId="{5134FD5F-78DF-416C-989D-848DC1EBAE95}" dt="2020-03-10T11:18:46.611" v="1732" actId="1076"/>
          <ac:grpSpMkLst>
            <pc:docMk/>
            <pc:sldMk cId="1306671280" sldId="257"/>
            <ac:grpSpMk id="81" creationId="{E52866C0-A5A0-483C-8236-4F642E1D11DE}"/>
          </ac:grpSpMkLst>
        </pc:grpChg>
        <pc:grpChg chg="add mod">
          <ac:chgData name="Willock, Javan" userId="c3cbc9cb-97ed-4866-ad1c-f9e9ed1a20b6" providerId="ADAL" clId="{5134FD5F-78DF-416C-989D-848DC1EBAE95}" dt="2020-03-10T11:18:59.322" v="1734" actId="164"/>
          <ac:grpSpMkLst>
            <pc:docMk/>
            <pc:sldMk cId="1306671280" sldId="257"/>
            <ac:grpSpMk id="85" creationId="{92545907-432B-464A-9AFB-5A0CFC8EF309}"/>
          </ac:grpSpMkLst>
        </pc:grpChg>
        <pc:grpChg chg="add mod">
          <ac:chgData name="Willock, Javan" userId="c3cbc9cb-97ed-4866-ad1c-f9e9ed1a20b6" providerId="ADAL" clId="{5134FD5F-78DF-416C-989D-848DC1EBAE95}" dt="2020-03-10T11:19:34.853" v="1736" actId="164"/>
          <ac:grpSpMkLst>
            <pc:docMk/>
            <pc:sldMk cId="1306671280" sldId="257"/>
            <ac:grpSpMk id="87" creationId="{221386EB-C231-4981-97C0-8B74F73982C7}"/>
          </ac:grpSpMkLst>
        </pc:grpChg>
        <pc:grpChg chg="add mod">
          <ac:chgData name="Willock, Javan" userId="c3cbc9cb-97ed-4866-ad1c-f9e9ed1a20b6" providerId="ADAL" clId="{5134FD5F-78DF-416C-989D-848DC1EBAE95}" dt="2020-03-10T11:20:02.867" v="1740" actId="164"/>
          <ac:grpSpMkLst>
            <pc:docMk/>
            <pc:sldMk cId="1306671280" sldId="257"/>
            <ac:grpSpMk id="90" creationId="{2F764979-AC88-478D-A85A-277A2CE5C02B}"/>
          </ac:grpSpMkLst>
        </pc:grpChg>
        <pc:picChg chg="mod">
          <ac:chgData name="Willock, Javan" userId="c3cbc9cb-97ed-4866-ad1c-f9e9ed1a20b6" providerId="ADAL" clId="{5134FD5F-78DF-416C-989D-848DC1EBAE95}" dt="2020-03-10T15:01:17.804" v="1785" actId="164"/>
          <ac:picMkLst>
            <pc:docMk/>
            <pc:sldMk cId="1306671280" sldId="257"/>
            <ac:picMk id="5" creationId="{0E1D1193-DC9A-41F2-912C-45250CC4E338}"/>
          </ac:picMkLst>
        </pc:picChg>
        <pc:picChg chg="mod">
          <ac:chgData name="Willock, Javan" userId="c3cbc9cb-97ed-4866-ad1c-f9e9ed1a20b6" providerId="ADAL" clId="{5134FD5F-78DF-416C-989D-848DC1EBAE95}" dt="2020-03-10T15:01:17.804" v="1785" actId="164"/>
          <ac:picMkLst>
            <pc:docMk/>
            <pc:sldMk cId="1306671280" sldId="257"/>
            <ac:picMk id="6" creationId="{8A6D5B4D-C1F4-4DF9-8487-146B4AF43CC8}"/>
          </ac:picMkLst>
        </pc:picChg>
        <pc:picChg chg="add mod">
          <ac:chgData name="Willock, Javan" userId="c3cbc9cb-97ed-4866-ad1c-f9e9ed1a20b6" providerId="ADAL" clId="{5134FD5F-78DF-416C-989D-848DC1EBAE95}" dt="2020-03-10T10:41:47.439" v="1111" actId="1076"/>
          <ac:picMkLst>
            <pc:docMk/>
            <pc:sldMk cId="1306671280" sldId="257"/>
            <ac:picMk id="22" creationId="{13ECEFF4-3E53-4863-847F-91889C3203C6}"/>
          </ac:picMkLst>
        </pc:picChg>
        <pc:picChg chg="add mod">
          <ac:chgData name="Willock, Javan" userId="c3cbc9cb-97ed-4866-ad1c-f9e9ed1a20b6" providerId="ADAL" clId="{5134FD5F-78DF-416C-989D-848DC1EBAE95}" dt="2020-03-10T10:22:21.138" v="608" actId="164"/>
          <ac:picMkLst>
            <pc:docMk/>
            <pc:sldMk cId="1306671280" sldId="257"/>
            <ac:picMk id="23" creationId="{6F030E02-2464-4B2B-A48E-C03E9ADECAAD}"/>
          </ac:picMkLst>
        </pc:picChg>
        <pc:picChg chg="add mod">
          <ac:chgData name="Willock, Javan" userId="c3cbc9cb-97ed-4866-ad1c-f9e9ed1a20b6" providerId="ADAL" clId="{5134FD5F-78DF-416C-989D-848DC1EBAE95}" dt="2020-03-10T11:03:51.653" v="1385" actId="14100"/>
          <ac:picMkLst>
            <pc:docMk/>
            <pc:sldMk cId="1306671280" sldId="257"/>
            <ac:picMk id="24" creationId="{0EDDF66B-681A-40FF-A9B4-24349E7E8B83}"/>
          </ac:picMkLst>
        </pc:picChg>
        <pc:picChg chg="add mod modCrop">
          <ac:chgData name="Willock, Javan" userId="c3cbc9cb-97ed-4866-ad1c-f9e9ed1a20b6" providerId="ADAL" clId="{5134FD5F-78DF-416C-989D-848DC1EBAE95}" dt="2020-03-10T10:22:21.138" v="608" actId="164"/>
          <ac:picMkLst>
            <pc:docMk/>
            <pc:sldMk cId="1306671280" sldId="257"/>
            <ac:picMk id="29" creationId="{4439301F-E202-40CB-8901-F6699BBDF3BF}"/>
          </ac:picMkLst>
        </pc:picChg>
        <pc:picChg chg="add del mod">
          <ac:chgData name="Willock, Javan" userId="c3cbc9cb-97ed-4866-ad1c-f9e9ed1a20b6" providerId="ADAL" clId="{5134FD5F-78DF-416C-989D-848DC1EBAE95}" dt="2020-03-10T10:13:47.341" v="465" actId="478"/>
          <ac:picMkLst>
            <pc:docMk/>
            <pc:sldMk cId="1306671280" sldId="257"/>
            <ac:picMk id="31" creationId="{5166B6D2-DDE0-4855-8DDE-7F03E81C02E3}"/>
          </ac:picMkLst>
        </pc:picChg>
        <pc:picChg chg="add del mod">
          <ac:chgData name="Willock, Javan" userId="c3cbc9cb-97ed-4866-ad1c-f9e9ed1a20b6" providerId="ADAL" clId="{5134FD5F-78DF-416C-989D-848DC1EBAE95}" dt="2020-03-10T10:51:06.793" v="1217" actId="478"/>
          <ac:picMkLst>
            <pc:docMk/>
            <pc:sldMk cId="1306671280" sldId="257"/>
            <ac:picMk id="32" creationId="{F909FF6A-019D-4072-BEF4-BAA272664650}"/>
          </ac:picMkLst>
        </pc:picChg>
        <pc:picChg chg="add mod">
          <ac:chgData name="Willock, Javan" userId="c3cbc9cb-97ed-4866-ad1c-f9e9ed1a20b6" providerId="ADAL" clId="{5134FD5F-78DF-416C-989D-848DC1EBAE95}" dt="2020-03-10T11:04:21.190" v="1390" actId="164"/>
          <ac:picMkLst>
            <pc:docMk/>
            <pc:sldMk cId="1306671280" sldId="257"/>
            <ac:picMk id="33" creationId="{71E3E403-7778-4BE2-8C6E-D39DA5D17188}"/>
          </ac:picMkLst>
        </pc:picChg>
        <pc:picChg chg="add del mod">
          <ac:chgData name="Willock, Javan" userId="c3cbc9cb-97ed-4866-ad1c-f9e9ed1a20b6" providerId="ADAL" clId="{5134FD5F-78DF-416C-989D-848DC1EBAE95}" dt="2020-03-10T11:04:09.638" v="1389" actId="478"/>
          <ac:picMkLst>
            <pc:docMk/>
            <pc:sldMk cId="1306671280" sldId="257"/>
            <ac:picMk id="34" creationId="{7F878F60-85C8-462C-8485-3EFCCEC3A188}"/>
          </ac:picMkLst>
        </pc:picChg>
        <pc:picChg chg="add del mod">
          <ac:chgData name="Willock, Javan" userId="c3cbc9cb-97ed-4866-ad1c-f9e9ed1a20b6" providerId="ADAL" clId="{5134FD5F-78DF-416C-989D-848DC1EBAE95}" dt="2020-03-10T11:20:12.215" v="1742" actId="478"/>
          <ac:picMkLst>
            <pc:docMk/>
            <pc:sldMk cId="1306671280" sldId="257"/>
            <ac:picMk id="58" creationId="{4C692EED-21B5-4EC7-A65C-323C22376B64}"/>
          </ac:picMkLst>
        </pc:picChg>
        <pc:picChg chg="add del mod">
          <ac:chgData name="Willock, Javan" userId="c3cbc9cb-97ed-4866-ad1c-f9e9ed1a20b6" providerId="ADAL" clId="{5134FD5F-78DF-416C-989D-848DC1EBAE95}" dt="2020-03-10T11:20:12.884" v="1743" actId="478"/>
          <ac:picMkLst>
            <pc:docMk/>
            <pc:sldMk cId="1306671280" sldId="257"/>
            <ac:picMk id="59" creationId="{5705C8CE-F4F5-4E04-B70D-164AA241E5FE}"/>
          </ac:picMkLst>
        </pc:picChg>
        <pc:picChg chg="add mod modCrop">
          <ac:chgData name="Willock, Javan" userId="c3cbc9cb-97ed-4866-ad1c-f9e9ed1a20b6" providerId="ADAL" clId="{5134FD5F-78DF-416C-989D-848DC1EBAE95}" dt="2020-03-10T11:18:05.692" v="1721" actId="1076"/>
          <ac:picMkLst>
            <pc:docMk/>
            <pc:sldMk cId="1306671280" sldId="257"/>
            <ac:picMk id="65" creationId="{7F27D120-DA5F-4C59-BA4F-6D359D5B7D78}"/>
          </ac:picMkLst>
        </pc:picChg>
        <pc:picChg chg="add mod">
          <ac:chgData name="Willock, Javan" userId="c3cbc9cb-97ed-4866-ad1c-f9e9ed1a20b6" providerId="ADAL" clId="{5134FD5F-78DF-416C-989D-848DC1EBAE95}" dt="2020-03-10T11:18:37.244" v="1730" actId="14100"/>
          <ac:picMkLst>
            <pc:docMk/>
            <pc:sldMk cId="1306671280" sldId="257"/>
            <ac:picMk id="67" creationId="{CD43919D-5E86-415C-9105-0B120E2F2C33}"/>
          </ac:picMkLst>
        </pc:picChg>
        <pc:picChg chg="add mod">
          <ac:chgData name="Willock, Javan" userId="c3cbc9cb-97ed-4866-ad1c-f9e9ed1a20b6" providerId="ADAL" clId="{5134FD5F-78DF-416C-989D-848DC1EBAE95}" dt="2020-03-10T11:21:33.589" v="1750" actId="164"/>
          <ac:picMkLst>
            <pc:docMk/>
            <pc:sldMk cId="1306671280" sldId="257"/>
            <ac:picMk id="69" creationId="{080757B2-24C3-413B-97E2-D59E28935787}"/>
          </ac:picMkLst>
        </pc:picChg>
        <pc:picChg chg="add del mod">
          <ac:chgData name="Willock, Javan" userId="c3cbc9cb-97ed-4866-ad1c-f9e9ed1a20b6" providerId="ADAL" clId="{5134FD5F-78DF-416C-989D-848DC1EBAE95}" dt="2020-03-10T10:50:51.129" v="1215" actId="478"/>
          <ac:picMkLst>
            <pc:docMk/>
            <pc:sldMk cId="1306671280" sldId="257"/>
            <ac:picMk id="72" creationId="{DCB0762F-CA98-4DA1-BDAC-CEEF5AD0857E}"/>
          </ac:picMkLst>
        </pc:picChg>
        <pc:picChg chg="add mod modCrop">
          <ac:chgData name="Willock, Javan" userId="c3cbc9cb-97ed-4866-ad1c-f9e9ed1a20b6" providerId="ADAL" clId="{5134FD5F-78DF-416C-989D-848DC1EBAE95}" dt="2020-03-10T10:38:04.360" v="1073" actId="732"/>
          <ac:picMkLst>
            <pc:docMk/>
            <pc:sldMk cId="1306671280" sldId="257"/>
            <ac:picMk id="76" creationId="{73A673F9-D54D-4FE2-A2A5-58B3BD79FC07}"/>
          </ac:picMkLst>
        </pc:picChg>
        <pc:picChg chg="add del mod">
          <ac:chgData name="Willock, Javan" userId="c3cbc9cb-97ed-4866-ad1c-f9e9ed1a20b6" providerId="ADAL" clId="{5134FD5F-78DF-416C-989D-848DC1EBAE95}" dt="2020-03-10T10:49:21.446" v="1202" actId="478"/>
          <ac:picMkLst>
            <pc:docMk/>
            <pc:sldMk cId="1306671280" sldId="257"/>
            <ac:picMk id="93" creationId="{5E90598A-0FD9-4795-B2B3-F7CB344DBAF5}"/>
          </ac:picMkLst>
        </pc:picChg>
        <pc:picChg chg="add del mod">
          <ac:chgData name="Willock, Javan" userId="c3cbc9cb-97ed-4866-ad1c-f9e9ed1a20b6" providerId="ADAL" clId="{5134FD5F-78DF-416C-989D-848DC1EBAE95}" dt="2020-03-10T10:49:20.887" v="1201" actId="478"/>
          <ac:picMkLst>
            <pc:docMk/>
            <pc:sldMk cId="1306671280" sldId="257"/>
            <ac:picMk id="94" creationId="{4ED4B583-8C20-41B3-AF83-882F2847A374}"/>
          </ac:picMkLst>
        </pc:picChg>
        <pc:picChg chg="add mod">
          <ac:chgData name="Willock, Javan" userId="c3cbc9cb-97ed-4866-ad1c-f9e9ed1a20b6" providerId="ADAL" clId="{5134FD5F-78DF-416C-989D-848DC1EBAE95}" dt="2020-03-10T11:04:21.190" v="1390" actId="164"/>
          <ac:picMkLst>
            <pc:docMk/>
            <pc:sldMk cId="1306671280" sldId="257"/>
            <ac:picMk id="95" creationId="{0F7626B7-6D5F-4102-8FC3-53A05AA347F8}"/>
          </ac:picMkLst>
        </pc:picChg>
      </pc:sldChg>
      <pc:sldChg chg="addSp delSp add del">
        <pc:chgData name="Willock, Javan" userId="c3cbc9cb-97ed-4866-ad1c-f9e9ed1a20b6" providerId="ADAL" clId="{5134FD5F-78DF-416C-989D-848DC1EBAE95}" dt="2020-03-10T08:08:04.891" v="4" actId="2696"/>
        <pc:sldMkLst>
          <pc:docMk/>
          <pc:sldMk cId="1201258741" sldId="258"/>
        </pc:sldMkLst>
        <pc:spChg chg="del">
          <ac:chgData name="Willock, Javan" userId="c3cbc9cb-97ed-4866-ad1c-f9e9ed1a20b6" providerId="ADAL" clId="{5134FD5F-78DF-416C-989D-848DC1EBAE95}" dt="2020-03-10T08:07:51.098" v="2" actId="478"/>
          <ac:spMkLst>
            <pc:docMk/>
            <pc:sldMk cId="1201258741" sldId="258"/>
            <ac:spMk id="2" creationId="{4BBA18A6-7A3A-4971-8AA6-94271CB0626F}"/>
          </ac:spMkLst>
        </pc:spChg>
        <pc:spChg chg="del">
          <ac:chgData name="Willock, Javan" userId="c3cbc9cb-97ed-4866-ad1c-f9e9ed1a20b6" providerId="ADAL" clId="{5134FD5F-78DF-416C-989D-848DC1EBAE95}" dt="2020-03-10T08:07:51.098" v="2" actId="478"/>
          <ac:spMkLst>
            <pc:docMk/>
            <pc:sldMk cId="1201258741" sldId="258"/>
            <ac:spMk id="3" creationId="{BF11310F-045F-4DD9-AC66-7E714930BFFF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4" creationId="{584E1715-0E97-4BC0-89BF-1A55D57B5491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5" creationId="{EB042172-23EF-438D-86AA-8B78C4666D93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6" creationId="{403E0368-2898-40E6-AD97-D2A377C5A6F5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7" creationId="{D45CC526-57EA-4B99-B6E3-C83C414A307A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8" creationId="{0D509E43-1697-427A-A8A6-7F223E3FC1EA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9" creationId="{2C40283F-EA1E-4506-A7B7-BD090AC184A6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10" creationId="{407446BF-9918-4AB5-A3D1-B142E9ECD868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11" creationId="{C12A5A0A-3743-49FD-A2BB-B81CE5C03C08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12" creationId="{18339483-B79B-4677-84E2-A414271BAECB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13" creationId="{A93E8CDD-CEBA-4A56-B34B-49D98F4E9672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14" creationId="{F3ACB45D-83B1-41AC-97C2-0D6DD16372CB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15" creationId="{619837D9-9770-439E-97E1-C41C3E97BE9E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16" creationId="{8EB6DF54-3264-4FE0-B670-1757343A4E04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17" creationId="{4F35FBB4-0EE1-430B-8D39-08CE0332B2C9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18" creationId="{27FD09BB-81A1-464B-BFD2-F7BBC37AC55E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19" creationId="{7C3C990A-3F53-4772-B640-57C3EB629C59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20" creationId="{CD3E0883-F433-42DA-B4D6-C8103AF6381B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21" creationId="{657C36A6-0255-4F33-9587-47CA2B20F001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22" creationId="{31FC38DE-21FD-4598-BB6E-9E85D4F60085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23" creationId="{21478CD6-C515-4A06-8360-4B4F5A5F4F31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24" creationId="{D9FB311C-5781-43F8-A5D9-2C607222F847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25" creationId="{E2813064-23ED-403B-B70F-2203C927CE18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26" creationId="{C7ED6870-1074-4EA8-94E6-A69CA3F5414D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27" creationId="{A6731775-DC25-4C1E-869C-8FC3CF090D78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28" creationId="{576BA0D4-5EEB-400E-A0E9-7D23AEE3437A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29" creationId="{B5D90FAF-A523-4D1C-BF89-0C21AED65F0B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30" creationId="{550771FE-1D7B-4569-9F4A-E948C19D71F0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31" creationId="{086AC5F5-B13D-48C7-90C2-0465F441911C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32" creationId="{A0040A8D-54D0-4F02-93AC-F64D790C7E66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34" creationId="{E3ED9CFB-B892-42C2-AC34-622028EA4404}"/>
          </ac:spMkLst>
        </pc:spChg>
        <pc:spChg chg="add">
          <ac:chgData name="Willock, Javan" userId="c3cbc9cb-97ed-4866-ad1c-f9e9ed1a20b6" providerId="ADAL" clId="{5134FD5F-78DF-416C-989D-848DC1EBAE95}" dt="2020-03-10T08:07:51.860" v="3"/>
          <ac:spMkLst>
            <pc:docMk/>
            <pc:sldMk cId="1201258741" sldId="258"/>
            <ac:spMk id="37" creationId="{723D11AD-D4AD-4199-8F72-6D5D7BC31BFC}"/>
          </ac:spMkLst>
        </pc:spChg>
        <pc:graphicFrameChg chg="add">
          <ac:chgData name="Willock, Javan" userId="c3cbc9cb-97ed-4866-ad1c-f9e9ed1a20b6" providerId="ADAL" clId="{5134FD5F-78DF-416C-989D-848DC1EBAE95}" dt="2020-03-10T08:07:51.860" v="3"/>
          <ac:graphicFrameMkLst>
            <pc:docMk/>
            <pc:sldMk cId="1201258741" sldId="258"/>
            <ac:graphicFrameMk id="36" creationId="{5965C2DF-CCE4-42A5-8874-A38F61127F4A}"/>
          </ac:graphicFrameMkLst>
        </pc:graphicFrameChg>
        <pc:picChg chg="add">
          <ac:chgData name="Willock, Javan" userId="c3cbc9cb-97ed-4866-ad1c-f9e9ed1a20b6" providerId="ADAL" clId="{5134FD5F-78DF-416C-989D-848DC1EBAE95}" dt="2020-03-10T08:07:51.860" v="3"/>
          <ac:picMkLst>
            <pc:docMk/>
            <pc:sldMk cId="1201258741" sldId="258"/>
            <ac:picMk id="33" creationId="{4D4EA49B-E8F2-49D9-B4F7-C512EDEDC994}"/>
          </ac:picMkLst>
        </pc:picChg>
        <pc:picChg chg="add">
          <ac:chgData name="Willock, Javan" userId="c3cbc9cb-97ed-4866-ad1c-f9e9ed1a20b6" providerId="ADAL" clId="{5134FD5F-78DF-416C-989D-848DC1EBAE95}" dt="2020-03-10T08:07:51.860" v="3"/>
          <ac:picMkLst>
            <pc:docMk/>
            <pc:sldMk cId="1201258741" sldId="258"/>
            <ac:picMk id="35" creationId="{61298435-242A-49FE-A0F2-1E9BE2A085C8}"/>
          </ac:picMkLst>
        </pc:picChg>
      </pc:sldChg>
      <pc:sldChg chg="addSp delSp modSp add setBg delAnim modAnim">
        <pc:chgData name="Willock, Javan" userId="c3cbc9cb-97ed-4866-ad1c-f9e9ed1a20b6" providerId="ADAL" clId="{5134FD5F-78DF-416C-989D-848DC1EBAE95}" dt="2020-03-11T00:02:36.883" v="3872"/>
        <pc:sldMkLst>
          <pc:docMk/>
          <pc:sldMk cId="4058949266" sldId="258"/>
        </pc:sldMkLst>
        <pc:spChg chg="del">
          <ac:chgData name="Willock, Javan" userId="c3cbc9cb-97ed-4866-ad1c-f9e9ed1a20b6" providerId="ADAL" clId="{5134FD5F-78DF-416C-989D-848DC1EBAE95}" dt="2020-03-10T14:57:48.163" v="1752" actId="478"/>
          <ac:spMkLst>
            <pc:docMk/>
            <pc:sldMk cId="4058949266" sldId="258"/>
            <ac:spMk id="2" creationId="{583748C7-2A92-498A-8111-4FEB8E6C879C}"/>
          </ac:spMkLst>
        </pc:spChg>
        <pc:spChg chg="del">
          <ac:chgData name="Willock, Javan" userId="c3cbc9cb-97ed-4866-ad1c-f9e9ed1a20b6" providerId="ADAL" clId="{5134FD5F-78DF-416C-989D-848DC1EBAE95}" dt="2020-03-10T14:57:48.163" v="1752" actId="478"/>
          <ac:spMkLst>
            <pc:docMk/>
            <pc:sldMk cId="4058949266" sldId="258"/>
            <ac:spMk id="3" creationId="{9056BA63-7936-40BF-80B0-82ED266A5A81}"/>
          </ac:spMkLst>
        </pc:spChg>
        <pc:spChg chg="add del">
          <ac:chgData name="Willock, Javan" userId="c3cbc9cb-97ed-4866-ad1c-f9e9ed1a20b6" providerId="ADAL" clId="{5134FD5F-78DF-416C-989D-848DC1EBAE95}" dt="2020-03-10T14:59:25.533" v="1759" actId="478"/>
          <ac:spMkLst>
            <pc:docMk/>
            <pc:sldMk cId="4058949266" sldId="258"/>
            <ac:spMk id="4" creationId="{1878EFAE-CC2D-41AD-8732-2DB2AF1A7C07}"/>
          </ac:spMkLst>
        </pc:spChg>
        <pc:spChg chg="add mod or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5" creationId="{C4949677-E377-48F1-9E6F-C6BC8C95E235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6" creationId="{EC96B65F-8D21-4580-B9D4-AEA6D1868EB7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7" creationId="{EEB0EC41-3967-4E48-86C0-81A2DC9A15ED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8" creationId="{2337CAC7-6962-4019-8459-2FE3CD5BDD34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9" creationId="{110E6B0B-212E-48EE-A771-6CF050224AB9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10" creationId="{4A84C4A4-9F40-4AC3-8427-68B4BDB909B6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11" creationId="{08687CF2-4C4C-44B3-B089-34419E5ACC22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12" creationId="{8690D500-EAA6-4FCA-88D0-EC461443111A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18" creationId="{D7A54248-2440-45DD-ABA2-73ABEF257A3F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19" creationId="{FB1C5FA0-5296-4959-9D22-372C76D4B93C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20" creationId="{40290CCC-A23B-40E6-A982-37206BB37138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21" creationId="{D359EF93-2FB6-4FF5-82CB-503D157A4CCD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22" creationId="{702A05CC-C88C-4F4C-A42D-A2193C236028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23" creationId="{4AB7BEA4-CAF5-448D-9C33-E4D32CD7D2AA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27" creationId="{09703F7D-8AF1-4ED0-B0C6-0C01AF07B742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28" creationId="{F58DCB12-15C4-41A4-A47A-50B0F447E219}"/>
          </ac:spMkLst>
        </pc:spChg>
        <pc:spChg chg="mod">
          <ac:chgData name="Willock, Javan" userId="c3cbc9cb-97ed-4866-ad1c-f9e9ed1a20b6" providerId="ADAL" clId="{5134FD5F-78DF-416C-989D-848DC1EBAE95}" dt="2020-03-10T22:17:11.471" v="3807" actId="1076"/>
          <ac:spMkLst>
            <pc:docMk/>
            <pc:sldMk cId="4058949266" sldId="258"/>
            <ac:spMk id="31" creationId="{7907A1AD-B346-4884-871B-63D5472577CB}"/>
          </ac:spMkLst>
        </pc:spChg>
        <pc:spChg chg="add del mod">
          <ac:chgData name="Willock, Javan" userId="c3cbc9cb-97ed-4866-ad1c-f9e9ed1a20b6" providerId="ADAL" clId="{5134FD5F-78DF-416C-989D-848DC1EBAE95}" dt="2020-03-10T16:43:16.995" v="2311" actId="478"/>
          <ac:spMkLst>
            <pc:docMk/>
            <pc:sldMk cId="4058949266" sldId="258"/>
            <ac:spMk id="37" creationId="{960E5DB2-65E0-4578-A186-E25CD36CE1A6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38" creationId="{9A028630-0726-4AF6-B19F-92B4338AB778}"/>
          </ac:spMkLst>
        </pc:spChg>
        <pc:spChg chg="add mod">
          <ac:chgData name="Willock, Javan" userId="c3cbc9cb-97ed-4866-ad1c-f9e9ed1a20b6" providerId="ADAL" clId="{5134FD5F-78DF-416C-989D-848DC1EBAE95}" dt="2020-03-10T17:39:45.818" v="3351" actId="164"/>
          <ac:spMkLst>
            <pc:docMk/>
            <pc:sldMk cId="4058949266" sldId="258"/>
            <ac:spMk id="42" creationId="{88FB618A-8662-496A-9B8E-78A9E410B834}"/>
          </ac:spMkLst>
        </pc:spChg>
        <pc:spChg chg="add mod">
          <ac:chgData name="Willock, Javan" userId="c3cbc9cb-97ed-4866-ad1c-f9e9ed1a20b6" providerId="ADAL" clId="{5134FD5F-78DF-416C-989D-848DC1EBAE95}" dt="2020-03-10T17:39:53.175" v="3353" actId="164"/>
          <ac:spMkLst>
            <pc:docMk/>
            <pc:sldMk cId="4058949266" sldId="258"/>
            <ac:spMk id="43" creationId="{18EFDF90-F79E-4713-8848-6D96329B4D44}"/>
          </ac:spMkLst>
        </pc:spChg>
        <pc:spChg chg="add mod">
          <ac:chgData name="Willock, Javan" userId="c3cbc9cb-97ed-4866-ad1c-f9e9ed1a20b6" providerId="ADAL" clId="{5134FD5F-78DF-416C-989D-848DC1EBAE95}" dt="2020-03-10T21:42:38.005" v="3509" actId="123"/>
          <ac:spMkLst>
            <pc:docMk/>
            <pc:sldMk cId="4058949266" sldId="258"/>
            <ac:spMk id="44" creationId="{47CA2009-B02D-46C5-8C92-39C488E1428E}"/>
          </ac:spMkLst>
        </pc:spChg>
        <pc:spChg chg="add mod">
          <ac:chgData name="Willock, Javan" userId="c3cbc9cb-97ed-4866-ad1c-f9e9ed1a20b6" providerId="ADAL" clId="{5134FD5F-78DF-416C-989D-848DC1EBAE95}" dt="2020-03-10T17:39:53.175" v="3353" actId="164"/>
          <ac:spMkLst>
            <pc:docMk/>
            <pc:sldMk cId="4058949266" sldId="258"/>
            <ac:spMk id="45" creationId="{2137C737-4E31-49F2-AE5C-679EBFFBF4B2}"/>
          </ac:spMkLst>
        </pc:spChg>
        <pc:spChg chg="add del">
          <ac:chgData name="Willock, Javan" userId="c3cbc9cb-97ed-4866-ad1c-f9e9ed1a20b6" providerId="ADAL" clId="{5134FD5F-78DF-416C-989D-848DC1EBAE95}" dt="2020-03-10T15:54:25.345" v="1968"/>
          <ac:spMkLst>
            <pc:docMk/>
            <pc:sldMk cId="4058949266" sldId="258"/>
            <ac:spMk id="46" creationId="{8AC747D1-A1D9-477D-8AC0-74B442CF82F1}"/>
          </ac:spMkLst>
        </pc:spChg>
        <pc:spChg chg="add mod">
          <ac:chgData name="Willock, Javan" userId="c3cbc9cb-97ed-4866-ad1c-f9e9ed1a20b6" providerId="ADAL" clId="{5134FD5F-78DF-416C-989D-848DC1EBAE95}" dt="2020-03-10T16:39:02.848" v="2261" actId="14100"/>
          <ac:spMkLst>
            <pc:docMk/>
            <pc:sldMk cId="4058949266" sldId="258"/>
            <ac:spMk id="53" creationId="{F930B2CE-52D5-4A53-965E-0ED4A6447200}"/>
          </ac:spMkLst>
        </pc:spChg>
        <pc:spChg chg="add mod">
          <ac:chgData name="Willock, Javan" userId="c3cbc9cb-97ed-4866-ad1c-f9e9ed1a20b6" providerId="ADAL" clId="{5134FD5F-78DF-416C-989D-848DC1EBAE95}" dt="2020-03-10T17:50:16.053" v="3448" actId="1037"/>
          <ac:spMkLst>
            <pc:docMk/>
            <pc:sldMk cId="4058949266" sldId="258"/>
            <ac:spMk id="54" creationId="{FF2AF468-36C4-4D7B-BE17-8841BF19A9F9}"/>
          </ac:spMkLst>
        </pc:spChg>
        <pc:spChg chg="add mod">
          <ac:chgData name="Willock, Javan" userId="c3cbc9cb-97ed-4866-ad1c-f9e9ed1a20b6" providerId="ADAL" clId="{5134FD5F-78DF-416C-989D-848DC1EBAE95}" dt="2020-03-10T16:32:28.391" v="2119" actId="1036"/>
          <ac:spMkLst>
            <pc:docMk/>
            <pc:sldMk cId="4058949266" sldId="258"/>
            <ac:spMk id="55" creationId="{744D6FF1-DA4B-4E72-9717-360E5EF0432D}"/>
          </ac:spMkLst>
        </pc:spChg>
        <pc:spChg chg="add mod">
          <ac:chgData name="Willock, Javan" userId="c3cbc9cb-97ed-4866-ad1c-f9e9ed1a20b6" providerId="ADAL" clId="{5134FD5F-78DF-416C-989D-848DC1EBAE95}" dt="2020-03-10T16:31:05.980" v="2070" actId="164"/>
          <ac:spMkLst>
            <pc:docMk/>
            <pc:sldMk cId="4058949266" sldId="258"/>
            <ac:spMk id="56" creationId="{C5331490-5E15-4B80-8796-4E4F2D6FA65F}"/>
          </ac:spMkLst>
        </pc:spChg>
        <pc:spChg chg="add mod ord">
          <ac:chgData name="Willock, Javan" userId="c3cbc9cb-97ed-4866-ad1c-f9e9ed1a20b6" providerId="ADAL" clId="{5134FD5F-78DF-416C-989D-848DC1EBAE95}" dt="2020-03-10T16:37:49.003" v="2254" actId="164"/>
          <ac:spMkLst>
            <pc:docMk/>
            <pc:sldMk cId="4058949266" sldId="258"/>
            <ac:spMk id="61" creationId="{5740E845-7818-4361-9FC2-26F5A992EF61}"/>
          </ac:spMkLst>
        </pc:spChg>
        <pc:spChg chg="add mod">
          <ac:chgData name="Willock, Javan" userId="c3cbc9cb-97ed-4866-ad1c-f9e9ed1a20b6" providerId="ADAL" clId="{5134FD5F-78DF-416C-989D-848DC1EBAE95}" dt="2020-03-10T16:33:51.814" v="2173" actId="164"/>
          <ac:spMkLst>
            <pc:docMk/>
            <pc:sldMk cId="4058949266" sldId="258"/>
            <ac:spMk id="62" creationId="{236BDF37-D8D2-49A5-9A0D-F2FA40E35B7A}"/>
          </ac:spMkLst>
        </pc:spChg>
        <pc:spChg chg="add del">
          <ac:chgData name="Willock, Javan" userId="c3cbc9cb-97ed-4866-ad1c-f9e9ed1a20b6" providerId="ADAL" clId="{5134FD5F-78DF-416C-989D-848DC1EBAE95}" dt="2020-03-10T16:34:14.532" v="2181"/>
          <ac:spMkLst>
            <pc:docMk/>
            <pc:sldMk cId="4058949266" sldId="258"/>
            <ac:spMk id="64" creationId="{39F333B5-AE43-4023-A90E-E5B829AFEC30}"/>
          </ac:spMkLst>
        </pc:spChg>
        <pc:spChg chg="add mod ord">
          <ac:chgData name="Willock, Javan" userId="c3cbc9cb-97ed-4866-ad1c-f9e9ed1a20b6" providerId="ADAL" clId="{5134FD5F-78DF-416C-989D-848DC1EBAE95}" dt="2020-03-10T16:37:24.676" v="2250" actId="164"/>
          <ac:spMkLst>
            <pc:docMk/>
            <pc:sldMk cId="4058949266" sldId="258"/>
            <ac:spMk id="65" creationId="{27B89680-341A-4D51-BE8D-006D66F13547}"/>
          </ac:spMkLst>
        </pc:spChg>
        <pc:spChg chg="add mod">
          <ac:chgData name="Willock, Javan" userId="c3cbc9cb-97ed-4866-ad1c-f9e9ed1a20b6" providerId="ADAL" clId="{5134FD5F-78DF-416C-989D-848DC1EBAE95}" dt="2020-03-10T16:34:31.151" v="2188" actId="164"/>
          <ac:spMkLst>
            <pc:docMk/>
            <pc:sldMk cId="4058949266" sldId="258"/>
            <ac:spMk id="66" creationId="{1F3B61A0-DB59-491F-A944-8106702F14A1}"/>
          </ac:spMkLst>
        </pc:spChg>
        <pc:spChg chg="add del">
          <ac:chgData name="Willock, Javan" userId="c3cbc9cb-97ed-4866-ad1c-f9e9ed1a20b6" providerId="ADAL" clId="{5134FD5F-78DF-416C-989D-848DC1EBAE95}" dt="2020-03-10T16:34:50.770" v="2201"/>
          <ac:spMkLst>
            <pc:docMk/>
            <pc:sldMk cId="4058949266" sldId="258"/>
            <ac:spMk id="68" creationId="{AE7DA83D-6AC7-4E6D-A3C8-A2C532B5DDB5}"/>
          </ac:spMkLst>
        </pc:spChg>
        <pc:spChg chg="add mod ord">
          <ac:chgData name="Willock, Javan" userId="c3cbc9cb-97ed-4866-ad1c-f9e9ed1a20b6" providerId="ADAL" clId="{5134FD5F-78DF-416C-989D-848DC1EBAE95}" dt="2020-03-10T16:38:55.428" v="2259" actId="208"/>
          <ac:spMkLst>
            <pc:docMk/>
            <pc:sldMk cId="4058949266" sldId="258"/>
            <ac:spMk id="69" creationId="{36E4761C-2FB7-4B89-9D64-F49662BF6CEC}"/>
          </ac:spMkLst>
        </pc:spChg>
        <pc:spChg chg="add mod">
          <ac:chgData name="Willock, Javan" userId="c3cbc9cb-97ed-4866-ad1c-f9e9ed1a20b6" providerId="ADAL" clId="{5134FD5F-78DF-416C-989D-848DC1EBAE95}" dt="2020-03-10T16:38:55.428" v="2259" actId="208"/>
          <ac:spMkLst>
            <pc:docMk/>
            <pc:sldMk cId="4058949266" sldId="258"/>
            <ac:spMk id="70" creationId="{37D5E192-5F69-4488-AC0A-27A8C2D042DF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97" creationId="{9BE767F4-55E0-47BB-835B-815358FCDBB6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98" creationId="{7860A0EE-C3EA-4DF6-A330-165C5E3E81A9}"/>
          </ac:spMkLst>
        </pc:spChg>
        <pc:spChg chg="add del mod">
          <ac:chgData name="Willock, Javan" userId="c3cbc9cb-97ed-4866-ad1c-f9e9ed1a20b6" providerId="ADAL" clId="{5134FD5F-78DF-416C-989D-848DC1EBAE95}" dt="2020-03-10T17:22:55.904" v="2637" actId="478"/>
          <ac:spMkLst>
            <pc:docMk/>
            <pc:sldMk cId="4058949266" sldId="258"/>
            <ac:spMk id="100" creationId="{5E3CA54D-A24D-4596-8042-453E6FDA7E0D}"/>
          </ac:spMkLst>
        </pc:spChg>
        <pc:spChg chg="add del mod">
          <ac:chgData name="Willock, Javan" userId="c3cbc9cb-97ed-4866-ad1c-f9e9ed1a20b6" providerId="ADAL" clId="{5134FD5F-78DF-416C-989D-848DC1EBAE95}" dt="2020-03-10T16:52:54.211" v="2384" actId="11529"/>
          <ac:spMkLst>
            <pc:docMk/>
            <pc:sldMk cId="4058949266" sldId="258"/>
            <ac:spMk id="101" creationId="{94DE0871-2D51-49FE-A8CD-74A44A468C1E}"/>
          </ac:spMkLst>
        </pc:spChg>
        <pc:spChg chg="add mod">
          <ac:chgData name="Willock, Javan" userId="c3cbc9cb-97ed-4866-ad1c-f9e9ed1a20b6" providerId="ADAL" clId="{5134FD5F-78DF-416C-989D-848DC1EBAE95}" dt="2020-03-10T16:54:23.338" v="2414" actId="164"/>
          <ac:spMkLst>
            <pc:docMk/>
            <pc:sldMk cId="4058949266" sldId="258"/>
            <ac:spMk id="102" creationId="{C25DF6FE-8374-4DF1-AF35-5435C2A24A64}"/>
          </ac:spMkLst>
        </pc:spChg>
        <pc:spChg chg="add mod">
          <ac:chgData name="Willock, Javan" userId="c3cbc9cb-97ed-4866-ad1c-f9e9ed1a20b6" providerId="ADAL" clId="{5134FD5F-78DF-416C-989D-848DC1EBAE95}" dt="2020-03-10T16:54:29.122" v="2423" actId="1037"/>
          <ac:spMkLst>
            <pc:docMk/>
            <pc:sldMk cId="4058949266" sldId="258"/>
            <ac:spMk id="103" creationId="{446162D3-5990-4F87-83DD-20AC8874A471}"/>
          </ac:spMkLst>
        </pc:spChg>
        <pc:spChg chg="mod">
          <ac:chgData name="Willock, Javan" userId="c3cbc9cb-97ed-4866-ad1c-f9e9ed1a20b6" providerId="ADAL" clId="{5134FD5F-78DF-416C-989D-848DC1EBAE95}" dt="2020-03-10T16:54:38.425" v="2426" actId="20577"/>
          <ac:spMkLst>
            <pc:docMk/>
            <pc:sldMk cId="4058949266" sldId="258"/>
            <ac:spMk id="107" creationId="{49B7C2E0-DF44-49A4-8606-FDCAD61969DD}"/>
          </ac:spMkLst>
        </pc:spChg>
        <pc:spChg chg="mod">
          <ac:chgData name="Willock, Javan" userId="c3cbc9cb-97ed-4866-ad1c-f9e9ed1a20b6" providerId="ADAL" clId="{5134FD5F-78DF-416C-989D-848DC1EBAE95}" dt="2020-03-10T16:54:46.171" v="2429" actId="20577"/>
          <ac:spMkLst>
            <pc:docMk/>
            <pc:sldMk cId="4058949266" sldId="258"/>
            <ac:spMk id="110" creationId="{9D3121DB-4812-455D-A01B-CA6CDB8BD123}"/>
          </ac:spMkLst>
        </pc:spChg>
        <pc:spChg chg="add mod topLvl">
          <ac:chgData name="Willock, Javan" userId="c3cbc9cb-97ed-4866-ad1c-f9e9ed1a20b6" providerId="ADAL" clId="{5134FD5F-78DF-416C-989D-848DC1EBAE95}" dt="2020-03-10T22:07:10.280" v="3543" actId="1076"/>
          <ac:spMkLst>
            <pc:docMk/>
            <pc:sldMk cId="4058949266" sldId="258"/>
            <ac:spMk id="111" creationId="{C77C03A0-D836-4D0B-9637-3D0F3B206CAF}"/>
          </ac:spMkLst>
        </pc:spChg>
        <pc:spChg chg="add mod ord topLvl">
          <ac:chgData name="Willock, Javan" userId="c3cbc9cb-97ed-4866-ad1c-f9e9ed1a20b6" providerId="ADAL" clId="{5134FD5F-78DF-416C-989D-848DC1EBAE95}" dt="2020-03-10T22:13:21.207" v="3631" actId="164"/>
          <ac:spMkLst>
            <pc:docMk/>
            <pc:sldMk cId="4058949266" sldId="258"/>
            <ac:spMk id="112" creationId="{7274469B-A259-42C1-814E-DCFE4B50584B}"/>
          </ac:spMkLst>
        </pc:spChg>
        <pc:spChg chg="add mod topLvl">
          <ac:chgData name="Willock, Javan" userId="c3cbc9cb-97ed-4866-ad1c-f9e9ed1a20b6" providerId="ADAL" clId="{5134FD5F-78DF-416C-989D-848DC1EBAE95}" dt="2020-03-10T22:13:28.390" v="3632" actId="164"/>
          <ac:spMkLst>
            <pc:docMk/>
            <pc:sldMk cId="4058949266" sldId="258"/>
            <ac:spMk id="144" creationId="{02669632-D5B9-4286-880D-7898FFAE8814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176" creationId="{A1418F4B-56D1-4FE5-A28F-4716CB9E67C8}"/>
          </ac:spMkLst>
        </pc:spChg>
        <pc:spChg chg="add del mod">
          <ac:chgData name="Willock, Javan" userId="c3cbc9cb-97ed-4866-ad1c-f9e9ed1a20b6" providerId="ADAL" clId="{5134FD5F-78DF-416C-989D-848DC1EBAE95}" dt="2020-03-10T21:41:49.185" v="3504" actId="478"/>
          <ac:spMkLst>
            <pc:docMk/>
            <pc:sldMk cId="4058949266" sldId="258"/>
            <ac:spMk id="177" creationId="{F6E88D48-E5A1-4C4A-9D5C-7B1155A44EBE}"/>
          </ac:spMkLst>
        </pc:spChg>
        <pc:spChg chg="add mod">
          <ac:chgData name="Willock, Javan" userId="c3cbc9cb-97ed-4866-ad1c-f9e9ed1a20b6" providerId="ADAL" clId="{5134FD5F-78DF-416C-989D-848DC1EBAE95}" dt="2020-03-10T22:08:09.721" v="3555" actId="164"/>
          <ac:spMkLst>
            <pc:docMk/>
            <pc:sldMk cId="4058949266" sldId="258"/>
            <ac:spMk id="181" creationId="{2D8F6BD8-1498-4D97-959A-63F211133E20}"/>
          </ac:spMkLst>
        </pc:spChg>
        <pc:spChg chg="add mod topLvl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193" creationId="{A65C4FCC-F98A-4C07-9EB5-DD1827A5302E}"/>
          </ac:spMkLst>
        </pc:spChg>
        <pc:spChg chg="mod topLvl">
          <ac:chgData name="Willock, Javan" userId="c3cbc9cb-97ed-4866-ad1c-f9e9ed1a20b6" providerId="ADAL" clId="{5134FD5F-78DF-416C-989D-848DC1EBAE95}" dt="2020-03-10T22:13:16.345" v="3630" actId="164"/>
          <ac:spMkLst>
            <pc:docMk/>
            <pc:sldMk cId="4058949266" sldId="258"/>
            <ac:spMk id="198" creationId="{3737111E-65A8-4A15-AD8B-BCD2CB2EC387}"/>
          </ac:spMkLst>
        </pc:spChg>
        <pc:spChg chg="add mod">
          <ac:chgData name="Willock, Javan" userId="c3cbc9cb-97ed-4866-ad1c-f9e9ed1a20b6" providerId="ADAL" clId="{5134FD5F-78DF-416C-989D-848DC1EBAE95}" dt="2020-03-10T22:41:16.950" v="3852" actId="164"/>
          <ac:spMkLst>
            <pc:docMk/>
            <pc:sldMk cId="4058949266" sldId="258"/>
            <ac:spMk id="224" creationId="{F8BCB6CD-A2A7-48FA-AFD0-1CA356D84A3E}"/>
          </ac:spMkLst>
        </pc:spChg>
        <pc:spChg chg="add del">
          <ac:chgData name="Willock, Javan" userId="c3cbc9cb-97ed-4866-ad1c-f9e9ed1a20b6" providerId="ADAL" clId="{5134FD5F-78DF-416C-989D-848DC1EBAE95}" dt="2020-03-10T22:17:56.935" v="3827"/>
          <ac:spMkLst>
            <pc:docMk/>
            <pc:sldMk cId="4058949266" sldId="258"/>
            <ac:spMk id="226" creationId="{153B2FFE-140A-4CD7-AC47-A49E8AA44343}"/>
          </ac:spMkLst>
        </pc:spChg>
        <pc:spChg chg="mod">
          <ac:chgData name="Willock, Javan" userId="c3cbc9cb-97ed-4866-ad1c-f9e9ed1a20b6" providerId="ADAL" clId="{5134FD5F-78DF-416C-989D-848DC1EBAE95}" dt="2020-03-10T22:18:46.223" v="3836" actId="14100"/>
          <ac:spMkLst>
            <pc:docMk/>
            <pc:sldMk cId="4058949266" sldId="258"/>
            <ac:spMk id="229" creationId="{46CDDF50-66B0-40FC-8F05-877C2D40D60B}"/>
          </ac:spMkLst>
        </pc:s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2" creationId="{68877053-E21A-4CD8-8D41-711F17F64448}"/>
          </ac:grpSpMkLst>
        </pc:gr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13" creationId="{84E93EC2-4585-493C-A713-9445C28C860C}"/>
          </ac:grpSpMkLst>
        </pc:gr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29" creationId="{921C4DC0-909B-423A-8A7F-F23B4E047236}"/>
          </ac:grpSpMkLst>
        </pc:gr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32" creationId="{267EC6A4-101A-470D-9AA0-B28C14F29874}"/>
          </ac:grpSpMkLst>
        </pc:grpChg>
        <pc:grpChg chg="add del mod">
          <ac:chgData name="Willock, Javan" userId="c3cbc9cb-97ed-4866-ad1c-f9e9ed1a20b6" providerId="ADAL" clId="{5134FD5F-78DF-416C-989D-848DC1EBAE95}" dt="2020-03-10T22:15:28.712" v="3790" actId="478"/>
          <ac:grpSpMkLst>
            <pc:docMk/>
            <pc:sldMk cId="4058949266" sldId="258"/>
            <ac:grpSpMk id="39" creationId="{655B3325-30A0-400C-9A9F-E8D61D6BD843}"/>
          </ac:grpSpMkLst>
        </pc:grpChg>
        <pc:grpChg chg="add mod">
          <ac:chgData name="Willock, Javan" userId="c3cbc9cb-97ed-4866-ad1c-f9e9ed1a20b6" providerId="ADAL" clId="{5134FD5F-78DF-416C-989D-848DC1EBAE95}" dt="2020-03-10T16:33:51.814" v="2173" actId="164"/>
          <ac:grpSpMkLst>
            <pc:docMk/>
            <pc:sldMk cId="4058949266" sldId="258"/>
            <ac:grpSpMk id="57" creationId="{A80FFE4D-EF5C-4703-AD42-2D355ACC6CD8}"/>
          </ac:grpSpMkLst>
        </pc:grpChg>
        <pc:grpChg chg="add mod">
          <ac:chgData name="Willock, Javan" userId="c3cbc9cb-97ed-4866-ad1c-f9e9ed1a20b6" providerId="ADAL" clId="{5134FD5F-78DF-416C-989D-848DC1EBAE95}" dt="2020-03-10T16:31:05.980" v="2070" actId="164"/>
          <ac:grpSpMkLst>
            <pc:docMk/>
            <pc:sldMk cId="4058949266" sldId="258"/>
            <ac:grpSpMk id="58" creationId="{3AC455A1-542C-4F7A-8ABA-1D2F145445DB}"/>
          </ac:grpSpMkLst>
        </pc:grpChg>
        <pc:grpChg chg="add mod">
          <ac:chgData name="Willock, Javan" userId="c3cbc9cb-97ed-4866-ad1c-f9e9ed1a20b6" providerId="ADAL" clId="{5134FD5F-78DF-416C-989D-848DC1EBAE95}" dt="2020-03-10T16:34:31.151" v="2188" actId="164"/>
          <ac:grpSpMkLst>
            <pc:docMk/>
            <pc:sldMk cId="4058949266" sldId="258"/>
            <ac:grpSpMk id="59" creationId="{623B5E46-3986-4627-AF19-64820C331D82}"/>
          </ac:grpSpMkLst>
        </pc:grpChg>
        <pc:grpChg chg="add mod">
          <ac:chgData name="Willock, Javan" userId="c3cbc9cb-97ed-4866-ad1c-f9e9ed1a20b6" providerId="ADAL" clId="{5134FD5F-78DF-416C-989D-848DC1EBAE95}" dt="2020-03-10T16:35:12.324" v="2212" actId="164"/>
          <ac:grpSpMkLst>
            <pc:docMk/>
            <pc:sldMk cId="4058949266" sldId="258"/>
            <ac:grpSpMk id="60" creationId="{B8083068-6FAF-411E-8DCB-BADB51EB496C}"/>
          </ac:grpSpMkLst>
        </pc:grpChg>
        <pc:grpChg chg="add mod">
          <ac:chgData name="Willock, Javan" userId="c3cbc9cb-97ed-4866-ad1c-f9e9ed1a20b6" providerId="ADAL" clId="{5134FD5F-78DF-416C-989D-848DC1EBAE95}" dt="2020-03-10T16:37:49.003" v="2254" actId="164"/>
          <ac:grpSpMkLst>
            <pc:docMk/>
            <pc:sldMk cId="4058949266" sldId="258"/>
            <ac:grpSpMk id="63" creationId="{E937C79D-A09D-4707-A520-C3EA87BEC673}"/>
          </ac:grpSpMkLst>
        </pc:grpChg>
        <pc:grpChg chg="add mod ord">
          <ac:chgData name="Willock, Javan" userId="c3cbc9cb-97ed-4866-ad1c-f9e9ed1a20b6" providerId="ADAL" clId="{5134FD5F-78DF-416C-989D-848DC1EBAE95}" dt="2020-03-10T16:37:24.676" v="2250" actId="164"/>
          <ac:grpSpMkLst>
            <pc:docMk/>
            <pc:sldMk cId="4058949266" sldId="258"/>
            <ac:grpSpMk id="67" creationId="{34F0BC91-CB87-4E36-AC7A-D11FFBAB6F3F}"/>
          </ac:grpSpMkLst>
        </pc:grpChg>
        <pc:grpChg chg="add mod ord">
          <ac:chgData name="Willock, Javan" userId="c3cbc9cb-97ed-4866-ad1c-f9e9ed1a20b6" providerId="ADAL" clId="{5134FD5F-78DF-416C-989D-848DC1EBAE95}" dt="2020-03-10T16:37:35.789" v="2253" actId="164"/>
          <ac:grpSpMkLst>
            <pc:docMk/>
            <pc:sldMk cId="4058949266" sldId="258"/>
            <ac:grpSpMk id="71" creationId="{746C7F21-131E-41B0-A1D0-EF8C43A86491}"/>
          </ac:grpSpMkLst>
        </pc:grpChg>
        <pc:grpChg chg="add mod">
          <ac:chgData name="Willock, Javan" userId="c3cbc9cb-97ed-4866-ad1c-f9e9ed1a20b6" providerId="ADAL" clId="{5134FD5F-78DF-416C-989D-848DC1EBAE95}" dt="2020-03-10T16:39:31.533" v="2269" actId="164"/>
          <ac:grpSpMkLst>
            <pc:docMk/>
            <pc:sldMk cId="4058949266" sldId="258"/>
            <ac:grpSpMk id="72" creationId="{E01ECC5C-E9CE-4F7A-B785-A723D1E68E0F}"/>
          </ac:grpSpMkLst>
        </pc:grpChg>
        <pc:grpChg chg="add mod">
          <ac:chgData name="Willock, Javan" userId="c3cbc9cb-97ed-4866-ad1c-f9e9ed1a20b6" providerId="ADAL" clId="{5134FD5F-78DF-416C-989D-848DC1EBAE95}" dt="2020-03-10T16:39:31.533" v="2269" actId="164"/>
          <ac:grpSpMkLst>
            <pc:docMk/>
            <pc:sldMk cId="4058949266" sldId="258"/>
            <ac:grpSpMk id="73" creationId="{2EAB8DE8-9423-44CD-85CB-2C3855A00F2A}"/>
          </ac:grpSpMkLst>
        </pc:grpChg>
        <pc:grpChg chg="add mod">
          <ac:chgData name="Willock, Javan" userId="c3cbc9cb-97ed-4866-ad1c-f9e9ed1a20b6" providerId="ADAL" clId="{5134FD5F-78DF-416C-989D-848DC1EBAE95}" dt="2020-03-10T16:39:31.533" v="2269" actId="164"/>
          <ac:grpSpMkLst>
            <pc:docMk/>
            <pc:sldMk cId="4058949266" sldId="258"/>
            <ac:grpSpMk id="74" creationId="{80DFA559-08AB-4FDE-832E-361D883F58FD}"/>
          </ac:grpSpMkLst>
        </pc:gr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75" creationId="{50BD800C-4EB2-44CC-8F12-D6765B179EF6}"/>
          </ac:grpSpMkLst>
        </pc:gr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96" creationId="{DB41AC35-77E0-441F-883E-A90C2F2DF61E}"/>
          </ac:grpSpMkLst>
        </pc:gr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104" creationId="{F1F799F8-EBF2-440D-B310-B974B7158E55}"/>
          </ac:grpSpMkLst>
        </pc:gr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105" creationId="{30A53646-C84A-46C6-B48C-689238FA4813}"/>
          </ac:grpSpMkLst>
        </pc:gr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108" creationId="{87195553-1A30-4D24-8D2B-2995C00AB768}"/>
          </ac:grpSpMkLst>
        </pc:grpChg>
        <pc:grpChg chg="add mod topLvl">
          <ac:chgData name="Willock, Javan" userId="c3cbc9cb-97ed-4866-ad1c-f9e9ed1a20b6" providerId="ADAL" clId="{5134FD5F-78DF-416C-989D-848DC1EBAE95}" dt="2020-03-10T22:06:57.607" v="3542" actId="164"/>
          <ac:grpSpMkLst>
            <pc:docMk/>
            <pc:sldMk cId="4058949266" sldId="258"/>
            <ac:grpSpMk id="120" creationId="{A49E7D3B-5DC6-4E06-85F7-B95196DD26F5}"/>
          </ac:grpSpMkLst>
        </pc:grpChg>
        <pc:grpChg chg="add del mod">
          <ac:chgData name="Willock, Javan" userId="c3cbc9cb-97ed-4866-ad1c-f9e9ed1a20b6" providerId="ADAL" clId="{5134FD5F-78DF-416C-989D-848DC1EBAE95}" dt="2020-03-10T17:17:27.709" v="2553" actId="478"/>
          <ac:grpSpMkLst>
            <pc:docMk/>
            <pc:sldMk cId="4058949266" sldId="258"/>
            <ac:grpSpMk id="124" creationId="{DDD504E5-7462-4A36-8795-0FB9167D9550}"/>
          </ac:grpSpMkLst>
        </pc:grpChg>
        <pc:grpChg chg="add mod">
          <ac:chgData name="Willock, Javan" userId="c3cbc9cb-97ed-4866-ad1c-f9e9ed1a20b6" providerId="ADAL" clId="{5134FD5F-78DF-416C-989D-848DC1EBAE95}" dt="2020-03-10T17:17:58.359" v="2579" actId="164"/>
          <ac:grpSpMkLst>
            <pc:docMk/>
            <pc:sldMk cId="4058949266" sldId="258"/>
            <ac:grpSpMk id="130" creationId="{CD61571B-6BCF-42D8-BD23-90B6924D55B0}"/>
          </ac:grpSpMkLst>
        </pc:grpChg>
        <pc:grpChg chg="add mod">
          <ac:chgData name="Willock, Javan" userId="c3cbc9cb-97ed-4866-ad1c-f9e9ed1a20b6" providerId="ADAL" clId="{5134FD5F-78DF-416C-989D-848DC1EBAE95}" dt="2020-03-10T17:17:58.359" v="2579" actId="164"/>
          <ac:grpSpMkLst>
            <pc:docMk/>
            <pc:sldMk cId="4058949266" sldId="258"/>
            <ac:grpSpMk id="136" creationId="{12E5BBAF-91BA-4F3C-AFB1-CD486AF523D9}"/>
          </ac:grpSpMkLst>
        </pc:grpChg>
        <pc:grpChg chg="add mod topLvl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142" creationId="{CD9B6700-36D1-46CD-88A8-9799491ED358}"/>
          </ac:grpSpMkLst>
        </pc:grpChg>
        <pc:grpChg chg="add mod topLvl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148" creationId="{6830D660-ADAD-412D-B4D0-EFCDBA60C228}"/>
          </ac:grpSpMkLst>
        </pc:grpChg>
        <pc:grpChg chg="mod">
          <ac:chgData name="Willock, Javan" userId="c3cbc9cb-97ed-4866-ad1c-f9e9ed1a20b6" providerId="ADAL" clId="{5134FD5F-78DF-416C-989D-848DC1EBAE95}" dt="2020-03-10T17:19:14.772" v="2627"/>
          <ac:grpSpMkLst>
            <pc:docMk/>
            <pc:sldMk cId="4058949266" sldId="258"/>
            <ac:grpSpMk id="149" creationId="{137C21AA-6EC4-4C09-93FC-1031ED770053}"/>
          </ac:grpSpMkLst>
        </pc:grpChg>
        <pc:grpChg chg="mod">
          <ac:chgData name="Willock, Javan" userId="c3cbc9cb-97ed-4866-ad1c-f9e9ed1a20b6" providerId="ADAL" clId="{5134FD5F-78DF-416C-989D-848DC1EBAE95}" dt="2020-03-10T17:19:14.772" v="2627"/>
          <ac:grpSpMkLst>
            <pc:docMk/>
            <pc:sldMk cId="4058949266" sldId="258"/>
            <ac:grpSpMk id="150" creationId="{C862EAD3-EFEC-4EC3-971B-B8EE7B56F78D}"/>
          </ac:grpSpMkLst>
        </pc:grpChg>
        <pc:grpChg chg="add del mod topLvl">
          <ac:chgData name="Willock, Javan" userId="c3cbc9cb-97ed-4866-ad1c-f9e9ed1a20b6" providerId="ADAL" clId="{5134FD5F-78DF-416C-989D-848DC1EBAE95}" dt="2020-03-10T22:12:53.145" v="3626" actId="165"/>
          <ac:grpSpMkLst>
            <pc:docMk/>
            <pc:sldMk cId="4058949266" sldId="258"/>
            <ac:grpSpMk id="161" creationId="{2EEC911B-3CE3-4FC2-981D-FBEBB8D4C78C}"/>
          </ac:grpSpMkLst>
        </pc:grpChg>
        <pc:grpChg chg="add del mod">
          <ac:chgData name="Willock, Javan" userId="c3cbc9cb-97ed-4866-ad1c-f9e9ed1a20b6" providerId="ADAL" clId="{5134FD5F-78DF-416C-989D-848DC1EBAE95}" dt="2020-03-10T22:06:48.233" v="3540" actId="165"/>
          <ac:grpSpMkLst>
            <pc:docMk/>
            <pc:sldMk cId="4058949266" sldId="258"/>
            <ac:grpSpMk id="162" creationId="{89FD0C4F-384C-4BBF-A793-6BD711E4D5BC}"/>
          </ac:grpSpMkLst>
        </pc:grpChg>
        <pc:grpChg chg="add del">
          <ac:chgData name="Willock, Javan" userId="c3cbc9cb-97ed-4866-ad1c-f9e9ed1a20b6" providerId="ADAL" clId="{5134FD5F-78DF-416C-989D-848DC1EBAE95}" dt="2020-03-10T17:23:31.548" v="2642"/>
          <ac:grpSpMkLst>
            <pc:docMk/>
            <pc:sldMk cId="4058949266" sldId="258"/>
            <ac:grpSpMk id="163" creationId="{AD983E0A-ECC0-4507-8D15-E6F40B1FD1E4}"/>
          </ac:grpSpMkLst>
        </pc:gr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178" creationId="{EE3440C2-2A03-4DAA-82A8-4A4BC96D21BA}"/>
          </ac:grpSpMkLst>
        </pc:gr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179" creationId="{674CE6DC-D412-4871-AA08-A852A6862E44}"/>
          </ac:grpSpMkLst>
        </pc:grpChg>
        <pc:grpChg chg="add del mod">
          <ac:chgData name="Willock, Javan" userId="c3cbc9cb-97ed-4866-ad1c-f9e9ed1a20b6" providerId="ADAL" clId="{5134FD5F-78DF-416C-989D-848DC1EBAE95}" dt="2020-03-10T21:44:30.203" v="3533" actId="164"/>
          <ac:grpSpMkLst>
            <pc:docMk/>
            <pc:sldMk cId="4058949266" sldId="258"/>
            <ac:grpSpMk id="194" creationId="{BAE86551-2864-442D-92F9-880F7982EEDD}"/>
          </ac:grpSpMkLst>
        </pc:grpChg>
        <pc:grpChg chg="add mod">
          <ac:chgData name="Willock, Javan" userId="c3cbc9cb-97ed-4866-ad1c-f9e9ed1a20b6" providerId="ADAL" clId="{5134FD5F-78DF-416C-989D-848DC1EBAE95}" dt="2020-03-10T22:13:33.078" v="3633" actId="164"/>
          <ac:grpSpMkLst>
            <pc:docMk/>
            <pc:sldMk cId="4058949266" sldId="258"/>
            <ac:grpSpMk id="195" creationId="{D07D3F24-7CB3-48CA-89CF-02FE9FF6B967}"/>
          </ac:grpSpMkLst>
        </pc:grpChg>
        <pc:grpChg chg="add mod">
          <ac:chgData name="Willock, Javan" userId="c3cbc9cb-97ed-4866-ad1c-f9e9ed1a20b6" providerId="ADAL" clId="{5134FD5F-78DF-416C-989D-848DC1EBAE95}" dt="2020-03-10T22:13:40.945" v="3634" actId="164"/>
          <ac:grpSpMkLst>
            <pc:docMk/>
            <pc:sldMk cId="4058949266" sldId="258"/>
            <ac:grpSpMk id="196" creationId="{B26EDC15-032B-46EA-9896-7C5D4310B314}"/>
          </ac:grpSpMkLst>
        </pc:grpChg>
        <pc:grpChg chg="add del mod">
          <ac:chgData name="Willock, Javan" userId="c3cbc9cb-97ed-4866-ad1c-f9e9ed1a20b6" providerId="ADAL" clId="{5134FD5F-78DF-416C-989D-848DC1EBAE95}" dt="2020-03-10T22:09:31.080" v="3577" actId="478"/>
          <ac:grpSpMkLst>
            <pc:docMk/>
            <pc:sldMk cId="4058949266" sldId="258"/>
            <ac:grpSpMk id="197" creationId="{5161BDA6-2858-44CC-BEA2-61194E0B2CDA}"/>
          </ac:grpSpMkLst>
        </pc:grpChg>
        <pc:grpChg chg="del mod">
          <ac:chgData name="Willock, Javan" userId="c3cbc9cb-97ed-4866-ad1c-f9e9ed1a20b6" providerId="ADAL" clId="{5134FD5F-78DF-416C-989D-848DC1EBAE95}" dt="2020-03-10T22:09:26.430" v="3576" actId="478"/>
          <ac:grpSpMkLst>
            <pc:docMk/>
            <pc:sldMk cId="4058949266" sldId="258"/>
            <ac:grpSpMk id="199" creationId="{62B36ACA-4572-4100-928E-B39AC87E3FB3}"/>
          </ac:grpSpMkLst>
        </pc:grpChg>
        <pc:grpChg chg="add del mod">
          <ac:chgData name="Willock, Javan" userId="c3cbc9cb-97ed-4866-ad1c-f9e9ed1a20b6" providerId="ADAL" clId="{5134FD5F-78DF-416C-989D-848DC1EBAE95}" dt="2020-03-10T22:12:45.322" v="3625" actId="165"/>
          <ac:grpSpMkLst>
            <pc:docMk/>
            <pc:sldMk cId="4058949266" sldId="258"/>
            <ac:grpSpMk id="218" creationId="{173E8EFC-540D-43B5-B76B-ED6D26A44A22}"/>
          </ac:grpSpMkLst>
        </pc:grpChg>
        <pc:grpChg chg="add mod">
          <ac:chgData name="Willock, Javan" userId="c3cbc9cb-97ed-4866-ad1c-f9e9ed1a20b6" providerId="ADAL" clId="{5134FD5F-78DF-416C-989D-848DC1EBAE95}" dt="2020-03-10T22:13:40.945" v="3634" actId="164"/>
          <ac:grpSpMkLst>
            <pc:docMk/>
            <pc:sldMk cId="4058949266" sldId="258"/>
            <ac:grpSpMk id="219" creationId="{9900F998-0DEF-4C1D-AFE0-AF46763CD26E}"/>
          </ac:grpSpMkLst>
        </pc:grpChg>
        <pc:grpChg chg="add mod">
          <ac:chgData name="Willock, Javan" userId="c3cbc9cb-97ed-4866-ad1c-f9e9ed1a20b6" providerId="ADAL" clId="{5134FD5F-78DF-416C-989D-848DC1EBAE95}" dt="2020-03-10T22:13:28.390" v="3632" actId="164"/>
          <ac:grpSpMkLst>
            <pc:docMk/>
            <pc:sldMk cId="4058949266" sldId="258"/>
            <ac:grpSpMk id="220" creationId="{93DD195C-FA41-4063-9E72-8F3CB024237C}"/>
          </ac:grpSpMkLst>
        </pc:grpChg>
        <pc:grpChg chg="add mod">
          <ac:chgData name="Willock, Javan" userId="c3cbc9cb-97ed-4866-ad1c-f9e9ed1a20b6" providerId="ADAL" clId="{5134FD5F-78DF-416C-989D-848DC1EBAE95}" dt="2020-03-10T22:13:40.945" v="3634" actId="164"/>
          <ac:grpSpMkLst>
            <pc:docMk/>
            <pc:sldMk cId="4058949266" sldId="258"/>
            <ac:grpSpMk id="221" creationId="{7EBF30A6-4489-467C-AD80-1D03918DA49F}"/>
          </ac:grpSpMkLst>
        </pc:grpChg>
        <pc:grpChg chg="add mod">
          <ac:chgData name="Willock, Javan" userId="c3cbc9cb-97ed-4866-ad1c-f9e9ed1a20b6" providerId="ADAL" clId="{5134FD5F-78DF-416C-989D-848DC1EBAE95}" dt="2020-03-10T22:13:40.945" v="3634" actId="164"/>
          <ac:grpSpMkLst>
            <pc:docMk/>
            <pc:sldMk cId="4058949266" sldId="258"/>
            <ac:grpSpMk id="222" creationId="{743C95C1-43B7-471F-BAE5-8DE426C422C0}"/>
          </ac:grpSpMkLst>
        </pc:gr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223" creationId="{358325B8-1C6F-4959-859F-266D6D8D669D}"/>
          </ac:grpSpMkLst>
        </pc:grpChg>
        <pc:grpChg chg="add mod">
          <ac:chgData name="Willock, Javan" userId="c3cbc9cb-97ed-4866-ad1c-f9e9ed1a20b6" providerId="ADAL" clId="{5134FD5F-78DF-416C-989D-848DC1EBAE95}" dt="2020-03-10T22:16:23.972" v="3796" actId="164"/>
          <ac:grpSpMkLst>
            <pc:docMk/>
            <pc:sldMk cId="4058949266" sldId="258"/>
            <ac:grpSpMk id="225" creationId="{8E831782-DFB7-4044-A966-AE5C5B85BA7A}"/>
          </ac:grpSpMkLst>
        </pc:grpChg>
        <pc:grpChg chg="add mod">
          <ac:chgData name="Willock, Javan" userId="c3cbc9cb-97ed-4866-ad1c-f9e9ed1a20b6" providerId="ADAL" clId="{5134FD5F-78DF-416C-989D-848DC1EBAE95}" dt="2020-03-10T22:41:16.950" v="3852" actId="164"/>
          <ac:grpSpMkLst>
            <pc:docMk/>
            <pc:sldMk cId="4058949266" sldId="258"/>
            <ac:grpSpMk id="227" creationId="{D36C6EF5-AA54-4297-9F40-1F3D16279EC1}"/>
          </ac:grpSpMkLst>
        </pc:grpChg>
        <pc:picChg chg="add mod">
          <ac:chgData name="Willock, Javan" userId="c3cbc9cb-97ed-4866-ad1c-f9e9ed1a20b6" providerId="ADAL" clId="{5134FD5F-78DF-416C-989D-848DC1EBAE95}" dt="2020-03-10T23:57:39.270" v="3859" actId="1076"/>
          <ac:picMkLst>
            <pc:docMk/>
            <pc:sldMk cId="4058949266" sldId="258"/>
            <ac:picMk id="3" creationId="{15A999D9-8983-44B3-9EC7-46970AB1E441}"/>
          </ac:picMkLst>
        </pc:picChg>
        <pc:picChg chg="add mod">
          <ac:chgData name="Willock, Javan" userId="c3cbc9cb-97ed-4866-ad1c-f9e9ed1a20b6" providerId="ADAL" clId="{5134FD5F-78DF-416C-989D-848DC1EBAE95}" dt="2020-03-10T23:59:19.054" v="3867" actId="1076"/>
          <ac:picMkLst>
            <pc:docMk/>
            <pc:sldMk cId="4058949266" sldId="258"/>
            <ac:picMk id="4" creationId="{9C28EB13-B825-4446-B28C-DB3B93C8CF9C}"/>
          </ac:picMkLst>
        </pc:picChg>
        <pc:picChg chg="add del mod">
          <ac:chgData name="Willock, Javan" userId="c3cbc9cb-97ed-4866-ad1c-f9e9ed1a20b6" providerId="ADAL" clId="{5134FD5F-78DF-416C-989D-848DC1EBAE95}" dt="2020-03-10T16:44:23.731" v="2346" actId="478"/>
          <ac:picMkLst>
            <pc:docMk/>
            <pc:sldMk cId="4058949266" sldId="258"/>
            <ac:picMk id="24" creationId="{2286993F-E6A7-43E7-A4F9-71EF582B611B}"/>
          </ac:picMkLst>
        </pc:picChg>
        <pc:picChg chg="add mod modCrop">
          <ac:chgData name="Willock, Javan" userId="c3cbc9cb-97ed-4866-ad1c-f9e9ed1a20b6" providerId="ADAL" clId="{5134FD5F-78DF-416C-989D-848DC1EBAE95}" dt="2020-03-10T16:38:29.595" v="2256" actId="208"/>
          <ac:picMkLst>
            <pc:docMk/>
            <pc:sldMk cId="4058949266" sldId="258"/>
            <ac:picMk id="25" creationId="{8E3249E6-B181-4821-9410-6D594305EC44}"/>
          </ac:picMkLst>
        </pc:picChg>
        <pc:picChg chg="add mod modCrop">
          <ac:chgData name="Willock, Javan" userId="c3cbc9cb-97ed-4866-ad1c-f9e9ed1a20b6" providerId="ADAL" clId="{5134FD5F-78DF-416C-989D-848DC1EBAE95}" dt="2020-03-10T16:38:19.471" v="2255" actId="208"/>
          <ac:picMkLst>
            <pc:docMk/>
            <pc:sldMk cId="4058949266" sldId="258"/>
            <ac:picMk id="26" creationId="{EA94EEE3-6B7D-435F-971C-0CB5BE602C02}"/>
          </ac:picMkLst>
        </pc:picChg>
        <pc:picChg chg="mod modCrop">
          <ac:chgData name="Willock, Javan" userId="c3cbc9cb-97ed-4866-ad1c-f9e9ed1a20b6" providerId="ADAL" clId="{5134FD5F-78DF-416C-989D-848DC1EBAE95}" dt="2020-03-10T22:16:57.664" v="3803" actId="732"/>
          <ac:picMkLst>
            <pc:docMk/>
            <pc:sldMk cId="4058949266" sldId="258"/>
            <ac:picMk id="30" creationId="{257B9E00-125A-426D-8F42-EBC35914F4CE}"/>
          </ac:picMkLst>
        </pc:picChg>
        <pc:picChg chg="mod">
          <ac:chgData name="Willock, Javan" userId="c3cbc9cb-97ed-4866-ad1c-f9e9ed1a20b6" providerId="ADAL" clId="{5134FD5F-78DF-416C-989D-848DC1EBAE95}" dt="2020-03-10T22:16:23.384" v="3794" actId="1076"/>
          <ac:picMkLst>
            <pc:docMk/>
            <pc:sldMk cId="4058949266" sldId="258"/>
            <ac:picMk id="36" creationId="{5D8F6E8D-D363-47B9-9D53-BD881EDF67C2}"/>
          </ac:picMkLst>
        </pc:picChg>
        <pc:picChg chg="add del mod">
          <ac:chgData name="Willock, Javan" userId="c3cbc9cb-97ed-4866-ad1c-f9e9ed1a20b6" providerId="ADAL" clId="{5134FD5F-78DF-416C-989D-848DC1EBAE95}" dt="2020-03-10T16:09:15.623" v="1972" actId="478"/>
          <ac:picMkLst>
            <pc:docMk/>
            <pc:sldMk cId="4058949266" sldId="258"/>
            <ac:picMk id="48" creationId="{6E79A800-4861-4EAB-B471-9851109CAE3D}"/>
          </ac:picMkLst>
        </pc:picChg>
        <pc:picChg chg="add del mod">
          <ac:chgData name="Willock, Javan" userId="c3cbc9cb-97ed-4866-ad1c-f9e9ed1a20b6" providerId="ADAL" clId="{5134FD5F-78DF-416C-989D-848DC1EBAE95}" dt="2020-03-10T23:59:14.335" v="3866" actId="478"/>
          <ac:picMkLst>
            <pc:docMk/>
            <pc:sldMk cId="4058949266" sldId="258"/>
            <ac:picMk id="49" creationId="{CEDA0EC4-4110-4F12-961C-CB00C29CAF8B}"/>
          </ac:picMkLst>
        </pc:picChg>
        <pc:picChg chg="add del mod">
          <ac:chgData name="Willock, Javan" userId="c3cbc9cb-97ed-4866-ad1c-f9e9ed1a20b6" providerId="ADAL" clId="{5134FD5F-78DF-416C-989D-848DC1EBAE95}" dt="2020-03-10T16:15:16.068" v="1984" actId="478"/>
          <ac:picMkLst>
            <pc:docMk/>
            <pc:sldMk cId="4058949266" sldId="258"/>
            <ac:picMk id="51" creationId="{CF6DB92F-E9B3-43D1-AA07-CCB3716DD6EE}"/>
          </ac:picMkLst>
        </pc:picChg>
        <pc:picChg chg="add mod modCrop">
          <ac:chgData name="Willock, Javan" userId="c3cbc9cb-97ed-4866-ad1c-f9e9ed1a20b6" providerId="ADAL" clId="{5134FD5F-78DF-416C-989D-848DC1EBAE95}" dt="2020-03-10T16:38:59.413" v="2260" actId="208"/>
          <ac:picMkLst>
            <pc:docMk/>
            <pc:sldMk cId="4058949266" sldId="258"/>
            <ac:picMk id="52" creationId="{313EFE08-C524-493A-B828-805746855BFC}"/>
          </ac:picMkLst>
        </pc:picChg>
        <pc:picChg chg="add del mod">
          <ac:chgData name="Willock, Javan" userId="c3cbc9cb-97ed-4866-ad1c-f9e9ed1a20b6" providerId="ADAL" clId="{5134FD5F-78DF-416C-989D-848DC1EBAE95}" dt="2020-03-10T22:15:25.479" v="3789" actId="478"/>
          <ac:picMkLst>
            <pc:docMk/>
            <pc:sldMk cId="4058949266" sldId="258"/>
            <ac:picMk id="99" creationId="{B3BFB6E5-6E7D-4A3E-946A-9759BC8192CE}"/>
          </ac:picMkLst>
        </pc:picChg>
        <pc:picChg chg="add del mod">
          <ac:chgData name="Willock, Javan" userId="c3cbc9cb-97ed-4866-ad1c-f9e9ed1a20b6" providerId="ADAL" clId="{5134FD5F-78DF-416C-989D-848DC1EBAE95}" dt="2020-03-10T21:17:21.848" v="3475" actId="931"/>
          <ac:picMkLst>
            <pc:docMk/>
            <pc:sldMk cId="4058949266" sldId="258"/>
            <ac:picMk id="186" creationId="{53A0224B-789D-4F98-8C0F-DC7DE99874FF}"/>
          </ac:picMkLst>
        </pc:picChg>
        <pc:picChg chg="add del mod">
          <ac:chgData name="Willock, Javan" userId="c3cbc9cb-97ed-4866-ad1c-f9e9ed1a20b6" providerId="ADAL" clId="{5134FD5F-78DF-416C-989D-848DC1EBAE95}" dt="2020-03-10T21:38:18.593" v="3492" actId="478"/>
          <ac:picMkLst>
            <pc:docMk/>
            <pc:sldMk cId="4058949266" sldId="258"/>
            <ac:picMk id="187" creationId="{5B7353AB-0419-48A4-94A0-502AF1F38331}"/>
          </ac:picMkLst>
        </pc:picChg>
        <pc:picChg chg="add del mod">
          <ac:chgData name="Willock, Javan" userId="c3cbc9cb-97ed-4866-ad1c-f9e9ed1a20b6" providerId="ADAL" clId="{5134FD5F-78DF-416C-989D-848DC1EBAE95}" dt="2020-03-10T21:38:21.213" v="3493" actId="478"/>
          <ac:picMkLst>
            <pc:docMk/>
            <pc:sldMk cId="4058949266" sldId="258"/>
            <ac:picMk id="188" creationId="{645CABB1-5963-4C9C-9254-DC0209046CDE}"/>
          </ac:picMkLst>
        </pc:picChg>
        <pc:picChg chg="add del mod topLvl">
          <ac:chgData name="Willock, Javan" userId="c3cbc9cb-97ed-4866-ad1c-f9e9ed1a20b6" providerId="ADAL" clId="{5134FD5F-78DF-416C-989D-848DC1EBAE95}" dt="2020-03-10T23:57:33.935" v="3858" actId="478"/>
          <ac:picMkLst>
            <pc:docMk/>
            <pc:sldMk cId="4058949266" sldId="258"/>
            <ac:picMk id="189" creationId="{6C1E5C65-D429-48FD-8E30-FCD211DAA4E5}"/>
          </ac:picMkLst>
        </pc:picChg>
        <pc:picChg chg="add del mod">
          <ac:chgData name="Willock, Javan" userId="c3cbc9cb-97ed-4866-ad1c-f9e9ed1a20b6" providerId="ADAL" clId="{5134FD5F-78DF-416C-989D-848DC1EBAE95}" dt="2020-03-10T21:37:52.192" v="3489" actId="478"/>
          <ac:picMkLst>
            <pc:docMk/>
            <pc:sldMk cId="4058949266" sldId="258"/>
            <ac:picMk id="191" creationId="{3FC7D513-47CA-41ED-B5EC-BE2B95BF618A}"/>
          </ac:picMkLst>
        </pc:picChg>
        <pc:picChg chg="add del mod">
          <ac:chgData name="Willock, Javan" userId="c3cbc9cb-97ed-4866-ad1c-f9e9ed1a20b6" providerId="ADAL" clId="{5134FD5F-78DF-416C-989D-848DC1EBAE95}" dt="2020-03-10T21:38:38.845" v="3495" actId="478"/>
          <ac:picMkLst>
            <pc:docMk/>
            <pc:sldMk cId="4058949266" sldId="258"/>
            <ac:picMk id="192" creationId="{49F3806B-57F7-4B4F-B4E0-29E9B486808B}"/>
          </ac:picMkLst>
        </pc:picChg>
        <pc:picChg chg="mod modCrop">
          <ac:chgData name="Willock, Javan" userId="c3cbc9cb-97ed-4866-ad1c-f9e9ed1a20b6" providerId="ADAL" clId="{5134FD5F-78DF-416C-989D-848DC1EBAE95}" dt="2020-03-10T22:18:40.654" v="3834" actId="732"/>
          <ac:picMkLst>
            <pc:docMk/>
            <pc:sldMk cId="4058949266" sldId="258"/>
            <ac:picMk id="228" creationId="{99CE5EAF-AA6D-4748-B4EB-DC0AD64DC8BD}"/>
          </ac:picMkLst>
        </pc:picChg>
        <pc:cxnChg chg="add del mod">
          <ac:chgData name="Willock, Javan" userId="c3cbc9cb-97ed-4866-ad1c-f9e9ed1a20b6" providerId="ADAL" clId="{5134FD5F-78DF-416C-989D-848DC1EBAE95}" dt="2020-03-10T16:42:44.082" v="2306" actId="478"/>
          <ac:cxnSpMkLst>
            <pc:docMk/>
            <pc:sldMk cId="4058949266" sldId="258"/>
            <ac:cxnSpMk id="77" creationId="{01C57343-9DA8-47EA-9FD9-E6C8D02D59A1}"/>
          </ac:cxnSpMkLst>
        </pc:cxnChg>
        <pc:cxnChg chg="add mod">
          <ac:chgData name="Willock, Javan" userId="c3cbc9cb-97ed-4866-ad1c-f9e9ed1a20b6" providerId="ADAL" clId="{5134FD5F-78DF-416C-989D-848DC1EBAE95}" dt="2020-03-10T16:43:12.156" v="2310" actId="164"/>
          <ac:cxnSpMkLst>
            <pc:docMk/>
            <pc:sldMk cId="4058949266" sldId="258"/>
            <ac:cxnSpMk id="86" creationId="{F4D8E0DF-1EEF-430B-839A-A2E5FC561516}"/>
          </ac:cxnSpMkLst>
        </pc:cxnChg>
        <pc:cxnChg chg="add mod ord">
          <ac:chgData name="Willock, Javan" userId="c3cbc9cb-97ed-4866-ad1c-f9e9ed1a20b6" providerId="ADAL" clId="{5134FD5F-78DF-416C-989D-848DC1EBAE95}" dt="2020-03-10T16:43:12.156" v="2310" actId="164"/>
          <ac:cxnSpMkLst>
            <pc:docMk/>
            <pc:sldMk cId="4058949266" sldId="258"/>
            <ac:cxnSpMk id="88" creationId="{88CFF5DF-5542-40A5-9220-4F3DE1576A9D}"/>
          </ac:cxnSpMkLst>
        </pc:cxnChg>
        <pc:cxnChg chg="add mod">
          <ac:chgData name="Willock, Javan" userId="c3cbc9cb-97ed-4866-ad1c-f9e9ed1a20b6" providerId="ADAL" clId="{5134FD5F-78DF-416C-989D-848DC1EBAE95}" dt="2020-03-10T16:43:12.156" v="2310" actId="164"/>
          <ac:cxnSpMkLst>
            <pc:docMk/>
            <pc:sldMk cId="4058949266" sldId="258"/>
            <ac:cxnSpMk id="94" creationId="{59A0547D-5AC9-4DB0-B9A9-AC7C757B0388}"/>
          </ac:cxnSpMkLst>
        </pc:cxnChg>
        <pc:cxnChg chg="add 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14" creationId="{E7C60C95-A5EB-4815-809A-22F1F98EBF5E}"/>
          </ac:cxnSpMkLst>
        </pc:cxnChg>
        <pc:cxnChg chg="add 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15" creationId="{6D016623-2427-4FF4-9FF8-31D5436E3F65}"/>
          </ac:cxnSpMkLst>
        </pc:cxnChg>
        <pc:cxnChg chg="add 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16" creationId="{CA9353F9-20E1-4C20-8DEF-D2F2CEAF8F48}"/>
          </ac:cxnSpMkLst>
        </pc:cxnChg>
        <pc:cxnChg chg="add 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18" creationId="{E658F463-148A-4401-A5B9-519A721E6977}"/>
          </ac:cxnSpMkLst>
        </pc:cxnChg>
        <pc:cxnChg chg="add 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19" creationId="{0B816764-5A29-4A7F-9B41-3AB215924A4B}"/>
          </ac:cxnSpMkLst>
        </pc:cxnChg>
        <pc:cxnChg chg="add mod topLvl">
          <ac:chgData name="Willock, Javan" userId="c3cbc9cb-97ed-4866-ad1c-f9e9ed1a20b6" providerId="ADAL" clId="{5134FD5F-78DF-416C-989D-848DC1EBAE95}" dt="2020-03-10T22:13:33.078" v="3633" actId="164"/>
          <ac:cxnSpMkLst>
            <pc:docMk/>
            <pc:sldMk cId="4058949266" sldId="258"/>
            <ac:cxnSpMk id="122" creationId="{CD8F482E-D9F5-4D56-A994-794782C394F7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31" creationId="{91D081DD-5E82-4CFD-AF06-6E14E319B7F1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32" creationId="{96A540E5-EEC1-4AF3-A0BC-EF055F3E24D3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33" creationId="{6D640C1A-869C-4364-B3B8-51435EEBB231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34" creationId="{6F2131DF-F84F-45B8-BAEA-7D6640E5B9E3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35" creationId="{A262706B-BFF4-468A-A6E7-BB03741A23C0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37" creationId="{DABF71F6-B354-4370-8B33-AFB50AB5C7A8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38" creationId="{34B9F547-25C7-424D-AB31-3D3F79A22619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39" creationId="{02350F25-7856-4F33-B2B0-D375AC387937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40" creationId="{C08FFE50-AB9A-4CF6-BCFE-C4053BA98DB2}"/>
          </ac:cxnSpMkLst>
        </pc:cxnChg>
        <pc:cxnChg chg="mod">
          <ac:chgData name="Willock, Javan" userId="c3cbc9cb-97ed-4866-ad1c-f9e9ed1a20b6" providerId="ADAL" clId="{5134FD5F-78DF-416C-989D-848DC1EBAE95}" dt="2020-03-10T19:52:21.285" v="3467" actId="1036"/>
          <ac:cxnSpMkLst>
            <pc:docMk/>
            <pc:sldMk cId="4058949266" sldId="258"/>
            <ac:cxnSpMk id="141" creationId="{AB065EEA-92FE-4D3E-A424-67DD4496306A}"/>
          </ac:cxnSpMkLst>
        </pc:cxnChg>
        <pc:cxnChg chg="add mod topLvl">
          <ac:chgData name="Willock, Javan" userId="c3cbc9cb-97ed-4866-ad1c-f9e9ed1a20b6" providerId="ADAL" clId="{5134FD5F-78DF-416C-989D-848DC1EBAE95}" dt="2020-03-10T22:13:21.207" v="3631" actId="164"/>
          <ac:cxnSpMkLst>
            <pc:docMk/>
            <pc:sldMk cId="4058949266" sldId="258"/>
            <ac:cxnSpMk id="145" creationId="{631C22C6-B7E6-4842-B7DC-28C192032650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51" creationId="{EA43CCFB-E7E4-4D6A-ACED-3DBAE875A0AD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52" creationId="{4A0444CE-6279-4BAF-AEF8-DD43673E0298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53" creationId="{76B9F993-4FDA-4E5D-BC75-568E3B6E2B6B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54" creationId="{8B2E91ED-758A-49CF-8F01-04DC1F10A7CE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55" creationId="{FEA0DEEF-23E9-4DFF-9B7A-7B746DA35FAA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56" creationId="{83EFB03C-612D-4BD3-A887-5D74CDF8549C}"/>
          </ac:cxnSpMkLst>
        </pc:cxnChg>
        <pc:cxnChg chg="del mod">
          <ac:chgData name="Willock, Javan" userId="c3cbc9cb-97ed-4866-ad1c-f9e9ed1a20b6" providerId="ADAL" clId="{5134FD5F-78DF-416C-989D-848DC1EBAE95}" dt="2020-03-10T17:41:19.503" v="3391" actId="478"/>
          <ac:cxnSpMkLst>
            <pc:docMk/>
            <pc:sldMk cId="4058949266" sldId="258"/>
            <ac:cxnSpMk id="157" creationId="{A656EC2D-B3E2-4D77-AC65-6F591BEE64DF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58" creationId="{072D2175-F6E8-41FD-964B-F56B10B59D11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59" creationId="{44977FCE-B2C8-4ABE-9CE0-B0C7F82DFB7D}"/>
          </ac:cxnSpMkLst>
        </pc:cxnChg>
        <pc:cxnChg chg="mod">
          <ac:chgData name="Willock, Javan" userId="c3cbc9cb-97ed-4866-ad1c-f9e9ed1a20b6" providerId="ADAL" clId="{5134FD5F-78DF-416C-989D-848DC1EBAE95}" dt="2020-03-10T17:50:48.896" v="3450" actId="108"/>
          <ac:cxnSpMkLst>
            <pc:docMk/>
            <pc:sldMk cId="4058949266" sldId="258"/>
            <ac:cxnSpMk id="160" creationId="{902920B1-A352-4A63-AE9C-1DD446BC72AC}"/>
          </ac:cxnSpMkLst>
        </pc:cxnChg>
        <pc:cxnChg chg="add del mod">
          <ac:chgData name="Willock, Javan" userId="c3cbc9cb-97ed-4866-ad1c-f9e9ed1a20b6" providerId="ADAL" clId="{5134FD5F-78DF-416C-989D-848DC1EBAE95}" dt="2020-03-10T17:43:15.979" v="3436" actId="478"/>
          <ac:cxnSpMkLst>
            <pc:docMk/>
            <pc:sldMk cId="4058949266" sldId="258"/>
            <ac:cxnSpMk id="182" creationId="{56A1D9CA-C90C-4D62-954D-20A5AEDEE28F}"/>
          </ac:cxnSpMkLst>
        </pc:cxnChg>
        <pc:cxnChg chg="add mod">
          <ac:chgData name="Willock, Javan" userId="c3cbc9cb-97ed-4866-ad1c-f9e9ed1a20b6" providerId="ADAL" clId="{5134FD5F-78DF-416C-989D-848DC1EBAE95}" dt="2020-03-10T22:11:14.328" v="3612" actId="1076"/>
          <ac:cxnSpMkLst>
            <pc:docMk/>
            <pc:sldMk cId="4058949266" sldId="258"/>
            <ac:cxnSpMk id="184" creationId="{1F53728C-AEC7-46D5-8AAD-D435FB437EB8}"/>
          </ac:cxnSpMkLst>
        </pc:cxnChg>
        <pc:cxnChg chg="del">
          <ac:chgData name="Willock, Javan" userId="c3cbc9cb-97ed-4866-ad1c-f9e9ed1a20b6" providerId="ADAL" clId="{5134FD5F-78DF-416C-989D-848DC1EBAE95}" dt="2020-03-10T22:09:18.663" v="3575" actId="478"/>
          <ac:cxnSpMkLst>
            <pc:docMk/>
            <pc:sldMk cId="4058949266" sldId="258"/>
            <ac:cxnSpMk id="200" creationId="{155E6D8F-CBB2-41D4-8E23-0B6F316971FF}"/>
          </ac:cxnSpMkLst>
        </pc:cxnChg>
        <pc:cxnChg chg="del topLvl">
          <ac:chgData name="Willock, Javan" userId="c3cbc9cb-97ed-4866-ad1c-f9e9ed1a20b6" providerId="ADAL" clId="{5134FD5F-78DF-416C-989D-848DC1EBAE95}" dt="2020-03-10T22:09:31.080" v="3577" actId="478"/>
          <ac:cxnSpMkLst>
            <pc:docMk/>
            <pc:sldMk cId="4058949266" sldId="258"/>
            <ac:cxnSpMk id="201" creationId="{ED318BFC-CF9F-4F9A-AD17-3670D56CA956}"/>
          </ac:cxnSpMkLst>
        </pc:cxnChg>
        <pc:cxnChg chg="del">
          <ac:chgData name="Willock, Javan" userId="c3cbc9cb-97ed-4866-ad1c-f9e9ed1a20b6" providerId="ADAL" clId="{5134FD5F-78DF-416C-989D-848DC1EBAE95}" dt="2020-03-10T22:09:26.430" v="3576" actId="478"/>
          <ac:cxnSpMkLst>
            <pc:docMk/>
            <pc:sldMk cId="4058949266" sldId="258"/>
            <ac:cxnSpMk id="202" creationId="{294F8B58-E721-4600-8672-12B0A3A29151}"/>
          </ac:cxnSpMkLst>
        </pc:cxnChg>
        <pc:cxnChg chg="del">
          <ac:chgData name="Willock, Javan" userId="c3cbc9cb-97ed-4866-ad1c-f9e9ed1a20b6" providerId="ADAL" clId="{5134FD5F-78DF-416C-989D-848DC1EBAE95}" dt="2020-03-10T22:09:26.430" v="3576" actId="478"/>
          <ac:cxnSpMkLst>
            <pc:docMk/>
            <pc:sldMk cId="4058949266" sldId="258"/>
            <ac:cxnSpMk id="203" creationId="{8565D73F-1A2D-4D63-BB24-488F65F135F4}"/>
          </ac:cxnSpMkLst>
        </pc:cxnChg>
        <pc:cxnChg chg="del">
          <ac:chgData name="Willock, Javan" userId="c3cbc9cb-97ed-4866-ad1c-f9e9ed1a20b6" providerId="ADAL" clId="{5134FD5F-78DF-416C-989D-848DC1EBAE95}" dt="2020-03-10T22:09:26.430" v="3576" actId="478"/>
          <ac:cxnSpMkLst>
            <pc:docMk/>
            <pc:sldMk cId="4058949266" sldId="258"/>
            <ac:cxnSpMk id="204" creationId="{0EC32788-84CD-43E0-AA98-FCAC7BEEFD39}"/>
          </ac:cxnSpMkLst>
        </pc:cxnChg>
        <pc:cxnChg chg="add mod">
          <ac:chgData name="Willock, Javan" userId="c3cbc9cb-97ed-4866-ad1c-f9e9ed1a20b6" providerId="ADAL" clId="{5134FD5F-78DF-416C-989D-848DC1EBAE95}" dt="2020-03-10T22:13:16.345" v="3630" actId="164"/>
          <ac:cxnSpMkLst>
            <pc:docMk/>
            <pc:sldMk cId="4058949266" sldId="258"/>
            <ac:cxnSpMk id="210" creationId="{B7813DE5-A4AF-44F2-B6EF-FCD84624CBFC}"/>
          </ac:cxnSpMkLst>
        </pc:cxnChg>
      </pc:sldChg>
    </pc:docChg>
  </pc:docChgLst>
  <pc:docChgLst>
    <pc:chgData name="Willock, Javan" userId="c3cbc9cb-97ed-4866-ad1c-f9e9ed1a20b6" providerId="ADAL" clId="{11FFDC67-393D-4267-B206-28F640EBACF1}"/>
    <pc:docChg chg="undo redo custSel addSld modSld">
      <pc:chgData name="Willock, Javan" userId="c3cbc9cb-97ed-4866-ad1c-f9e9ed1a20b6" providerId="ADAL" clId="{11FFDC67-393D-4267-B206-28F640EBACF1}" dt="2020-03-09T23:27:58.265" v="1184" actId="1076"/>
      <pc:docMkLst>
        <pc:docMk/>
      </pc:docMkLst>
      <pc:sldChg chg="addSp delSp modSp setBg">
        <pc:chgData name="Willock, Javan" userId="c3cbc9cb-97ed-4866-ad1c-f9e9ed1a20b6" providerId="ADAL" clId="{11FFDC67-393D-4267-B206-28F640EBACF1}" dt="2020-03-09T23:21:00.737" v="1113"/>
        <pc:sldMkLst>
          <pc:docMk/>
          <pc:sldMk cId="0" sldId="256"/>
        </pc:sldMkLst>
        <pc:spChg chg="add del">
          <ac:chgData name="Willock, Javan" userId="c3cbc9cb-97ed-4866-ad1c-f9e9ed1a20b6" providerId="ADAL" clId="{11FFDC67-393D-4267-B206-28F640EBACF1}" dt="2020-03-05T08:18:28.045" v="19"/>
          <ac:spMkLst>
            <pc:docMk/>
            <pc:sldMk cId="0" sldId="256"/>
            <ac:spMk id="2" creationId="{4B970838-0FA4-48BF-9405-C7B5B178AFCB}"/>
          </ac:spMkLst>
        </pc:spChg>
        <pc:spChg chg="add mod topLvl">
          <ac:chgData name="Willock, Javan" userId="c3cbc9cb-97ed-4866-ad1c-f9e9ed1a20b6" providerId="ADAL" clId="{11FFDC67-393D-4267-B206-28F640EBACF1}" dt="2020-03-09T14:56:01.957" v="656" actId="164"/>
          <ac:spMkLst>
            <pc:docMk/>
            <pc:sldMk cId="0" sldId="256"/>
            <ac:spMk id="11" creationId="{1910F798-E3B5-496C-BE87-90BA7C7A079B}"/>
          </ac:spMkLst>
        </pc:spChg>
        <pc:spChg chg="add del mod">
          <ac:chgData name="Willock, Javan" userId="c3cbc9cb-97ed-4866-ad1c-f9e9ed1a20b6" providerId="ADAL" clId="{11FFDC67-393D-4267-B206-28F640EBACF1}" dt="2020-03-09T14:21:52.417" v="473" actId="11529"/>
          <ac:spMkLst>
            <pc:docMk/>
            <pc:sldMk cId="0" sldId="256"/>
            <ac:spMk id="19" creationId="{093D38AC-8F5F-48BE-BE4E-4F25CF871D81}"/>
          </ac:spMkLst>
        </pc:spChg>
        <pc:spChg chg="add del mod">
          <ac:chgData name="Willock, Javan" userId="c3cbc9cb-97ed-4866-ad1c-f9e9ed1a20b6" providerId="ADAL" clId="{11FFDC67-393D-4267-B206-28F640EBACF1}" dt="2020-03-09T14:46:02.941" v="579" actId="478"/>
          <ac:spMkLst>
            <pc:docMk/>
            <pc:sldMk cId="0" sldId="256"/>
            <ac:spMk id="20" creationId="{516A85BF-A29E-4D04-A88B-F165C4174B77}"/>
          </ac:spMkLst>
        </pc:spChg>
        <pc:spChg chg="add del mod">
          <ac:chgData name="Willock, Javan" userId="c3cbc9cb-97ed-4866-ad1c-f9e9ed1a20b6" providerId="ADAL" clId="{11FFDC67-393D-4267-B206-28F640EBACF1}" dt="2020-03-09T14:46:00.673" v="578" actId="478"/>
          <ac:spMkLst>
            <pc:docMk/>
            <pc:sldMk cId="0" sldId="256"/>
            <ac:spMk id="22" creationId="{E9D802FD-2857-44E7-A1D1-A7D2FA7DAAC4}"/>
          </ac:spMkLst>
        </pc:spChg>
        <pc:spChg chg="add del">
          <ac:chgData name="Willock, Javan" userId="c3cbc9cb-97ed-4866-ad1c-f9e9ed1a20b6" providerId="ADAL" clId="{11FFDC67-393D-4267-B206-28F640EBACF1}" dt="2020-03-09T14:09:22.340" v="390"/>
          <ac:spMkLst>
            <pc:docMk/>
            <pc:sldMk cId="0" sldId="256"/>
            <ac:spMk id="23" creationId="{A284FBCE-BB3F-41E4-8536-A9DC68F32BE6}"/>
          </ac:spMkLst>
        </pc:spChg>
        <pc:spChg chg="add del mod">
          <ac:chgData name="Willock, Javan" userId="c3cbc9cb-97ed-4866-ad1c-f9e9ed1a20b6" providerId="ADAL" clId="{11FFDC67-393D-4267-B206-28F640EBACF1}" dt="2020-03-09T22:47:34.357" v="952" actId="478"/>
          <ac:spMkLst>
            <pc:docMk/>
            <pc:sldMk cId="0" sldId="256"/>
            <ac:spMk id="24" creationId="{62549A0F-9D34-4922-836D-73C3309758EC}"/>
          </ac:spMkLst>
        </pc:spChg>
        <pc:spChg chg="mod topLvl">
          <ac:chgData name="Willock, Javan" userId="c3cbc9cb-97ed-4866-ad1c-f9e9ed1a20b6" providerId="ADAL" clId="{11FFDC67-393D-4267-B206-28F640EBACF1}" dt="2020-03-09T14:49:35.434" v="609" actId="164"/>
          <ac:spMkLst>
            <pc:docMk/>
            <pc:sldMk cId="0" sldId="256"/>
            <ac:spMk id="60" creationId="{7C661393-B063-4467-9854-DAB4CC58D6CA}"/>
          </ac:spMkLst>
        </pc:spChg>
        <pc:spChg chg="mod topLvl">
          <ac:chgData name="Willock, Javan" userId="c3cbc9cb-97ed-4866-ad1c-f9e9ed1a20b6" providerId="ADAL" clId="{11FFDC67-393D-4267-B206-28F640EBACF1}" dt="2020-03-09T14:49:35.434" v="609" actId="164"/>
          <ac:spMkLst>
            <pc:docMk/>
            <pc:sldMk cId="0" sldId="256"/>
            <ac:spMk id="61" creationId="{D44C1B24-2D36-4312-AA2B-A956F3AE1C63}"/>
          </ac:spMkLst>
        </pc:spChg>
        <pc:spChg chg="mod topLvl">
          <ac:chgData name="Willock, Javan" userId="c3cbc9cb-97ed-4866-ad1c-f9e9ed1a20b6" providerId="ADAL" clId="{11FFDC67-393D-4267-B206-28F640EBACF1}" dt="2020-03-09T14:49:35.434" v="609" actId="164"/>
          <ac:spMkLst>
            <pc:docMk/>
            <pc:sldMk cId="0" sldId="256"/>
            <ac:spMk id="62" creationId="{65F16E49-9B7B-421F-B910-7FD7CCC0ACF8}"/>
          </ac:spMkLst>
        </pc:spChg>
        <pc:spChg chg="mod topLvl">
          <ac:chgData name="Willock, Javan" userId="c3cbc9cb-97ed-4866-ad1c-f9e9ed1a20b6" providerId="ADAL" clId="{11FFDC67-393D-4267-B206-28F640EBACF1}" dt="2020-03-09T14:49:35.434" v="609" actId="164"/>
          <ac:spMkLst>
            <pc:docMk/>
            <pc:sldMk cId="0" sldId="256"/>
            <ac:spMk id="63" creationId="{98EB7045-4C85-41F0-A4C9-D8BB9A85F735}"/>
          </ac:spMkLst>
        </pc:spChg>
        <pc:spChg chg="del">
          <ac:chgData name="Willock, Javan" userId="c3cbc9cb-97ed-4866-ad1c-f9e9ed1a20b6" providerId="ADAL" clId="{11FFDC67-393D-4267-B206-28F640EBACF1}" dt="2020-03-09T14:57:33.768" v="680" actId="478"/>
          <ac:spMkLst>
            <pc:docMk/>
            <pc:sldMk cId="0" sldId="256"/>
            <ac:spMk id="85" creationId="{281F4826-5CCF-4807-9B58-FEE7DDFB8F3D}"/>
          </ac:spMkLst>
        </pc:spChg>
        <pc:spChg chg="del">
          <ac:chgData name="Willock, Javan" userId="c3cbc9cb-97ed-4866-ad1c-f9e9ed1a20b6" providerId="ADAL" clId="{11FFDC67-393D-4267-B206-28F640EBACF1}" dt="2020-03-09T14:57:31.382" v="679" actId="478"/>
          <ac:spMkLst>
            <pc:docMk/>
            <pc:sldMk cId="0" sldId="256"/>
            <ac:spMk id="86" creationId="{BAA69453-488E-427C-8E4A-2725DDD03BF6}"/>
          </ac:spMkLst>
        </pc:spChg>
        <pc:spChg chg="del topLvl">
          <ac:chgData name="Willock, Javan" userId="c3cbc9cb-97ed-4866-ad1c-f9e9ed1a20b6" providerId="ADAL" clId="{11FFDC67-393D-4267-B206-28F640EBACF1}" dt="2020-03-09T14:57:42.433" v="681" actId="478"/>
          <ac:spMkLst>
            <pc:docMk/>
            <pc:sldMk cId="0" sldId="256"/>
            <ac:spMk id="87" creationId="{85B42EF9-CA42-4986-BCAB-B2AA06EED895}"/>
          </ac:spMkLst>
        </pc:spChg>
        <pc:spChg chg="del mod topLvl">
          <ac:chgData name="Willock, Javan" userId="c3cbc9cb-97ed-4866-ad1c-f9e9ed1a20b6" providerId="ADAL" clId="{11FFDC67-393D-4267-B206-28F640EBACF1}" dt="2020-03-09T22:50:40.302" v="1033" actId="478"/>
          <ac:spMkLst>
            <pc:docMk/>
            <pc:sldMk cId="0" sldId="256"/>
            <ac:spMk id="88" creationId="{D00AE096-E5B9-43EB-81F8-E0B6F55F268E}"/>
          </ac:spMkLst>
        </pc:spChg>
        <pc:spChg chg="del mod">
          <ac:chgData name="Willock, Javan" userId="c3cbc9cb-97ed-4866-ad1c-f9e9ed1a20b6" providerId="ADAL" clId="{11FFDC67-393D-4267-B206-28F640EBACF1}" dt="2020-03-09T22:46:00.972" v="938" actId="478"/>
          <ac:spMkLst>
            <pc:docMk/>
            <pc:sldMk cId="0" sldId="256"/>
            <ac:spMk id="89" creationId="{CE167FE2-0EE0-4525-9CEF-3E4CF9D5B62B}"/>
          </ac:spMkLst>
        </pc:spChg>
        <pc:spChg chg="mod topLvl">
          <ac:chgData name="Willock, Javan" userId="c3cbc9cb-97ed-4866-ad1c-f9e9ed1a20b6" providerId="ADAL" clId="{11FFDC67-393D-4267-B206-28F640EBACF1}" dt="2020-03-09T22:55:48.845" v="1092" actId="14100"/>
          <ac:spMkLst>
            <pc:docMk/>
            <pc:sldMk cId="0" sldId="256"/>
            <ac:spMk id="90" creationId="{8397FBD9-EB35-4240-B93E-92A444934A92}"/>
          </ac:spMkLst>
        </pc:spChg>
        <pc:spChg chg="add del mod">
          <ac:chgData name="Willock, Javan" userId="c3cbc9cb-97ed-4866-ad1c-f9e9ed1a20b6" providerId="ADAL" clId="{11FFDC67-393D-4267-B206-28F640EBACF1}" dt="2020-03-09T22:50:06.842" v="1017" actId="478"/>
          <ac:spMkLst>
            <pc:docMk/>
            <pc:sldMk cId="0" sldId="256"/>
            <ac:spMk id="91" creationId="{99C114AA-2138-49D5-B7C1-654DABCFE762}"/>
          </ac:spMkLst>
        </pc:spChg>
        <pc:spChg chg="mod topLvl">
          <ac:chgData name="Willock, Javan" userId="c3cbc9cb-97ed-4866-ad1c-f9e9ed1a20b6" providerId="ADAL" clId="{11FFDC67-393D-4267-B206-28F640EBACF1}" dt="2020-03-09T14:54:21.911" v="651" actId="165"/>
          <ac:spMkLst>
            <pc:docMk/>
            <pc:sldMk cId="0" sldId="256"/>
            <ac:spMk id="93" creationId="{F356172F-B616-4670-A234-E204FA0919DA}"/>
          </ac:spMkLst>
        </pc:spChg>
        <pc:spChg chg="mod topLvl">
          <ac:chgData name="Willock, Javan" userId="c3cbc9cb-97ed-4866-ad1c-f9e9ed1a20b6" providerId="ADAL" clId="{11FFDC67-393D-4267-B206-28F640EBACF1}" dt="2020-03-09T14:54:21.911" v="651" actId="165"/>
          <ac:spMkLst>
            <pc:docMk/>
            <pc:sldMk cId="0" sldId="256"/>
            <ac:spMk id="94" creationId="{4D79E44E-90EC-417A-86A6-7D30E5876CD5}"/>
          </ac:spMkLst>
        </pc:spChg>
        <pc:spChg chg="mod topLvl">
          <ac:chgData name="Willock, Javan" userId="c3cbc9cb-97ed-4866-ad1c-f9e9ed1a20b6" providerId="ADAL" clId="{11FFDC67-393D-4267-B206-28F640EBACF1}" dt="2020-03-09T14:56:01.957" v="656" actId="164"/>
          <ac:spMkLst>
            <pc:docMk/>
            <pc:sldMk cId="0" sldId="256"/>
            <ac:spMk id="95" creationId="{D35B95D2-7FEB-4DDB-AEFF-4BC46E5B7CEC}"/>
          </ac:spMkLst>
        </pc:spChg>
        <pc:spChg chg="mod topLvl">
          <ac:chgData name="Willock, Javan" userId="c3cbc9cb-97ed-4866-ad1c-f9e9ed1a20b6" providerId="ADAL" clId="{11FFDC67-393D-4267-B206-28F640EBACF1}" dt="2020-03-09T14:54:21.911" v="651" actId="165"/>
          <ac:spMkLst>
            <pc:docMk/>
            <pc:sldMk cId="0" sldId="256"/>
            <ac:spMk id="96" creationId="{0C308496-D725-43BA-A1CB-F9F86BD41A20}"/>
          </ac:spMkLst>
        </pc:spChg>
        <pc:spChg chg="add mod">
          <ac:chgData name="Willock, Javan" userId="c3cbc9cb-97ed-4866-ad1c-f9e9ed1a20b6" providerId="ADAL" clId="{11FFDC67-393D-4267-B206-28F640EBACF1}" dt="2020-03-09T22:54:02.540" v="1080" actId="1076"/>
          <ac:spMkLst>
            <pc:docMk/>
            <pc:sldMk cId="0" sldId="256"/>
            <ac:spMk id="99" creationId="{2872A704-EBBF-429C-8C0D-EB5BDB632A3C}"/>
          </ac:spMkLst>
        </pc:spChg>
        <pc:spChg chg="add mod">
          <ac:chgData name="Willock, Javan" userId="c3cbc9cb-97ed-4866-ad1c-f9e9ed1a20b6" providerId="ADAL" clId="{11FFDC67-393D-4267-B206-28F640EBACF1}" dt="2020-03-09T22:55:28.718" v="1088" actId="1076"/>
          <ac:spMkLst>
            <pc:docMk/>
            <pc:sldMk cId="0" sldId="256"/>
            <ac:spMk id="100" creationId="{5020AB44-DBB3-4B28-9AD0-474041BBD0AF}"/>
          </ac:spMkLst>
        </pc:spChg>
        <pc:spChg chg="add mod">
          <ac:chgData name="Willock, Javan" userId="c3cbc9cb-97ed-4866-ad1c-f9e9ed1a20b6" providerId="ADAL" clId="{11FFDC67-393D-4267-B206-28F640EBACF1}" dt="2020-03-09T22:54:05.669" v="1081" actId="1076"/>
          <ac:spMkLst>
            <pc:docMk/>
            <pc:sldMk cId="0" sldId="256"/>
            <ac:spMk id="101" creationId="{8BBC8117-532D-4157-AD03-4506B8720543}"/>
          </ac:spMkLst>
        </pc:spChg>
        <pc:spChg chg="del mod topLvl">
          <ac:chgData name="Willock, Javan" userId="c3cbc9cb-97ed-4866-ad1c-f9e9ed1a20b6" providerId="ADAL" clId="{11FFDC67-393D-4267-B206-28F640EBACF1}" dt="2020-03-09T22:52:21.851" v="1056" actId="478"/>
          <ac:spMkLst>
            <pc:docMk/>
            <pc:sldMk cId="0" sldId="256"/>
            <ac:spMk id="103" creationId="{7E3052F3-9E5B-4733-B7CD-E464781DAAEB}"/>
          </ac:spMkLst>
        </pc:spChg>
        <pc:spChg chg="mod topLvl">
          <ac:chgData name="Willock, Javan" userId="c3cbc9cb-97ed-4866-ad1c-f9e9ed1a20b6" providerId="ADAL" clId="{11FFDC67-393D-4267-B206-28F640EBACF1}" dt="2020-03-09T22:55:41.124" v="1090" actId="14100"/>
          <ac:spMkLst>
            <pc:docMk/>
            <pc:sldMk cId="0" sldId="256"/>
            <ac:spMk id="104" creationId="{7130798F-4CDA-440F-8745-D0731EA891DC}"/>
          </ac:spMkLst>
        </pc:spChg>
        <pc:spChg chg="mod">
          <ac:chgData name="Willock, Javan" userId="c3cbc9cb-97ed-4866-ad1c-f9e9ed1a20b6" providerId="ADAL" clId="{11FFDC67-393D-4267-B206-28F640EBACF1}" dt="2020-03-09T22:50:30.425" v="1031" actId="20577"/>
          <ac:spMkLst>
            <pc:docMk/>
            <pc:sldMk cId="0" sldId="256"/>
            <ac:spMk id="110" creationId="{3A75FB8B-F480-49CF-83D0-666A9AC32934}"/>
          </ac:spMkLst>
        </pc:spChg>
        <pc:spChg chg="add del">
          <ac:chgData name="Willock, Javan" userId="c3cbc9cb-97ed-4866-ad1c-f9e9ed1a20b6" providerId="ADAL" clId="{11FFDC67-393D-4267-B206-28F640EBACF1}" dt="2020-03-09T22:51:25.490" v="1040"/>
          <ac:spMkLst>
            <pc:docMk/>
            <pc:sldMk cId="0" sldId="256"/>
            <ac:spMk id="111" creationId="{8A772E47-61A7-4BC6-B1A3-46C5637C6FF5}"/>
          </ac:spMkLst>
        </pc:spChg>
        <pc:spChg chg="add del mod">
          <ac:chgData name="Willock, Javan" userId="c3cbc9cb-97ed-4866-ad1c-f9e9ed1a20b6" providerId="ADAL" clId="{11FFDC67-393D-4267-B206-28F640EBACF1}" dt="2020-03-09T22:51:35.191" v="1043" actId="478"/>
          <ac:spMkLst>
            <pc:docMk/>
            <pc:sldMk cId="0" sldId="256"/>
            <ac:spMk id="112" creationId="{10135D3B-F5CE-4C3F-BE53-981A1484ECE4}"/>
          </ac:spMkLst>
        </pc:spChg>
        <pc:spChg chg="mod">
          <ac:chgData name="Willock, Javan" userId="c3cbc9cb-97ed-4866-ad1c-f9e9ed1a20b6" providerId="ADAL" clId="{11FFDC67-393D-4267-B206-28F640EBACF1}" dt="2020-03-09T22:52:26.843" v="1058" actId="1076"/>
          <ac:spMkLst>
            <pc:docMk/>
            <pc:sldMk cId="0" sldId="256"/>
            <ac:spMk id="117" creationId="{BDD01492-66BE-4E39-9C0F-096930B37A33}"/>
          </ac:spMkLst>
        </pc:spChg>
        <pc:spChg chg="mod">
          <ac:chgData name="Willock, Javan" userId="c3cbc9cb-97ed-4866-ad1c-f9e9ed1a20b6" providerId="ADAL" clId="{11FFDC67-393D-4267-B206-28F640EBACF1}" dt="2020-03-09T22:52:15.687" v="1050" actId="20577"/>
          <ac:spMkLst>
            <pc:docMk/>
            <pc:sldMk cId="0" sldId="256"/>
            <ac:spMk id="118" creationId="{2C0864C5-0DF5-4290-B55B-9425FC8BFD9C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38" creationId="{B1A73F79-A377-474D-B7AC-5EF06ECB000F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39" creationId="{EC406B2C-E52A-4951-AFCE-D6BEA52BF931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40" creationId="{C52C51D0-AF8D-49AE-92F0-5863ED20FC3E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41" creationId="{5B9E84B2-90A9-403F-86FA-42FD01494F4B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42" creationId="{DD1B4A0B-0D35-4CD2-A555-28B7FF144B64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43" creationId="{D5785D59-7701-4E40-8F6A-54C994098B34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44" creationId="{8C980ADE-42A1-43E4-87AA-055CA5869009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45" creationId="{C4AD1121-9FE8-41DB-AE66-B814C481727F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46" creationId="{80F0E828-38C8-4A39-BB5E-AA6C7E91D976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47" creationId="{8B48786C-A2A0-4A2E-A4BD-9FA8764CF4E3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48" creationId="{9A9BF2EA-33B8-4B25-A3B6-15DDC5CD835C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49" creationId="{3AE2B541-221D-41D0-A82B-DAC10E304683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50" creationId="{57D743F3-3F9A-404A-BA6F-59F577D252C6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51" creationId="{FA20F55E-C0D0-4B6B-9F6A-74AB8665C46A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52" creationId="{9A21A1EB-3791-49AD-83A7-E31296E94F8C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53" creationId="{D93E50F2-6E14-4572-B819-6658F6363B55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54" creationId="{DF84DBA7-1B55-45B9-B274-9706D415B23D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55" creationId="{1B528B3C-9C1B-4302-B5B6-8364675132C8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56" creationId="{4EE9669B-CAC6-4945-BAF9-84DF971A63C9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57" creationId="{D6D668CA-E0C7-4173-A975-DE33EBD61023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58" creationId="{6AA11FB5-BEF7-493C-A086-B8C6C607BB2C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59" creationId="{34E6DEBD-5ED7-44CE-AC9C-3CBBB442909A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60" creationId="{AA76398D-BF56-4FF5-8F8D-04BA451E0D84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61" creationId="{7A651D61-8DF8-45C8-9F35-59AF52630B31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62" creationId="{A901EEF8-D871-42D1-9B9B-DC3D2C617B3A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63" creationId="{653E2A1A-5C7C-47CC-9CBD-02904779199A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64" creationId="{E982A0B6-17B8-4EA0-B880-CB5D50786741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65" creationId="{057FFE58-EAA4-40EF-A9EC-6E591ECEE800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66" creationId="{A39880EB-A3A8-4965-B79B-46C5DF19B462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68" creationId="{3DE1378D-F9AE-4773-AB50-B08CF95BCE29}"/>
          </ac:spMkLst>
        </pc:spChg>
        <pc:spChg chg="add del mod">
          <ac:chgData name="Willock, Javan" userId="c3cbc9cb-97ed-4866-ad1c-f9e9ed1a20b6" providerId="ADAL" clId="{11FFDC67-393D-4267-B206-28F640EBACF1}" dt="2020-03-09T23:18:11.435" v="1106"/>
          <ac:spMkLst>
            <pc:docMk/>
            <pc:sldMk cId="0" sldId="256"/>
            <ac:spMk id="171" creationId="{7E0C637F-6FFC-4076-895C-F68BF009EA45}"/>
          </ac:spMkLst>
        </pc:spChg>
        <pc:spChg chg="add mod">
          <ac:chgData name="Willock, Javan" userId="c3cbc9cb-97ed-4866-ad1c-f9e9ed1a20b6" providerId="ADAL" clId="{11FFDC67-393D-4267-B206-28F640EBACF1}" dt="2020-03-09T23:19:05.960" v="1110" actId="14100"/>
          <ac:spMkLst>
            <pc:docMk/>
            <pc:sldMk cId="0" sldId="256"/>
            <ac:spMk id="172" creationId="{A9E0BD52-D26C-41BC-A64F-10D3B77C5789}"/>
          </ac:spMkLst>
        </pc:spChg>
        <pc:spChg chg="mod">
          <ac:chgData name="Willock, Javan" userId="c3cbc9cb-97ed-4866-ad1c-f9e9ed1a20b6" providerId="ADAL" clId="{11FFDC67-393D-4267-B206-28F640EBACF1}" dt="2020-03-09T14:56:15.557" v="660" actId="692"/>
          <ac:spMkLst>
            <pc:docMk/>
            <pc:sldMk cId="0" sldId="256"/>
            <ac:spMk id="2050" creationId="{00000000-0000-0000-0000-000000000000}"/>
          </ac:spMkLst>
        </pc:spChg>
        <pc:spChg chg="del mod">
          <ac:chgData name="Willock, Javan" userId="c3cbc9cb-97ed-4866-ad1c-f9e9ed1a20b6" providerId="ADAL" clId="{11FFDC67-393D-4267-B206-28F640EBACF1}" dt="2020-03-09T14:46:22.442" v="581" actId="478"/>
          <ac:spMkLst>
            <pc:docMk/>
            <pc:sldMk cId="0" sldId="256"/>
            <ac:spMk id="2052" creationId="{00000000-0000-0000-0000-000000000000}"/>
          </ac:spMkLst>
        </pc:spChg>
        <pc:spChg chg="add del mod">
          <ac:chgData name="Willock, Javan" userId="c3cbc9cb-97ed-4866-ad1c-f9e9ed1a20b6" providerId="ADAL" clId="{11FFDC67-393D-4267-B206-28F640EBACF1}" dt="2020-03-09T22:54:59.021" v="1086" actId="478"/>
          <ac:spMkLst>
            <pc:docMk/>
            <pc:sldMk cId="0" sldId="256"/>
            <ac:spMk id="2054" creationId="{00000000-0000-0000-0000-000000000000}"/>
          </ac:spMkLst>
        </pc:spChg>
        <pc:spChg chg="del mod">
          <ac:chgData name="Willock, Javan" userId="c3cbc9cb-97ed-4866-ad1c-f9e9ed1a20b6" providerId="ADAL" clId="{11FFDC67-393D-4267-B206-28F640EBACF1}" dt="2020-03-09T14:51:44.820" v="637" actId="478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Willock, Javan" userId="c3cbc9cb-97ed-4866-ad1c-f9e9ed1a20b6" providerId="ADAL" clId="{11FFDC67-393D-4267-B206-28F640EBACF1}" dt="2020-03-09T14:20:13.062" v="458" actId="1076"/>
          <ac:spMkLst>
            <pc:docMk/>
            <pc:sldMk cId="0" sldId="256"/>
            <ac:spMk id="2056" creationId="{00000000-0000-0000-0000-000000000000}"/>
          </ac:spMkLst>
        </pc:spChg>
        <pc:spChg chg="mod">
          <ac:chgData name="Willock, Javan" userId="c3cbc9cb-97ed-4866-ad1c-f9e9ed1a20b6" providerId="ADAL" clId="{11FFDC67-393D-4267-B206-28F640EBACF1}" dt="2020-03-09T22:57:02.590" v="1094" actId="1076"/>
          <ac:spMkLst>
            <pc:docMk/>
            <pc:sldMk cId="0" sldId="256"/>
            <ac:spMk id="2057" creationId="{00000000-0000-0000-0000-000000000000}"/>
          </ac:spMkLst>
        </pc:spChg>
        <pc:spChg chg="mod">
          <ac:chgData name="Willock, Javan" userId="c3cbc9cb-97ed-4866-ad1c-f9e9ed1a20b6" providerId="ADAL" clId="{11FFDC67-393D-4267-B206-28F640EBACF1}" dt="2020-03-09T14:16:56.283" v="448" actId="1076"/>
          <ac:spMkLst>
            <pc:docMk/>
            <pc:sldMk cId="0" sldId="256"/>
            <ac:spMk id="2058" creationId="{00000000-0000-0000-0000-000000000000}"/>
          </ac:spMkLst>
        </pc:spChg>
        <pc:spChg chg="mod">
          <ac:chgData name="Willock, Javan" userId="c3cbc9cb-97ed-4866-ad1c-f9e9ed1a20b6" providerId="ADAL" clId="{11FFDC67-393D-4267-B206-28F640EBACF1}" dt="2020-03-03T21:44:43.423" v="6" actId="1076"/>
          <ac:spMkLst>
            <pc:docMk/>
            <pc:sldMk cId="0" sldId="256"/>
            <ac:spMk id="2059" creationId="{00000000-0000-0000-0000-000000000000}"/>
          </ac:spMkLst>
        </pc:spChg>
        <pc:grpChg chg="add del mod">
          <ac:chgData name="Willock, Javan" userId="c3cbc9cb-97ed-4866-ad1c-f9e9ed1a20b6" providerId="ADAL" clId="{11FFDC67-393D-4267-B206-28F640EBACF1}" dt="2020-03-09T14:10:44.284" v="403" actId="165"/>
          <ac:grpSpMkLst>
            <pc:docMk/>
            <pc:sldMk cId="0" sldId="256"/>
            <ac:grpSpMk id="12" creationId="{DE97B5F2-0C86-4E39-AD82-D4CF98A73A6A}"/>
          </ac:grpSpMkLst>
        </pc:grpChg>
        <pc:grpChg chg="add del mod">
          <ac:chgData name="Willock, Javan" userId="c3cbc9cb-97ed-4866-ad1c-f9e9ed1a20b6" providerId="ADAL" clId="{11FFDC67-393D-4267-B206-28F640EBACF1}" dt="2020-03-09T14:14:30.784" v="426" actId="165"/>
          <ac:grpSpMkLst>
            <pc:docMk/>
            <pc:sldMk cId="0" sldId="256"/>
            <ac:grpSpMk id="13" creationId="{2E90351C-E007-43CE-8C24-E9C15308440E}"/>
          </ac:grpSpMkLst>
        </pc:grpChg>
        <pc:grpChg chg="add mod">
          <ac:chgData name="Willock, Javan" userId="c3cbc9cb-97ed-4866-ad1c-f9e9ed1a20b6" providerId="ADAL" clId="{11FFDC67-393D-4267-B206-28F640EBACF1}" dt="2020-03-09T14:15:09.817" v="437" actId="164"/>
          <ac:grpSpMkLst>
            <pc:docMk/>
            <pc:sldMk cId="0" sldId="256"/>
            <ac:grpSpMk id="16" creationId="{AFC33DAE-F303-4C12-AEFE-68B4274CD9D1}"/>
          </ac:grpSpMkLst>
        </pc:grpChg>
        <pc:grpChg chg="add del mod">
          <ac:chgData name="Willock, Javan" userId="c3cbc9cb-97ed-4866-ad1c-f9e9ed1a20b6" providerId="ADAL" clId="{11FFDC67-393D-4267-B206-28F640EBACF1}" dt="2020-03-09T14:23:01.610" v="480" actId="165"/>
          <ac:grpSpMkLst>
            <pc:docMk/>
            <pc:sldMk cId="0" sldId="256"/>
            <ac:grpSpMk id="17" creationId="{25F63A92-790B-45F0-B349-F00DD849311C}"/>
          </ac:grpSpMkLst>
        </pc:grpChg>
        <pc:grpChg chg="add del mod ord topLvl">
          <ac:chgData name="Willock, Javan" userId="c3cbc9cb-97ed-4866-ad1c-f9e9ed1a20b6" providerId="ADAL" clId="{11FFDC67-393D-4267-B206-28F640EBACF1}" dt="2020-03-09T14:54:21.911" v="651" actId="165"/>
          <ac:grpSpMkLst>
            <pc:docMk/>
            <pc:sldMk cId="0" sldId="256"/>
            <ac:grpSpMk id="21" creationId="{95641C95-FAF7-4494-907D-77FABAE810EC}"/>
          </ac:grpSpMkLst>
        </pc:grpChg>
        <pc:grpChg chg="add del mod">
          <ac:chgData name="Willock, Javan" userId="c3cbc9cb-97ed-4866-ad1c-f9e9ed1a20b6" providerId="ADAL" clId="{11FFDC67-393D-4267-B206-28F640EBACF1}" dt="2020-03-09T14:46:55.488" v="583" actId="478"/>
          <ac:grpSpMkLst>
            <pc:docMk/>
            <pc:sldMk cId="0" sldId="256"/>
            <ac:grpSpMk id="27" creationId="{44A7BDA5-D2B1-472E-9319-C23FF5B7D705}"/>
          </ac:grpSpMkLst>
        </pc:grpChg>
        <pc:grpChg chg="add mod">
          <ac:chgData name="Willock, Javan" userId="c3cbc9cb-97ed-4866-ad1c-f9e9ed1a20b6" providerId="ADAL" clId="{11FFDC67-393D-4267-B206-28F640EBACF1}" dt="2020-03-09T14:49:59.381" v="614" actId="14100"/>
          <ac:grpSpMkLst>
            <pc:docMk/>
            <pc:sldMk cId="0" sldId="256"/>
            <ac:grpSpMk id="28" creationId="{01253A59-4060-4504-876A-818E19E66293}"/>
          </ac:grpSpMkLst>
        </pc:grpChg>
        <pc:grpChg chg="add del mod">
          <ac:chgData name="Willock, Javan" userId="c3cbc9cb-97ed-4866-ad1c-f9e9ed1a20b6" providerId="ADAL" clId="{11FFDC67-393D-4267-B206-28F640EBACF1}" dt="2020-03-09T14:48:37.966" v="601" actId="165"/>
          <ac:grpSpMkLst>
            <pc:docMk/>
            <pc:sldMk cId="0" sldId="256"/>
            <ac:grpSpMk id="29" creationId="{6C69DEDD-1E14-4F47-9202-A2D66748A502}"/>
          </ac:grpSpMkLst>
        </pc:grpChg>
        <pc:grpChg chg="add mod">
          <ac:chgData name="Willock, Javan" userId="c3cbc9cb-97ed-4866-ad1c-f9e9ed1a20b6" providerId="ADAL" clId="{11FFDC67-393D-4267-B206-28F640EBACF1}" dt="2020-03-09T14:49:52.547" v="613" actId="164"/>
          <ac:grpSpMkLst>
            <pc:docMk/>
            <pc:sldMk cId="0" sldId="256"/>
            <ac:grpSpMk id="30" creationId="{2DE9B83D-2345-4D54-935A-4F915945D6B2}"/>
          </ac:grpSpMkLst>
        </pc:grpChg>
        <pc:grpChg chg="add mod">
          <ac:chgData name="Willock, Javan" userId="c3cbc9cb-97ed-4866-ad1c-f9e9ed1a20b6" providerId="ADAL" clId="{11FFDC67-393D-4267-B206-28F640EBACF1}" dt="2020-03-09T22:47:45.646" v="953" actId="14100"/>
          <ac:grpSpMkLst>
            <pc:docMk/>
            <pc:sldMk cId="0" sldId="256"/>
            <ac:grpSpMk id="31" creationId="{CCD4C396-4B19-4542-B1B2-9C5C2DDD0F61}"/>
          </ac:grpSpMkLst>
        </pc:grpChg>
        <pc:grpChg chg="add del mod">
          <ac:chgData name="Willock, Javan" userId="c3cbc9cb-97ed-4866-ad1c-f9e9ed1a20b6" providerId="ADAL" clId="{11FFDC67-393D-4267-B206-28F640EBACF1}" dt="2020-03-09T14:54:15.507" v="650" actId="165"/>
          <ac:grpSpMkLst>
            <pc:docMk/>
            <pc:sldMk cId="0" sldId="256"/>
            <ac:grpSpMk id="32" creationId="{55D047C1-2738-4BE7-83FB-C2FC154A67D4}"/>
          </ac:grpSpMkLst>
        </pc:grpChg>
        <pc:grpChg chg="add mod">
          <ac:chgData name="Willock, Javan" userId="c3cbc9cb-97ed-4866-ad1c-f9e9ed1a20b6" providerId="ADAL" clId="{11FFDC67-393D-4267-B206-28F640EBACF1}" dt="2020-03-09T14:56:04.025" v="658" actId="1036"/>
          <ac:grpSpMkLst>
            <pc:docMk/>
            <pc:sldMk cId="0" sldId="256"/>
            <ac:grpSpMk id="33" creationId="{8E7D0FDC-8D26-4AB6-8913-E447AF9B49DF}"/>
          </ac:grpSpMkLst>
        </pc:grpChg>
        <pc:grpChg chg="add mod">
          <ac:chgData name="Willock, Javan" userId="c3cbc9cb-97ed-4866-ad1c-f9e9ed1a20b6" providerId="ADAL" clId="{11FFDC67-393D-4267-B206-28F640EBACF1}" dt="2020-03-09T14:45:18.537" v="569" actId="164"/>
          <ac:grpSpMkLst>
            <pc:docMk/>
            <pc:sldMk cId="0" sldId="256"/>
            <ac:grpSpMk id="37" creationId="{0258FE15-586B-4BD6-9B9E-5A8914727A5D}"/>
          </ac:grpSpMkLst>
        </pc:grpChg>
        <pc:grpChg chg="add mod">
          <ac:chgData name="Willock, Javan" userId="c3cbc9cb-97ed-4866-ad1c-f9e9ed1a20b6" providerId="ADAL" clId="{11FFDC67-393D-4267-B206-28F640EBACF1}" dt="2020-03-09T14:45:18.537" v="569" actId="164"/>
          <ac:grpSpMkLst>
            <pc:docMk/>
            <pc:sldMk cId="0" sldId="256"/>
            <ac:grpSpMk id="42" creationId="{D41734EC-7D97-40C5-9437-5595BE7F893E}"/>
          </ac:grpSpMkLst>
        </pc:grpChg>
        <pc:grpChg chg="add mod">
          <ac:chgData name="Willock, Javan" userId="c3cbc9cb-97ed-4866-ad1c-f9e9ed1a20b6" providerId="ADAL" clId="{11FFDC67-393D-4267-B206-28F640EBACF1}" dt="2020-03-09T14:47:24.607" v="590" actId="164"/>
          <ac:grpSpMkLst>
            <pc:docMk/>
            <pc:sldMk cId="0" sldId="256"/>
            <ac:grpSpMk id="48" creationId="{F0EB6757-F8A1-4100-8827-8DE25DE2EBAA}"/>
          </ac:grpSpMkLst>
        </pc:grpChg>
        <pc:grpChg chg="add mod">
          <ac:chgData name="Willock, Javan" userId="c3cbc9cb-97ed-4866-ad1c-f9e9ed1a20b6" providerId="ADAL" clId="{11FFDC67-393D-4267-B206-28F640EBACF1}" dt="2020-03-09T14:47:24.607" v="590" actId="164"/>
          <ac:grpSpMkLst>
            <pc:docMk/>
            <pc:sldMk cId="0" sldId="256"/>
            <ac:grpSpMk id="53" creationId="{FC05FC1A-9A56-4069-8831-25F5B4BF633F}"/>
          </ac:grpSpMkLst>
        </pc:grpChg>
        <pc:grpChg chg="add del mod topLvl">
          <ac:chgData name="Willock, Javan" userId="c3cbc9cb-97ed-4866-ad1c-f9e9ed1a20b6" providerId="ADAL" clId="{11FFDC67-393D-4267-B206-28F640EBACF1}" dt="2020-03-09T14:48:52.413" v="603" actId="165"/>
          <ac:grpSpMkLst>
            <pc:docMk/>
            <pc:sldMk cId="0" sldId="256"/>
            <ac:grpSpMk id="59" creationId="{94A77DC4-2479-49EA-828F-4445B14C8767}"/>
          </ac:grpSpMkLst>
        </pc:grpChg>
        <pc:grpChg chg="add del mod topLvl">
          <ac:chgData name="Willock, Javan" userId="c3cbc9cb-97ed-4866-ad1c-f9e9ed1a20b6" providerId="ADAL" clId="{11FFDC67-393D-4267-B206-28F640EBACF1}" dt="2020-03-09T14:48:43.158" v="602" actId="478"/>
          <ac:grpSpMkLst>
            <pc:docMk/>
            <pc:sldMk cId="0" sldId="256"/>
            <ac:grpSpMk id="64" creationId="{6BFAAF0F-09F8-4D69-8FB8-6A75D193A055}"/>
          </ac:grpSpMkLst>
        </pc:grpChg>
        <pc:grpChg chg="add del mod">
          <ac:chgData name="Willock, Javan" userId="c3cbc9cb-97ed-4866-ad1c-f9e9ed1a20b6" providerId="ADAL" clId="{11FFDC67-393D-4267-B206-28F640EBACF1}" dt="2020-03-09T14:48:14.135" v="600"/>
          <ac:grpSpMkLst>
            <pc:docMk/>
            <pc:sldMk cId="0" sldId="256"/>
            <ac:grpSpMk id="70" creationId="{D7BCD3E1-2FC4-408F-8077-463BEA71F76B}"/>
          </ac:grpSpMkLst>
        </pc:grpChg>
        <pc:grpChg chg="add mod">
          <ac:chgData name="Willock, Javan" userId="c3cbc9cb-97ed-4866-ad1c-f9e9ed1a20b6" providerId="ADAL" clId="{11FFDC67-393D-4267-B206-28F640EBACF1}" dt="2020-03-09T14:49:52.547" v="613" actId="164"/>
          <ac:grpSpMkLst>
            <pc:docMk/>
            <pc:sldMk cId="0" sldId="256"/>
            <ac:grpSpMk id="76" creationId="{DBD62D12-57C0-4ED5-9FF9-866A002F3741}"/>
          </ac:grpSpMkLst>
        </pc:grpChg>
        <pc:grpChg chg="add del mod">
          <ac:chgData name="Willock, Javan" userId="c3cbc9cb-97ed-4866-ad1c-f9e9ed1a20b6" providerId="ADAL" clId="{11FFDC67-393D-4267-B206-28F640EBACF1}" dt="2020-03-09T14:57:42.433" v="681" actId="478"/>
          <ac:grpSpMkLst>
            <pc:docMk/>
            <pc:sldMk cId="0" sldId="256"/>
            <ac:grpSpMk id="82" creationId="{A948827E-5A14-4772-9ED8-5D9AD4F0C5C5}"/>
          </ac:grpSpMkLst>
        </pc:grpChg>
        <pc:grpChg chg="del mod topLvl">
          <ac:chgData name="Willock, Javan" userId="c3cbc9cb-97ed-4866-ad1c-f9e9ed1a20b6" providerId="ADAL" clId="{11FFDC67-393D-4267-B206-28F640EBACF1}" dt="2020-03-09T22:50:40.302" v="1033" actId="478"/>
          <ac:grpSpMkLst>
            <pc:docMk/>
            <pc:sldMk cId="0" sldId="256"/>
            <ac:grpSpMk id="83" creationId="{748C9B3E-D94B-4DC4-9D7A-CC6301CADC7F}"/>
          </ac:grpSpMkLst>
        </pc:grpChg>
        <pc:grpChg chg="del">
          <ac:chgData name="Willock, Javan" userId="c3cbc9cb-97ed-4866-ad1c-f9e9ed1a20b6" providerId="ADAL" clId="{11FFDC67-393D-4267-B206-28F640EBACF1}" dt="2020-03-09T14:57:33.768" v="680" actId="478"/>
          <ac:grpSpMkLst>
            <pc:docMk/>
            <pc:sldMk cId="0" sldId="256"/>
            <ac:grpSpMk id="84" creationId="{9F0336BA-C795-4EA1-82B6-592A795A02F5}"/>
          </ac:grpSpMkLst>
        </pc:grpChg>
        <pc:grpChg chg="add del mod topLvl">
          <ac:chgData name="Willock, Javan" userId="c3cbc9cb-97ed-4866-ad1c-f9e9ed1a20b6" providerId="ADAL" clId="{11FFDC67-393D-4267-B206-28F640EBACF1}" dt="2020-03-09T14:54:21.911" v="651" actId="165"/>
          <ac:grpSpMkLst>
            <pc:docMk/>
            <pc:sldMk cId="0" sldId="256"/>
            <ac:grpSpMk id="92" creationId="{70867343-8D3E-471A-A414-C42E8A3AEB10}"/>
          </ac:grpSpMkLst>
        </pc:grpChg>
        <pc:grpChg chg="add del mod">
          <ac:chgData name="Willock, Javan" userId="c3cbc9cb-97ed-4866-ad1c-f9e9ed1a20b6" providerId="ADAL" clId="{11FFDC67-393D-4267-B206-28F640EBACF1}" dt="2020-03-09T22:52:21.851" v="1056" actId="478"/>
          <ac:grpSpMkLst>
            <pc:docMk/>
            <pc:sldMk cId="0" sldId="256"/>
            <ac:grpSpMk id="102" creationId="{6A219623-C93B-41BD-99F9-AAE956559171}"/>
          </ac:grpSpMkLst>
        </pc:grpChg>
        <pc:grpChg chg="add mod">
          <ac:chgData name="Willock, Javan" userId="c3cbc9cb-97ed-4866-ad1c-f9e9ed1a20b6" providerId="ADAL" clId="{11FFDC67-393D-4267-B206-28F640EBACF1}" dt="2020-03-09T22:55:11.527" v="1087" actId="1076"/>
          <ac:grpSpMkLst>
            <pc:docMk/>
            <pc:sldMk cId="0" sldId="256"/>
            <ac:grpSpMk id="105" creationId="{2F3B6AAB-C47D-4864-8360-D7389EB723BE}"/>
          </ac:grpSpMkLst>
        </pc:grpChg>
        <pc:grpChg chg="add mod">
          <ac:chgData name="Willock, Javan" userId="c3cbc9cb-97ed-4866-ad1c-f9e9ed1a20b6" providerId="ADAL" clId="{11FFDC67-393D-4267-B206-28F640EBACF1}" dt="2020-03-09T22:55:54.334" v="1093" actId="1076"/>
          <ac:grpSpMkLst>
            <pc:docMk/>
            <pc:sldMk cId="0" sldId="256"/>
            <ac:grpSpMk id="113" creationId="{FA449722-ED76-47A0-B110-BACFBAB6CEED}"/>
          </ac:grpSpMkLst>
        </pc:grpChg>
        <pc:grpChg chg="add del">
          <ac:chgData name="Willock, Javan" userId="c3cbc9cb-97ed-4866-ad1c-f9e9ed1a20b6" providerId="ADAL" clId="{11FFDC67-393D-4267-B206-28F640EBACF1}" dt="2020-03-09T22:53:46.436" v="1077"/>
          <ac:grpSpMkLst>
            <pc:docMk/>
            <pc:sldMk cId="0" sldId="256"/>
            <ac:grpSpMk id="119" creationId="{E9EBF3F4-D65A-417F-921B-21BA65F6A0F6}"/>
          </ac:grpSpMkLst>
        </pc:grpChg>
        <pc:grpChg chg="add del">
          <ac:chgData name="Willock, Javan" userId="c3cbc9cb-97ed-4866-ad1c-f9e9ed1a20b6" providerId="ADAL" clId="{11FFDC67-393D-4267-B206-28F640EBACF1}" dt="2020-03-09T22:53:52.222" v="1079"/>
          <ac:grpSpMkLst>
            <pc:docMk/>
            <pc:sldMk cId="0" sldId="256"/>
            <ac:grpSpMk id="125" creationId="{87C067DB-B876-4E66-A20D-5350251EA942}"/>
          </ac:grpSpMkLst>
        </pc:grpChg>
        <pc:grpChg chg="add mod">
          <ac:chgData name="Willock, Javan" userId="c3cbc9cb-97ed-4866-ad1c-f9e9ed1a20b6" providerId="ADAL" clId="{11FFDC67-393D-4267-B206-28F640EBACF1}" dt="2020-03-09T22:58:54.676" v="1098" actId="1076"/>
          <ac:grpSpMkLst>
            <pc:docMk/>
            <pc:sldMk cId="0" sldId="256"/>
            <ac:grpSpMk id="131" creationId="{80F3E8E2-1BAE-4F9B-A425-9E21F8CF0EDA}"/>
          </ac:grpSpMkLst>
        </pc:grpChg>
        <pc:graphicFrameChg chg="del mod">
          <ac:chgData name="Willock, Javan" userId="c3cbc9cb-97ed-4866-ad1c-f9e9ed1a20b6" providerId="ADAL" clId="{11FFDC67-393D-4267-B206-28F640EBACF1}" dt="2020-03-05T11:45:21.844" v="117" actId="478"/>
          <ac:graphicFrameMkLst>
            <pc:docMk/>
            <pc:sldMk cId="0" sldId="256"/>
            <ac:graphicFrameMk id="17" creationId="{00000000-0000-0000-0000-000000000000}"/>
          </ac:graphicFrameMkLst>
        </pc:graphicFrameChg>
        <pc:graphicFrameChg chg="add del mod modGraphic">
          <ac:chgData name="Willock, Javan" userId="c3cbc9cb-97ed-4866-ad1c-f9e9ed1a20b6" providerId="ADAL" clId="{11FFDC67-393D-4267-B206-28F640EBACF1}" dt="2020-03-09T23:18:11.435" v="1106"/>
          <ac:graphicFrameMkLst>
            <pc:docMk/>
            <pc:sldMk cId="0" sldId="256"/>
            <ac:graphicFrameMk id="170" creationId="{DEEA1E59-3320-4FF6-9599-292FFE9219D9}"/>
          </ac:graphicFrameMkLst>
        </pc:graphicFrameChg>
        <pc:picChg chg="add mod ord topLvl">
          <ac:chgData name="Willock, Javan" userId="c3cbc9cb-97ed-4866-ad1c-f9e9ed1a20b6" providerId="ADAL" clId="{11FFDC67-393D-4267-B206-28F640EBACF1}" dt="2020-03-09T14:56:01.957" v="656" actId="164"/>
          <ac:picMkLst>
            <pc:docMk/>
            <pc:sldMk cId="0" sldId="256"/>
            <ac:picMk id="3" creationId="{ECF81D14-43E7-4EC9-8D39-FF6276408A20}"/>
          </ac:picMkLst>
        </pc:picChg>
        <pc:picChg chg="add mod ord topLvl">
          <ac:chgData name="Willock, Javan" userId="c3cbc9cb-97ed-4866-ad1c-f9e9ed1a20b6" providerId="ADAL" clId="{11FFDC67-393D-4267-B206-28F640EBACF1}" dt="2020-03-09T14:56:01.957" v="656" actId="164"/>
          <ac:picMkLst>
            <pc:docMk/>
            <pc:sldMk cId="0" sldId="256"/>
            <ac:picMk id="4" creationId="{FCFBF9F7-A538-4377-B4A1-F21CF8AADD4D}"/>
          </ac:picMkLst>
        </pc:picChg>
        <pc:picChg chg="add del mod">
          <ac:chgData name="Willock, Javan" userId="c3cbc9cb-97ed-4866-ad1c-f9e9ed1a20b6" providerId="ADAL" clId="{11FFDC67-393D-4267-B206-28F640EBACF1}" dt="2020-03-09T13:38:49.939" v="241" actId="931"/>
          <ac:picMkLst>
            <pc:docMk/>
            <pc:sldMk cId="0" sldId="256"/>
            <ac:picMk id="6" creationId="{B6B5F51F-AC2E-4AB5-88BC-A6B9A7B4D56B}"/>
          </ac:picMkLst>
        </pc:picChg>
        <pc:picChg chg="add mod ord topLvl">
          <ac:chgData name="Willock, Javan" userId="c3cbc9cb-97ed-4866-ad1c-f9e9ed1a20b6" providerId="ADAL" clId="{11FFDC67-393D-4267-B206-28F640EBACF1}" dt="2020-03-09T14:56:01.957" v="656" actId="164"/>
          <ac:picMkLst>
            <pc:docMk/>
            <pc:sldMk cId="0" sldId="256"/>
            <ac:picMk id="8" creationId="{E4196AF6-F79F-47E5-8CDA-47C221049F2E}"/>
          </ac:picMkLst>
        </pc:picChg>
        <pc:picChg chg="add del mod ord topLvl modCrop">
          <ac:chgData name="Willock, Javan" userId="c3cbc9cb-97ed-4866-ad1c-f9e9ed1a20b6" providerId="ADAL" clId="{11FFDC67-393D-4267-B206-28F640EBACF1}" dt="2020-03-09T14:14:38.347" v="429" actId="478"/>
          <ac:picMkLst>
            <pc:docMk/>
            <pc:sldMk cId="0" sldId="256"/>
            <ac:picMk id="10" creationId="{0E253557-F31B-4F53-9A39-2A48B3C2BA94}"/>
          </ac:picMkLst>
        </pc:picChg>
        <pc:picChg chg="add mod topLvl modCrop">
          <ac:chgData name="Willock, Javan" userId="c3cbc9cb-97ed-4866-ad1c-f9e9ed1a20b6" providerId="ADAL" clId="{11FFDC67-393D-4267-B206-28F640EBACF1}" dt="2020-03-09T14:56:01.957" v="656" actId="164"/>
          <ac:picMkLst>
            <pc:docMk/>
            <pc:sldMk cId="0" sldId="256"/>
            <ac:picMk id="15" creationId="{F55C0C0C-A1DC-40A3-90FF-291D761F7857}"/>
          </ac:picMkLst>
        </pc:picChg>
        <pc:picChg chg="add mod">
          <ac:chgData name="Willock, Javan" userId="c3cbc9cb-97ed-4866-ad1c-f9e9ed1a20b6" providerId="ADAL" clId="{11FFDC67-393D-4267-B206-28F640EBACF1}" dt="2020-03-09T22:55:34.560" v="1089" actId="1076"/>
          <ac:picMkLst>
            <pc:docMk/>
            <pc:sldMk cId="0" sldId="256"/>
            <ac:picMk id="18" creationId="{AC82E649-B62D-4E8F-AB46-433560C02F38}"/>
          </ac:picMkLst>
        </pc:picChg>
        <pc:picChg chg="add del mod">
          <ac:chgData name="Willock, Javan" userId="c3cbc9cb-97ed-4866-ad1c-f9e9ed1a20b6" providerId="ADAL" clId="{11FFDC67-393D-4267-B206-28F640EBACF1}" dt="2020-03-09T14:28:43.447" v="558" actId="931"/>
          <ac:picMkLst>
            <pc:docMk/>
            <pc:sldMk cId="0" sldId="256"/>
            <ac:picMk id="26" creationId="{C0D14D1F-21DA-4107-A8E7-7B6D4BB42F50}"/>
          </ac:picMkLst>
        </pc:picChg>
        <pc:picChg chg="add del mod">
          <ac:chgData name="Willock, Javan" userId="c3cbc9cb-97ed-4866-ad1c-f9e9ed1a20b6" providerId="ADAL" clId="{11FFDC67-393D-4267-B206-28F640EBACF1}" dt="2020-03-09T23:18:11.435" v="1106"/>
          <ac:picMkLst>
            <pc:docMk/>
            <pc:sldMk cId="0" sldId="256"/>
            <ac:picMk id="167" creationId="{2A156AF7-2982-4984-86F6-1B5965062CB6}"/>
          </ac:picMkLst>
        </pc:picChg>
        <pc:picChg chg="add del mod">
          <ac:chgData name="Willock, Javan" userId="c3cbc9cb-97ed-4866-ad1c-f9e9ed1a20b6" providerId="ADAL" clId="{11FFDC67-393D-4267-B206-28F640EBACF1}" dt="2020-03-09T23:18:11.435" v="1106"/>
          <ac:picMkLst>
            <pc:docMk/>
            <pc:sldMk cId="0" sldId="256"/>
            <ac:picMk id="169" creationId="{6148C240-3F50-4844-8740-730177468A27}"/>
          </ac:picMkLst>
        </pc:picChg>
      </pc:sldChg>
      <pc:sldChg chg="addSp delSp modSp add setBg">
        <pc:chgData name="Willock, Javan" userId="c3cbc9cb-97ed-4866-ad1c-f9e9ed1a20b6" providerId="ADAL" clId="{11FFDC67-393D-4267-B206-28F640EBACF1}" dt="2020-03-09T23:27:58.265" v="1184" actId="1076"/>
        <pc:sldMkLst>
          <pc:docMk/>
          <pc:sldMk cId="1306671280" sldId="257"/>
        </pc:sldMkLst>
        <pc:spChg chg="del">
          <ac:chgData name="Willock, Javan" userId="c3cbc9cb-97ed-4866-ad1c-f9e9ed1a20b6" providerId="ADAL" clId="{11FFDC67-393D-4267-B206-28F640EBACF1}" dt="2020-03-09T23:21:23.153" v="1115" actId="478"/>
          <ac:spMkLst>
            <pc:docMk/>
            <pc:sldMk cId="1306671280" sldId="257"/>
            <ac:spMk id="2" creationId="{0D46BB7F-5BB9-4362-BDD6-A1120347D7BB}"/>
          </ac:spMkLst>
        </pc:spChg>
        <pc:spChg chg="del">
          <ac:chgData name="Willock, Javan" userId="c3cbc9cb-97ed-4866-ad1c-f9e9ed1a20b6" providerId="ADAL" clId="{11FFDC67-393D-4267-B206-28F640EBACF1}" dt="2020-03-09T23:21:23.153" v="1115" actId="478"/>
          <ac:spMkLst>
            <pc:docMk/>
            <pc:sldMk cId="1306671280" sldId="257"/>
            <ac:spMk id="3" creationId="{57D37B23-2BE6-411D-9875-70FB77ACD300}"/>
          </ac:spMkLst>
        </pc:spChg>
        <pc:spChg chg="add mod topLvl">
          <ac:chgData name="Willock, Javan" userId="c3cbc9cb-97ed-4866-ad1c-f9e9ed1a20b6" providerId="ADAL" clId="{11FFDC67-393D-4267-B206-28F640EBACF1}" dt="2020-03-09T23:27:11.199" v="1178" actId="20577"/>
          <ac:spMkLst>
            <pc:docMk/>
            <pc:sldMk cId="1306671280" sldId="257"/>
            <ac:spMk id="4" creationId="{ECE3E403-2FCC-4ABB-B251-CF68B1FF39B0}"/>
          </ac:spMkLst>
        </pc:spChg>
        <pc:spChg chg="add del">
          <ac:chgData name="Willock, Javan" userId="c3cbc9cb-97ed-4866-ad1c-f9e9ed1a20b6" providerId="ADAL" clId="{11FFDC67-393D-4267-B206-28F640EBACF1}" dt="2020-03-09T23:21:57.132" v="1127" actId="478"/>
          <ac:spMkLst>
            <pc:docMk/>
            <pc:sldMk cId="1306671280" sldId="257"/>
            <ac:spMk id="7" creationId="{726B7D9F-35B0-47D4-B4DF-162F539B5DF9}"/>
          </ac:spMkLst>
        </pc:spChg>
        <pc:spChg chg="add del">
          <ac:chgData name="Willock, Javan" userId="c3cbc9cb-97ed-4866-ad1c-f9e9ed1a20b6" providerId="ADAL" clId="{11FFDC67-393D-4267-B206-28F640EBACF1}" dt="2020-03-09T23:22:09.694" v="1135" actId="478"/>
          <ac:spMkLst>
            <pc:docMk/>
            <pc:sldMk cId="1306671280" sldId="257"/>
            <ac:spMk id="8" creationId="{57ECAA77-FEF4-49BC-B6BD-F1742708F49D}"/>
          </ac:spMkLst>
        </pc:spChg>
        <pc:spChg chg="add del">
          <ac:chgData name="Willock, Javan" userId="c3cbc9cb-97ed-4866-ad1c-f9e9ed1a20b6" providerId="ADAL" clId="{11FFDC67-393D-4267-B206-28F640EBACF1}" dt="2020-03-09T23:22:08.213" v="1134" actId="478"/>
          <ac:spMkLst>
            <pc:docMk/>
            <pc:sldMk cId="1306671280" sldId="257"/>
            <ac:spMk id="9" creationId="{7C9C0787-65E3-4AF5-9641-A8CF5EB7389E}"/>
          </ac:spMkLst>
        </pc:spChg>
        <pc:spChg chg="add mod topLvl">
          <ac:chgData name="Willock, Javan" userId="c3cbc9cb-97ed-4866-ad1c-f9e9ed1a20b6" providerId="ADAL" clId="{11FFDC67-393D-4267-B206-28F640EBACF1}" dt="2020-03-09T23:26:49.099" v="1176" actId="165"/>
          <ac:spMkLst>
            <pc:docMk/>
            <pc:sldMk cId="1306671280" sldId="257"/>
            <ac:spMk id="10" creationId="{C71F997D-27EF-4C99-9DAD-94C7D7F594AD}"/>
          </ac:spMkLst>
        </pc:spChg>
        <pc:spChg chg="add del mod">
          <ac:chgData name="Willock, Javan" userId="c3cbc9cb-97ed-4866-ad1c-f9e9ed1a20b6" providerId="ADAL" clId="{11FFDC67-393D-4267-B206-28F640EBACF1}" dt="2020-03-09T23:21:52.499" v="1124" actId="478"/>
          <ac:spMkLst>
            <pc:docMk/>
            <pc:sldMk cId="1306671280" sldId="257"/>
            <ac:spMk id="34" creationId="{4BBE1490-2B66-4ACE-9694-D78C97B96402}"/>
          </ac:spMkLst>
        </pc:spChg>
        <pc:spChg chg="add del">
          <ac:chgData name="Willock, Javan" userId="c3cbc9cb-97ed-4866-ad1c-f9e9ed1a20b6" providerId="ADAL" clId="{11FFDC67-393D-4267-B206-28F640EBACF1}" dt="2020-03-09T23:22:04.750" v="1132" actId="478"/>
          <ac:spMkLst>
            <pc:docMk/>
            <pc:sldMk cId="1306671280" sldId="257"/>
            <ac:spMk id="35" creationId="{49BFD0B0-2A92-4FF1-9870-BAAF07017B15}"/>
          </ac:spMkLst>
        </pc:spChg>
        <pc:spChg chg="add del">
          <ac:chgData name="Willock, Javan" userId="c3cbc9cb-97ed-4866-ad1c-f9e9ed1a20b6" providerId="ADAL" clId="{11FFDC67-393D-4267-B206-28F640EBACF1}" dt="2020-03-09T23:22:00.826" v="1130" actId="478"/>
          <ac:spMkLst>
            <pc:docMk/>
            <pc:sldMk cId="1306671280" sldId="257"/>
            <ac:spMk id="36" creationId="{F279D83D-DE19-4FB5-8CA2-01C239D7F76D}"/>
          </ac:spMkLst>
        </pc:spChg>
        <pc:spChg chg="add del">
          <ac:chgData name="Willock, Javan" userId="c3cbc9cb-97ed-4866-ad1c-f9e9ed1a20b6" providerId="ADAL" clId="{11FFDC67-393D-4267-B206-28F640EBACF1}" dt="2020-03-09T23:22:02.884" v="1131" actId="478"/>
          <ac:spMkLst>
            <pc:docMk/>
            <pc:sldMk cId="1306671280" sldId="257"/>
            <ac:spMk id="37" creationId="{852AB8A6-1EB1-47A8-839B-4262728154DF}"/>
          </ac:spMkLst>
        </pc:spChg>
        <pc:spChg chg="add del">
          <ac:chgData name="Willock, Javan" userId="c3cbc9cb-97ed-4866-ad1c-f9e9ed1a20b6" providerId="ADAL" clId="{11FFDC67-393D-4267-B206-28F640EBACF1}" dt="2020-03-09T23:22:11.806" v="1136" actId="478"/>
          <ac:spMkLst>
            <pc:docMk/>
            <pc:sldMk cId="1306671280" sldId="257"/>
            <ac:spMk id="45" creationId="{C7F86F2A-A324-47F9-A5A2-BD64E4940159}"/>
          </ac:spMkLst>
        </pc:spChg>
        <pc:spChg chg="add del">
          <ac:chgData name="Willock, Javan" userId="c3cbc9cb-97ed-4866-ad1c-f9e9ed1a20b6" providerId="ADAL" clId="{11FFDC67-393D-4267-B206-28F640EBACF1}" dt="2020-03-09T23:21:47.054" v="1120" actId="478"/>
          <ac:spMkLst>
            <pc:docMk/>
            <pc:sldMk cId="1306671280" sldId="257"/>
            <ac:spMk id="46" creationId="{490ED03F-EF01-4B76-A8DD-1969130DF7E6}"/>
          </ac:spMkLst>
        </pc:spChg>
        <pc:spChg chg="add del">
          <ac:chgData name="Willock, Javan" userId="c3cbc9cb-97ed-4866-ad1c-f9e9ed1a20b6" providerId="ADAL" clId="{11FFDC67-393D-4267-B206-28F640EBACF1}" dt="2020-03-09T23:21:54.287" v="1125" actId="478"/>
          <ac:spMkLst>
            <pc:docMk/>
            <pc:sldMk cId="1306671280" sldId="257"/>
            <ac:spMk id="47" creationId="{D214ED8D-1269-46E5-8B78-93FB30FE6604}"/>
          </ac:spMkLst>
        </pc:spChg>
        <pc:spChg chg="add del">
          <ac:chgData name="Willock, Javan" userId="c3cbc9cb-97ed-4866-ad1c-f9e9ed1a20b6" providerId="ADAL" clId="{11FFDC67-393D-4267-B206-28F640EBACF1}" dt="2020-03-09T23:21:40.416" v="1117" actId="478"/>
          <ac:spMkLst>
            <pc:docMk/>
            <pc:sldMk cId="1306671280" sldId="257"/>
            <ac:spMk id="48" creationId="{F87E5A7F-7DCD-4BF5-9A17-9FDB4BE1EF7E}"/>
          </ac:spMkLst>
        </pc:spChg>
        <pc:spChg chg="add del">
          <ac:chgData name="Willock, Javan" userId="c3cbc9cb-97ed-4866-ad1c-f9e9ed1a20b6" providerId="ADAL" clId="{11FFDC67-393D-4267-B206-28F640EBACF1}" dt="2020-03-09T23:21:49.169" v="1121" actId="478"/>
          <ac:spMkLst>
            <pc:docMk/>
            <pc:sldMk cId="1306671280" sldId="257"/>
            <ac:spMk id="68" creationId="{FFD2574E-A3CD-4AFD-905D-E0DC7076DB6D}"/>
          </ac:spMkLst>
        </pc:spChg>
        <pc:spChg chg="add mod ord topLvl">
          <ac:chgData name="Willock, Javan" userId="c3cbc9cb-97ed-4866-ad1c-f9e9ed1a20b6" providerId="ADAL" clId="{11FFDC67-393D-4267-B206-28F640EBACF1}" dt="2020-03-09T23:26:42.409" v="1175" actId="165"/>
          <ac:spMkLst>
            <pc:docMk/>
            <pc:sldMk cId="1306671280" sldId="257"/>
            <ac:spMk id="70" creationId="{D2520051-E5A4-4E90-B213-2CB11B29C864}"/>
          </ac:spMkLst>
        </pc:spChg>
        <pc:spChg chg="add mod">
          <ac:chgData name="Willock, Javan" userId="c3cbc9cb-97ed-4866-ad1c-f9e9ed1a20b6" providerId="ADAL" clId="{11FFDC67-393D-4267-B206-28F640EBACF1}" dt="2020-03-09T23:25:26.477" v="1169" actId="20577"/>
          <ac:spMkLst>
            <pc:docMk/>
            <pc:sldMk cId="1306671280" sldId="257"/>
            <ac:spMk id="72" creationId="{0C0F37A5-3510-4884-A6AD-F5949583B872}"/>
          </ac:spMkLst>
        </pc:spChg>
        <pc:spChg chg="add mod">
          <ac:chgData name="Willock, Javan" userId="c3cbc9cb-97ed-4866-ad1c-f9e9ed1a20b6" providerId="ADAL" clId="{11FFDC67-393D-4267-B206-28F640EBACF1}" dt="2020-03-09T23:25:34.072" v="1173" actId="1076"/>
          <ac:spMkLst>
            <pc:docMk/>
            <pc:sldMk cId="1306671280" sldId="257"/>
            <ac:spMk id="73" creationId="{57560F97-CB77-4008-A962-5DD91A6547BF}"/>
          </ac:spMkLst>
        </pc:spChg>
        <pc:spChg chg="add mod">
          <ac:chgData name="Willock, Javan" userId="c3cbc9cb-97ed-4866-ad1c-f9e9ed1a20b6" providerId="ADAL" clId="{11FFDC67-393D-4267-B206-28F640EBACF1}" dt="2020-03-09T23:24:50.369" v="1162" actId="1076"/>
          <ac:spMkLst>
            <pc:docMk/>
            <pc:sldMk cId="1306671280" sldId="257"/>
            <ac:spMk id="74" creationId="{9A689551-FF73-4142-A46E-AA51AB20A936}"/>
          </ac:spMkLst>
        </pc:spChg>
        <pc:spChg chg="add mod">
          <ac:chgData name="Willock, Javan" userId="c3cbc9cb-97ed-4866-ad1c-f9e9ed1a20b6" providerId="ADAL" clId="{11FFDC67-393D-4267-B206-28F640EBACF1}" dt="2020-03-09T23:25:57.519" v="1174" actId="1076"/>
          <ac:spMkLst>
            <pc:docMk/>
            <pc:sldMk cId="1306671280" sldId="257"/>
            <ac:spMk id="75" creationId="{AC114782-C315-47D3-9722-DA877F3EAA01}"/>
          </ac:spMkLst>
        </pc:spChg>
        <pc:spChg chg="add mod">
          <ac:chgData name="Willock, Javan" userId="c3cbc9cb-97ed-4866-ad1c-f9e9ed1a20b6" providerId="ADAL" clId="{11FFDC67-393D-4267-B206-28F640EBACF1}" dt="2020-03-09T23:27:58.265" v="1184" actId="1076"/>
          <ac:spMkLst>
            <pc:docMk/>
            <pc:sldMk cId="1306671280" sldId="257"/>
            <ac:spMk id="76" creationId="{7937E49A-C742-472A-BBB0-7668E3D74E22}"/>
          </ac:spMkLst>
        </pc:spChg>
        <pc:grpChg chg="add del">
          <ac:chgData name="Willock, Javan" userId="c3cbc9cb-97ed-4866-ad1c-f9e9ed1a20b6" providerId="ADAL" clId="{11FFDC67-393D-4267-B206-28F640EBACF1}" dt="2020-03-09T23:21:44.327" v="1119" actId="478"/>
          <ac:grpSpMkLst>
            <pc:docMk/>
            <pc:sldMk cId="1306671280" sldId="257"/>
            <ac:grpSpMk id="12" creationId="{52C3237C-43B1-4E01-8A80-48CFAD9A55C2}"/>
          </ac:grpSpMkLst>
        </pc:grpChg>
        <pc:grpChg chg="add del">
          <ac:chgData name="Willock, Javan" userId="c3cbc9cb-97ed-4866-ad1c-f9e9ed1a20b6" providerId="ADAL" clId="{11FFDC67-393D-4267-B206-28F640EBACF1}" dt="2020-03-09T23:21:59.141" v="1129" actId="478"/>
          <ac:grpSpMkLst>
            <pc:docMk/>
            <pc:sldMk cId="1306671280" sldId="257"/>
            <ac:grpSpMk id="23" creationId="{C7162763-915E-40E1-93C4-0E581287E5F7}"/>
          </ac:grpSpMkLst>
        </pc:grpChg>
        <pc:grpChg chg="add del">
          <ac:chgData name="Willock, Javan" userId="c3cbc9cb-97ed-4866-ad1c-f9e9ed1a20b6" providerId="ADAL" clId="{11FFDC67-393D-4267-B206-28F640EBACF1}" dt="2020-03-09T23:21:55.289" v="1126" actId="478"/>
          <ac:grpSpMkLst>
            <pc:docMk/>
            <pc:sldMk cId="1306671280" sldId="257"/>
            <ac:grpSpMk id="38" creationId="{4531A420-7A91-4C96-9DBD-3DDF734C6440}"/>
          </ac:grpSpMkLst>
        </pc:grpChg>
        <pc:grpChg chg="add del">
          <ac:chgData name="Willock, Javan" userId="c3cbc9cb-97ed-4866-ad1c-f9e9ed1a20b6" providerId="ADAL" clId="{11FFDC67-393D-4267-B206-28F640EBACF1}" dt="2020-03-09T23:21:42.270" v="1118" actId="478"/>
          <ac:grpSpMkLst>
            <pc:docMk/>
            <pc:sldMk cId="1306671280" sldId="257"/>
            <ac:grpSpMk id="49" creationId="{E6075BE2-6251-4637-B048-92F12924E9DB}"/>
          </ac:grpSpMkLst>
        </pc:grpChg>
        <pc:grpChg chg="add del">
          <ac:chgData name="Willock, Javan" userId="c3cbc9cb-97ed-4866-ad1c-f9e9ed1a20b6" providerId="ADAL" clId="{11FFDC67-393D-4267-B206-28F640EBACF1}" dt="2020-03-09T23:21:49.546" v="1122" actId="478"/>
          <ac:grpSpMkLst>
            <pc:docMk/>
            <pc:sldMk cId="1306671280" sldId="257"/>
            <ac:grpSpMk id="55" creationId="{26E64342-3E26-46AB-AF33-822E6848E1B3}"/>
          </ac:grpSpMkLst>
        </pc:grpChg>
        <pc:grpChg chg="add del">
          <ac:chgData name="Willock, Javan" userId="c3cbc9cb-97ed-4866-ad1c-f9e9ed1a20b6" providerId="ADAL" clId="{11FFDC67-393D-4267-B206-28F640EBACF1}" dt="2020-03-09T23:21:58.092" v="1128" actId="478"/>
          <ac:grpSpMkLst>
            <pc:docMk/>
            <pc:sldMk cId="1306671280" sldId="257"/>
            <ac:grpSpMk id="61" creationId="{61F62F75-BD81-471E-AD8D-90ED47C6114D}"/>
          </ac:grpSpMkLst>
        </pc:grpChg>
        <pc:grpChg chg="add del mod topLvl">
          <ac:chgData name="Willock, Javan" userId="c3cbc9cb-97ed-4866-ad1c-f9e9ed1a20b6" providerId="ADAL" clId="{11FFDC67-393D-4267-B206-28F640EBACF1}" dt="2020-03-09T23:26:49.099" v="1176" actId="165"/>
          <ac:grpSpMkLst>
            <pc:docMk/>
            <pc:sldMk cId="1306671280" sldId="257"/>
            <ac:grpSpMk id="69" creationId="{E8CC8CB3-B8BD-4BB7-A28A-9708E98ACEC5}"/>
          </ac:grpSpMkLst>
        </pc:grpChg>
        <pc:grpChg chg="add del mod">
          <ac:chgData name="Willock, Javan" userId="c3cbc9cb-97ed-4866-ad1c-f9e9ed1a20b6" providerId="ADAL" clId="{11FFDC67-393D-4267-B206-28F640EBACF1}" dt="2020-03-09T23:26:42.409" v="1175" actId="165"/>
          <ac:grpSpMkLst>
            <pc:docMk/>
            <pc:sldMk cId="1306671280" sldId="257"/>
            <ac:grpSpMk id="71" creationId="{A3C80969-9F66-40F6-8512-05F9C47AEC79}"/>
          </ac:grpSpMkLst>
        </pc:grpChg>
        <pc:picChg chg="add mod topLvl">
          <ac:chgData name="Willock, Javan" userId="c3cbc9cb-97ed-4866-ad1c-f9e9ed1a20b6" providerId="ADAL" clId="{11FFDC67-393D-4267-B206-28F640EBACF1}" dt="2020-03-09T23:26:49.099" v="1176" actId="165"/>
          <ac:picMkLst>
            <pc:docMk/>
            <pc:sldMk cId="1306671280" sldId="257"/>
            <ac:picMk id="5" creationId="{0E1D1193-DC9A-41F2-912C-45250CC4E338}"/>
          </ac:picMkLst>
        </pc:picChg>
        <pc:picChg chg="add mod topLvl">
          <ac:chgData name="Willock, Javan" userId="c3cbc9cb-97ed-4866-ad1c-f9e9ed1a20b6" providerId="ADAL" clId="{11FFDC67-393D-4267-B206-28F640EBACF1}" dt="2020-03-09T23:26:49.099" v="1176" actId="165"/>
          <ac:picMkLst>
            <pc:docMk/>
            <pc:sldMk cId="1306671280" sldId="257"/>
            <ac:picMk id="6" creationId="{8A6D5B4D-C1F4-4DF9-8487-146B4AF43CC8}"/>
          </ac:picMkLst>
        </pc:picChg>
        <pc:picChg chg="add del">
          <ac:chgData name="Willock, Javan" userId="c3cbc9cb-97ed-4866-ad1c-f9e9ed1a20b6" providerId="ADAL" clId="{11FFDC67-393D-4267-B206-28F640EBACF1}" dt="2020-03-09T23:22:07.081" v="1133" actId="478"/>
          <ac:picMkLst>
            <pc:docMk/>
            <pc:sldMk cId="1306671280" sldId="257"/>
            <ac:picMk id="11" creationId="{E10F0595-C4FA-4938-BF15-43EFC660EC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AD064-10A3-4D60-8FAB-65F5829C33E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60CA6-6BD9-450D-865C-16BF14489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4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60CA6-6BD9-450D-865C-16BF1448981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microsoft.com/office/2007/relationships/hdphoto" Target="../media/hdphoto2.wdp"/><Relationship Id="rId18" Type="http://schemas.openxmlformats.org/officeDocument/2006/relationships/image" Target="../media/image10.png"/><Relationship Id="rId3" Type="http://schemas.microsoft.com/office/2007/relationships/media" Target="../media/media2.mp4"/><Relationship Id="rId7" Type="http://schemas.openxmlformats.org/officeDocument/2006/relationships/image" Target="../media/image1.jpeg"/><Relationship Id="rId12" Type="http://schemas.openxmlformats.org/officeDocument/2006/relationships/image" Target="../media/image5.png"/><Relationship Id="rId17" Type="http://schemas.openxmlformats.org/officeDocument/2006/relationships/image" Target="../media/image9.JPG"/><Relationship Id="rId2" Type="http://schemas.openxmlformats.org/officeDocument/2006/relationships/video" Target="../media/media1.mp4"/><Relationship Id="rId16" Type="http://schemas.openxmlformats.org/officeDocument/2006/relationships/image" Target="../media/image8.png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7.png"/><Relationship Id="rId10" Type="http://schemas.openxmlformats.org/officeDocument/2006/relationships/image" Target="../media/image4.png"/><Relationship Id="rId19" Type="http://schemas.openxmlformats.org/officeDocument/2006/relationships/image" Target="../media/image11.png"/><Relationship Id="rId4" Type="http://schemas.openxmlformats.org/officeDocument/2006/relationships/video" Target="../media/media2.mp4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877053-E21A-4CD8-8D41-711F17F64448}"/>
              </a:ext>
            </a:extLst>
          </p:cNvPr>
          <p:cNvGrpSpPr/>
          <p:nvPr/>
        </p:nvGrpSpPr>
        <p:grpSpPr>
          <a:xfrm>
            <a:off x="0" y="-20265"/>
            <a:ext cx="15135225" cy="10361239"/>
            <a:chOff x="0" y="-20265"/>
            <a:chExt cx="15135225" cy="10361239"/>
          </a:xfrm>
        </p:grpSpPr>
        <p:sp>
          <p:nvSpPr>
            <p:cNvPr id="5" name="CustomShape 4">
              <a:extLst>
                <a:ext uri="{FF2B5EF4-FFF2-40B4-BE49-F238E27FC236}">
                  <a16:creationId xmlns:a16="http://schemas.microsoft.com/office/drawing/2014/main" id="{C4949677-E377-48F1-9E6F-C6BC8C95E235}"/>
                </a:ext>
              </a:extLst>
            </p:cNvPr>
            <p:cNvSpPr/>
            <p:nvPr/>
          </p:nvSpPr>
          <p:spPr>
            <a:xfrm>
              <a:off x="220663" y="2382837"/>
              <a:ext cx="3540125" cy="79533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EC96B65F-8D21-4580-B9D4-AEA6D1868EB7}"/>
                </a:ext>
              </a:extLst>
            </p:cNvPr>
            <p:cNvSpPr/>
            <p:nvPr/>
          </p:nvSpPr>
          <p:spPr>
            <a:xfrm>
              <a:off x="3918090" y="2382837"/>
              <a:ext cx="3540125" cy="79533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EEB0EC41-3967-4E48-86C0-81A2DC9A15ED}"/>
                </a:ext>
              </a:extLst>
            </p:cNvPr>
            <p:cNvSpPr/>
            <p:nvPr/>
          </p:nvSpPr>
          <p:spPr>
            <a:xfrm>
              <a:off x="7615518" y="2382837"/>
              <a:ext cx="3540125" cy="79533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2337CAC7-6962-4019-8459-2FE3CD5BDD34}"/>
                </a:ext>
              </a:extLst>
            </p:cNvPr>
            <p:cNvSpPr/>
            <p:nvPr/>
          </p:nvSpPr>
          <p:spPr>
            <a:xfrm>
              <a:off x="11361737" y="2382837"/>
              <a:ext cx="3540125" cy="79533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110E6B0B-212E-48EE-A771-6CF050224AB9}"/>
                </a:ext>
              </a:extLst>
            </p:cNvPr>
            <p:cNvSpPr/>
            <p:nvPr/>
          </p:nvSpPr>
          <p:spPr>
            <a:xfrm>
              <a:off x="220663" y="10248899"/>
              <a:ext cx="3540124" cy="87313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</p:sp>
        <p:sp>
          <p:nvSpPr>
            <p:cNvPr id="10" name="CustomShape 10">
              <a:extLst>
                <a:ext uri="{FF2B5EF4-FFF2-40B4-BE49-F238E27FC236}">
                  <a16:creationId xmlns:a16="http://schemas.microsoft.com/office/drawing/2014/main" id="{4A84C4A4-9F40-4AC3-8427-68B4BDB909B6}"/>
                </a:ext>
              </a:extLst>
            </p:cNvPr>
            <p:cNvSpPr/>
            <p:nvPr/>
          </p:nvSpPr>
          <p:spPr>
            <a:xfrm>
              <a:off x="3918091" y="10253661"/>
              <a:ext cx="3540124" cy="87313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</p:sp>
        <p:sp>
          <p:nvSpPr>
            <p:cNvPr id="11" name="CustomShape 10">
              <a:extLst>
                <a:ext uri="{FF2B5EF4-FFF2-40B4-BE49-F238E27FC236}">
                  <a16:creationId xmlns:a16="http://schemas.microsoft.com/office/drawing/2014/main" id="{08687CF2-4C4C-44B3-B089-34419E5ACC22}"/>
                </a:ext>
              </a:extLst>
            </p:cNvPr>
            <p:cNvSpPr/>
            <p:nvPr/>
          </p:nvSpPr>
          <p:spPr>
            <a:xfrm>
              <a:off x="7615519" y="10248899"/>
              <a:ext cx="3540124" cy="87313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</p:sp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8690D500-EAA6-4FCA-88D0-EC461443111A}"/>
                </a:ext>
              </a:extLst>
            </p:cNvPr>
            <p:cNvSpPr/>
            <p:nvPr/>
          </p:nvSpPr>
          <p:spPr>
            <a:xfrm>
              <a:off x="11361738" y="10248898"/>
              <a:ext cx="3540124" cy="87313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4E93EC2-4585-493C-A713-9445C28C860C}"/>
                </a:ext>
              </a:extLst>
            </p:cNvPr>
            <p:cNvGrpSpPr/>
            <p:nvPr/>
          </p:nvGrpSpPr>
          <p:grpSpPr>
            <a:xfrm>
              <a:off x="0" y="-20265"/>
              <a:ext cx="15135225" cy="1363663"/>
              <a:chOff x="0" y="-20265"/>
              <a:chExt cx="15135225" cy="136366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D7B9042-B18B-4638-A634-98420EAEC866}"/>
                  </a:ext>
                </a:extLst>
              </p:cNvPr>
              <p:cNvSpPr/>
              <p:nvPr/>
            </p:nvSpPr>
            <p:spPr bwMode="auto">
              <a:xfrm>
                <a:off x="3930327" y="-20265"/>
                <a:ext cx="5791175" cy="136366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28590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5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5" name="Picture 17" descr="logo large">
                <a:extLst>
                  <a:ext uri="{FF2B5EF4-FFF2-40B4-BE49-F238E27FC236}">
                    <a16:creationId xmlns:a16="http://schemas.microsoft.com/office/drawing/2014/main" id="{B64E7626-9D71-4DF3-B0FD-7449EDEE1A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-20265"/>
                <a:ext cx="3946525" cy="1363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5" descr="use RH modified.jpg">
                <a:extLst>
                  <a:ext uri="{FF2B5EF4-FFF2-40B4-BE49-F238E27FC236}">
                    <a16:creationId xmlns:a16="http://schemas.microsoft.com/office/drawing/2014/main" id="{890CFB8B-6D3B-4DAF-85C2-2B5F87830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72613" y="-20265"/>
                <a:ext cx="5662612" cy="1363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70F94356-C388-4AE7-89E7-59FC1E97F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6012" y="171135"/>
                <a:ext cx="7252666" cy="984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/>
                  <a:t>Arduino-based Electrotactile Simulation System for Virtual Sensory Contact</a:t>
                </a:r>
                <a:endParaRPr lang="en-US" altLang="x-none"/>
              </a:p>
            </p:txBody>
          </p:sp>
        </p:grpSp>
        <p:sp>
          <p:nvSpPr>
            <p:cNvPr id="18" name="CustomShape 9">
              <a:extLst>
                <a:ext uri="{FF2B5EF4-FFF2-40B4-BE49-F238E27FC236}">
                  <a16:creationId xmlns:a16="http://schemas.microsoft.com/office/drawing/2014/main" id="{D7A54248-2440-45DD-ABA2-73ABEF257A3F}"/>
                </a:ext>
              </a:extLst>
            </p:cNvPr>
            <p:cNvSpPr/>
            <p:nvPr/>
          </p:nvSpPr>
          <p:spPr>
            <a:xfrm>
              <a:off x="6013191" y="1375692"/>
              <a:ext cx="2958307" cy="477609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>
                <a:lnSpc>
                  <a:spcPct val="115000"/>
                </a:lnSpc>
              </a:pPr>
              <a:r>
                <a:rPr lang="en-GB" sz="2400" b="1" dirty="0">
                  <a:solidFill>
                    <a:schemeClr val="bg1"/>
                  </a:solidFill>
                  <a:latin typeface="Oswald"/>
                  <a:ea typeface="Oswald"/>
                </a:rPr>
                <a:t>Student: Javan Willock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" name="CustomShape 9">
              <a:extLst>
                <a:ext uri="{FF2B5EF4-FFF2-40B4-BE49-F238E27FC236}">
                  <a16:creationId xmlns:a16="http://schemas.microsoft.com/office/drawing/2014/main" id="{FB1C5FA0-5296-4959-9D22-372C76D4B93C}"/>
                </a:ext>
              </a:extLst>
            </p:cNvPr>
            <p:cNvSpPr/>
            <p:nvPr/>
          </p:nvSpPr>
          <p:spPr>
            <a:xfrm>
              <a:off x="5462383" y="1828705"/>
              <a:ext cx="4197758" cy="477609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>
                <a:lnSpc>
                  <a:spcPct val="115000"/>
                </a:lnSpc>
              </a:pPr>
              <a:r>
                <a:rPr lang="en-GB" sz="2400" b="1" dirty="0">
                  <a:solidFill>
                    <a:schemeClr val="bg1"/>
                  </a:solidFill>
                  <a:latin typeface="Oswald"/>
                  <a:ea typeface="Oswald"/>
                </a:rPr>
                <a:t>Supervisor: Francisco Sepulveda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0" name="CustomShape 9">
              <a:extLst>
                <a:ext uri="{FF2B5EF4-FFF2-40B4-BE49-F238E27FC236}">
                  <a16:creationId xmlns:a16="http://schemas.microsoft.com/office/drawing/2014/main" id="{40290CCC-A23B-40E6-A982-37206BB37138}"/>
                </a:ext>
              </a:extLst>
            </p:cNvPr>
            <p:cNvSpPr/>
            <p:nvPr/>
          </p:nvSpPr>
          <p:spPr>
            <a:xfrm>
              <a:off x="1129749" y="2324781"/>
              <a:ext cx="1790196" cy="477609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>
                <a:lnSpc>
                  <a:spcPct val="115000"/>
                </a:lnSpc>
              </a:pPr>
              <a:r>
                <a:rPr lang="en-GB" sz="2400" b="1" dirty="0">
                  <a:solidFill>
                    <a:srgbClr val="666666"/>
                  </a:solidFill>
                  <a:latin typeface="Oswald"/>
                  <a:ea typeface="Oswald"/>
                </a:rPr>
                <a:t>Introduction</a:t>
              </a:r>
              <a:endParaRPr dirty="0"/>
            </a:p>
          </p:txBody>
        </p:sp>
        <p:sp>
          <p:nvSpPr>
            <p:cNvPr id="21" name="CustomShape 14">
              <a:extLst>
                <a:ext uri="{FF2B5EF4-FFF2-40B4-BE49-F238E27FC236}">
                  <a16:creationId xmlns:a16="http://schemas.microsoft.com/office/drawing/2014/main" id="{D359EF93-2FB6-4FF5-82CB-503D157A4CCD}"/>
                </a:ext>
              </a:extLst>
            </p:cNvPr>
            <p:cNvSpPr/>
            <p:nvPr/>
          </p:nvSpPr>
          <p:spPr>
            <a:xfrm>
              <a:off x="439167" y="2763832"/>
              <a:ext cx="3103109" cy="1487568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 algn="just">
                <a:lnSpc>
                  <a:spcPct val="115000"/>
                </a:lnSpc>
              </a:pPr>
              <a:r>
                <a:rPr lang="en-GB" sz="1500" dirty="0">
                  <a:solidFill>
                    <a:srgbClr val="434343"/>
                  </a:solidFill>
                  <a:latin typeface="Droid Serif"/>
                </a:rPr>
                <a:t>This project aims to achieve obstacle detection in a virtual environment with the aid of electrodes, electro-tactile stimulation and a data glove. </a:t>
              </a:r>
            </a:p>
            <a:p>
              <a:pPr algn="just">
                <a:lnSpc>
                  <a:spcPct val="115000"/>
                </a:lnSpc>
              </a:pPr>
              <a:endParaRPr sz="1500" dirty="0"/>
            </a:p>
            <a:p>
              <a:pPr algn="just">
                <a:lnSpc>
                  <a:spcPct val="115000"/>
                </a:lnSpc>
              </a:pPr>
              <a:endParaRPr lang="en-GB" sz="1500" dirty="0"/>
            </a:p>
            <a:p>
              <a:pPr algn="just">
                <a:lnSpc>
                  <a:spcPct val="115000"/>
                </a:lnSpc>
              </a:pPr>
              <a:endParaRPr sz="1500" dirty="0"/>
            </a:p>
            <a:p>
              <a:pPr algn="just">
                <a:lnSpc>
                  <a:spcPct val="115000"/>
                </a:lnSpc>
              </a:pPr>
              <a:endParaRPr sz="1500" dirty="0"/>
            </a:p>
          </p:txBody>
        </p:sp>
        <p:sp>
          <p:nvSpPr>
            <p:cNvPr id="22" name="CustomShape 9">
              <a:extLst>
                <a:ext uri="{FF2B5EF4-FFF2-40B4-BE49-F238E27FC236}">
                  <a16:creationId xmlns:a16="http://schemas.microsoft.com/office/drawing/2014/main" id="{702A05CC-C88C-4F4C-A42D-A2193C236028}"/>
                </a:ext>
              </a:extLst>
            </p:cNvPr>
            <p:cNvSpPr/>
            <p:nvPr/>
          </p:nvSpPr>
          <p:spPr>
            <a:xfrm>
              <a:off x="1491254" y="3938956"/>
              <a:ext cx="964016" cy="549813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>
                <a:lnSpc>
                  <a:spcPct val="115000"/>
                </a:lnSpc>
              </a:pPr>
              <a:r>
                <a:rPr lang="en-GB" sz="2400" b="1" dirty="0">
                  <a:solidFill>
                    <a:srgbClr val="666666"/>
                  </a:solidFill>
                  <a:latin typeface="Oswald"/>
                  <a:ea typeface="Oswald"/>
                </a:rPr>
                <a:t>Goals</a:t>
              </a:r>
              <a:endParaRPr dirty="0"/>
            </a:p>
          </p:txBody>
        </p:sp>
        <p:sp>
          <p:nvSpPr>
            <p:cNvPr id="23" name="CustomShape 14">
              <a:extLst>
                <a:ext uri="{FF2B5EF4-FFF2-40B4-BE49-F238E27FC236}">
                  <a16:creationId xmlns:a16="http://schemas.microsoft.com/office/drawing/2014/main" id="{4AB7BEA4-CAF5-448D-9C33-E4D32CD7D2AA}"/>
                </a:ext>
              </a:extLst>
            </p:cNvPr>
            <p:cNvSpPr/>
            <p:nvPr/>
          </p:nvSpPr>
          <p:spPr>
            <a:xfrm>
              <a:off x="384539" y="4289700"/>
              <a:ext cx="3212363" cy="1571973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 algn="just">
                <a:lnSpc>
                  <a:spcPct val="115000"/>
                </a:lnSpc>
              </a:pPr>
              <a:r>
                <a:rPr lang="en-GB" sz="1500" dirty="0">
                  <a:solidFill>
                    <a:srgbClr val="434343"/>
                  </a:solidFill>
                  <a:latin typeface="Droid Serif"/>
                </a:rPr>
                <a:t>To recreate the sense of contact made with touching an obstacle in the 3D environment. This will be achieved by delivering localised stimulation to the tips of the wearers fingertips.</a:t>
              </a:r>
            </a:p>
            <a:p>
              <a:pPr algn="just">
                <a:lnSpc>
                  <a:spcPct val="115000"/>
                </a:lnSpc>
              </a:pPr>
              <a:endParaRPr lang="en-GB" sz="2800" dirty="0"/>
            </a:p>
            <a:p>
              <a:pPr algn="just">
                <a:lnSpc>
                  <a:spcPct val="115000"/>
                </a:lnSpc>
              </a:pPr>
              <a:endParaRPr sz="2800" dirty="0"/>
            </a:p>
          </p:txBody>
        </p:sp>
        <p:sp>
          <p:nvSpPr>
            <p:cNvPr id="27" name="CustomShape 9">
              <a:extLst>
                <a:ext uri="{FF2B5EF4-FFF2-40B4-BE49-F238E27FC236}">
                  <a16:creationId xmlns:a16="http://schemas.microsoft.com/office/drawing/2014/main" id="{09703F7D-8AF1-4ED0-B0C6-0C01AF07B742}"/>
                </a:ext>
              </a:extLst>
            </p:cNvPr>
            <p:cNvSpPr/>
            <p:nvPr/>
          </p:nvSpPr>
          <p:spPr>
            <a:xfrm>
              <a:off x="4394591" y="2324781"/>
              <a:ext cx="2958307" cy="535665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>
                <a:lnSpc>
                  <a:spcPct val="115000"/>
                </a:lnSpc>
              </a:pPr>
              <a:r>
                <a:rPr lang="en-GB" sz="2400" b="1" dirty="0">
                  <a:solidFill>
                    <a:srgbClr val="666666"/>
                  </a:solidFill>
                  <a:latin typeface="Oswald"/>
                  <a:ea typeface="Oswald"/>
                </a:rPr>
                <a:t>Method and Tools</a:t>
              </a:r>
              <a:endParaRPr dirty="0"/>
            </a:p>
          </p:txBody>
        </p:sp>
        <p:sp>
          <p:nvSpPr>
            <p:cNvPr id="28" name="CustomShape 14">
              <a:extLst>
                <a:ext uri="{FF2B5EF4-FFF2-40B4-BE49-F238E27FC236}">
                  <a16:creationId xmlns:a16="http://schemas.microsoft.com/office/drawing/2014/main" id="{F58DCB12-15C4-41A4-A47A-50B0F447E219}"/>
                </a:ext>
              </a:extLst>
            </p:cNvPr>
            <p:cNvSpPr/>
            <p:nvPr/>
          </p:nvSpPr>
          <p:spPr>
            <a:xfrm>
              <a:off x="4119890" y="2820316"/>
              <a:ext cx="3128076" cy="2584765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>
                <a:lnSpc>
                  <a:spcPct val="115000"/>
                </a:lnSpc>
              </a:pPr>
              <a:r>
                <a:rPr lang="en-GB" sz="1500" b="1" dirty="0">
                  <a:solidFill>
                    <a:srgbClr val="434343"/>
                  </a:solidFill>
                  <a:latin typeface="Droid Serif"/>
                </a:rPr>
                <a:t>Electrode</a:t>
              </a:r>
              <a:r>
                <a:rPr lang="en-GB" sz="1500" dirty="0">
                  <a:solidFill>
                    <a:srgbClr val="434343"/>
                  </a:solidFill>
                  <a:latin typeface="Droid Serif"/>
                </a:rPr>
                <a:t> – Delivers tactile sensation to the fingertips.</a:t>
              </a:r>
            </a:p>
            <a:p>
              <a:pPr>
                <a:lnSpc>
                  <a:spcPct val="115000"/>
                </a:lnSpc>
              </a:pPr>
              <a:r>
                <a:rPr lang="en-GB" sz="1500" b="1" dirty="0">
                  <a:solidFill>
                    <a:srgbClr val="434343"/>
                  </a:solidFill>
                  <a:latin typeface="Droid Serif"/>
                </a:rPr>
                <a:t>Waveform generator </a:t>
              </a:r>
              <a:r>
                <a:rPr lang="en-GB" sz="1500" dirty="0">
                  <a:solidFill>
                    <a:srgbClr val="434343"/>
                  </a:solidFill>
                  <a:latin typeface="Droid Serif"/>
                </a:rPr>
                <a:t>- Provides stimulation within specified parameters.</a:t>
              </a:r>
            </a:p>
            <a:p>
              <a:pPr>
                <a:lnSpc>
                  <a:spcPct val="115000"/>
                </a:lnSpc>
              </a:pPr>
              <a:r>
                <a:rPr lang="en-GB" sz="1500" b="1" dirty="0">
                  <a:solidFill>
                    <a:srgbClr val="434343"/>
                  </a:solidFill>
                  <a:latin typeface="Droid Serif"/>
                </a:rPr>
                <a:t>PCB</a:t>
              </a:r>
              <a:r>
                <a:rPr lang="en-GB" sz="1500" dirty="0">
                  <a:solidFill>
                    <a:srgbClr val="434343"/>
                  </a:solidFill>
                  <a:latin typeface="Droid Serif"/>
                </a:rPr>
                <a:t> – Connects glove, Arduino and electrodes to one another.  </a:t>
              </a:r>
            </a:p>
            <a:p>
              <a:pPr>
                <a:lnSpc>
                  <a:spcPct val="115000"/>
                </a:lnSpc>
              </a:pPr>
              <a:r>
                <a:rPr lang="en-GB" sz="1500" b="1" dirty="0">
                  <a:solidFill>
                    <a:srgbClr val="434343"/>
                  </a:solidFill>
                  <a:latin typeface="Droid Serif"/>
                </a:rPr>
                <a:t>Vizard5 – </a:t>
              </a:r>
              <a:r>
                <a:rPr lang="en-GB" sz="1500" dirty="0">
                  <a:solidFill>
                    <a:srgbClr val="434343"/>
                  </a:solidFill>
                  <a:latin typeface="Droid Serif"/>
                </a:rPr>
                <a:t>Virtual Reality Software with Python scripting capabilities.</a:t>
              </a:r>
            </a:p>
            <a:p>
              <a:pPr>
                <a:lnSpc>
                  <a:spcPct val="115000"/>
                </a:lnSpc>
              </a:pPr>
              <a:endParaRPr lang="en-GB" sz="1500" b="1" dirty="0">
                <a:solidFill>
                  <a:srgbClr val="434343"/>
                </a:solidFill>
                <a:latin typeface="Droid Serif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21C4DC0-909B-423A-8A7F-F23B4E047236}"/>
                </a:ext>
              </a:extLst>
            </p:cNvPr>
            <p:cNvGrpSpPr/>
            <p:nvPr/>
          </p:nvGrpSpPr>
          <p:grpSpPr>
            <a:xfrm>
              <a:off x="3955614" y="5527487"/>
              <a:ext cx="1679944" cy="2229058"/>
              <a:chOff x="2784461" y="4477532"/>
              <a:chExt cx="1679944" cy="2229058"/>
            </a:xfrm>
          </p:grpSpPr>
          <p:pic>
            <p:nvPicPr>
              <p:cNvPr id="30" name="Picture 29" descr="A picture containing racket, holding, game, white&#10;&#10;Description automatically generated">
                <a:extLst>
                  <a:ext uri="{FF2B5EF4-FFF2-40B4-BE49-F238E27FC236}">
                    <a16:creationId xmlns:a16="http://schemas.microsoft.com/office/drawing/2014/main" id="{257B9E00-125A-426D-8F42-EBC35914F4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92" t="17130" r="13129" b="14430"/>
              <a:stretch/>
            </p:blipFill>
            <p:spPr>
              <a:xfrm>
                <a:off x="2784461" y="4477532"/>
                <a:ext cx="1609323" cy="1568451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07A1AD-B346-4884-871B-63D5472577CB}"/>
                  </a:ext>
                </a:extLst>
              </p:cNvPr>
              <p:cNvSpPr txBox="1"/>
              <p:nvPr/>
            </p:nvSpPr>
            <p:spPr>
              <a:xfrm>
                <a:off x="2995185" y="6060259"/>
                <a:ext cx="14692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i="1" dirty="0">
                    <a:solidFill>
                      <a:srgbClr val="434343"/>
                    </a:solidFill>
                    <a:latin typeface="Droid Serif"/>
                  </a:rPr>
                  <a:t>Self adhesive </a:t>
                </a:r>
              </a:p>
              <a:p>
                <a:r>
                  <a:rPr lang="en-GB" sz="1800" i="1" dirty="0">
                    <a:solidFill>
                      <a:srgbClr val="434343"/>
                    </a:solidFill>
                    <a:latin typeface="Droid Serif"/>
                  </a:rPr>
                  <a:t>electrodes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67EC6A4-101A-470D-9AA0-B28C14F29874}"/>
                </a:ext>
              </a:extLst>
            </p:cNvPr>
            <p:cNvGrpSpPr/>
            <p:nvPr/>
          </p:nvGrpSpPr>
          <p:grpSpPr>
            <a:xfrm>
              <a:off x="5460505" y="5303896"/>
              <a:ext cx="1866115" cy="2377679"/>
              <a:chOff x="543650" y="4106374"/>
              <a:chExt cx="1866115" cy="237767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A362734-DCE3-496F-9BC4-EB4237F411D5}"/>
                  </a:ext>
                </a:extLst>
              </p:cNvPr>
              <p:cNvGrpSpPr/>
              <p:nvPr/>
            </p:nvGrpSpPr>
            <p:grpSpPr>
              <a:xfrm>
                <a:off x="543650" y="4106374"/>
                <a:ext cx="1866115" cy="2054094"/>
                <a:chOff x="2041059" y="4407765"/>
                <a:chExt cx="1866115" cy="2054094"/>
              </a:xfrm>
            </p:grpSpPr>
            <p:pic>
              <p:nvPicPr>
                <p:cNvPr id="35" name="Picture 3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B5C223BF-5C0A-44EE-AEB2-4F9476A17E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2124" b="89912" l="9699" r="89967">
                              <a14:foregroundMark x1="39130" y1="6195" x2="39130" y2="6195"/>
                              <a14:foregroundMark x1="48997" y1="7080" x2="48997" y2="7080"/>
                              <a14:foregroundMark x1="58528" y1="8319" x2="58528" y2="8319"/>
                              <a14:foregroundMark x1="49833" y1="2124" x2="49833" y2="2124"/>
                              <a14:foregroundMark x1="50502" y1="58053" x2="50502" y2="58053"/>
                              <a14:foregroundMark x1="49498" y1="68496" x2="49498" y2="68496"/>
                              <a14:foregroundMark x1="52007" y1="80885" x2="52007" y2="808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551" r="27765" b="27433"/>
                <a:stretch/>
              </p:blipFill>
              <p:spPr>
                <a:xfrm>
                  <a:off x="2041059" y="4525167"/>
                  <a:ext cx="1532561" cy="1936692"/>
                </a:xfrm>
                <a:prstGeom prst="rect">
                  <a:avLst/>
                </a:prstGeom>
              </p:spPr>
            </p:pic>
            <p:pic>
              <p:nvPicPr>
                <p:cNvPr id="36" name="Picture 35" descr="A picture containing clothing, person, holding, front&#10;&#10;Description automatically generated">
                  <a:extLst>
                    <a:ext uri="{FF2B5EF4-FFF2-40B4-BE49-F238E27FC236}">
                      <a16:creationId xmlns:a16="http://schemas.microsoft.com/office/drawing/2014/main" id="{5D8F6E8D-D363-47B9-9D53-BD881EDF67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7536" b="97963" l="10177" r="89676">
                              <a14:foregroundMark x1="57080" y1="93686" x2="57080" y2="93686"/>
                              <a14:foregroundMark x1="63717" y1="97454" x2="63717" y2="97454"/>
                              <a14:foregroundMark x1="89823" y1="93483" x2="89823" y2="93483"/>
                              <a14:foregroundMark x1="11652" y1="41548" x2="11652" y2="41548"/>
                              <a14:foregroundMark x1="10177" y1="39002" x2="10177" y2="39002"/>
                              <a14:foregroundMark x1="43658" y1="14766" x2="43658" y2="14766"/>
                              <a14:foregroundMark x1="58555" y1="11303" x2="58555" y2="11303"/>
                              <a14:foregroundMark x1="60177" y1="7536" x2="60177" y2="7536"/>
                              <a14:foregroundMark x1="85841" y1="97963" x2="85841" y2="979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63" r="2890"/>
                <a:stretch/>
              </p:blipFill>
              <p:spPr>
                <a:xfrm>
                  <a:off x="2606614" y="4407765"/>
                  <a:ext cx="1300560" cy="2033208"/>
                </a:xfrm>
                <a:prstGeom prst="rect">
                  <a:avLst/>
                </a:prstGeom>
              </p:spPr>
            </p:pic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0C26B5-2ACA-43E5-9F65-EE78B12E1B7E}"/>
                  </a:ext>
                </a:extLst>
              </p:cNvPr>
              <p:cNvSpPr txBox="1"/>
              <p:nvPr/>
            </p:nvSpPr>
            <p:spPr>
              <a:xfrm>
                <a:off x="1106574" y="6114721"/>
                <a:ext cx="1300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i="1" dirty="0">
                    <a:solidFill>
                      <a:srgbClr val="434343"/>
                    </a:solidFill>
                    <a:latin typeface="Droid Serif"/>
                  </a:rPr>
                  <a:t>Data Glove</a:t>
                </a:r>
              </a:p>
            </p:txBody>
          </p:sp>
        </p:grpSp>
        <p:sp>
          <p:nvSpPr>
            <p:cNvPr id="38" name="CustomShape 9">
              <a:extLst>
                <a:ext uri="{FF2B5EF4-FFF2-40B4-BE49-F238E27FC236}">
                  <a16:creationId xmlns:a16="http://schemas.microsoft.com/office/drawing/2014/main" id="{9A028630-0726-4AF6-B19F-92B4338AB778}"/>
                </a:ext>
              </a:extLst>
            </p:cNvPr>
            <p:cNvSpPr/>
            <p:nvPr/>
          </p:nvSpPr>
          <p:spPr>
            <a:xfrm>
              <a:off x="7941368" y="2353808"/>
              <a:ext cx="3062489" cy="477609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>
                <a:lnSpc>
                  <a:spcPct val="115000"/>
                </a:lnSpc>
              </a:pPr>
              <a:r>
                <a:rPr lang="en-GB" sz="2400" b="1" dirty="0">
                  <a:solidFill>
                    <a:srgbClr val="666666"/>
                  </a:solidFill>
                  <a:latin typeface="Oswald"/>
                  <a:ea typeface="Oswald"/>
                </a:rPr>
                <a:t>Current Implementation</a:t>
              </a:r>
              <a:endParaRPr dirty="0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E3440C2-2A03-4DAA-82A8-4A4BC96D21BA}"/>
                </a:ext>
              </a:extLst>
            </p:cNvPr>
            <p:cNvGrpSpPr/>
            <p:nvPr/>
          </p:nvGrpSpPr>
          <p:grpSpPr>
            <a:xfrm>
              <a:off x="11474108" y="5123838"/>
              <a:ext cx="3348021" cy="1572633"/>
              <a:chOff x="11570160" y="4765744"/>
              <a:chExt cx="3348021" cy="1572633"/>
            </a:xfrm>
          </p:grpSpPr>
          <p:sp>
            <p:nvSpPr>
              <p:cNvPr id="42" name="CustomShape 9">
                <a:extLst>
                  <a:ext uri="{FF2B5EF4-FFF2-40B4-BE49-F238E27FC236}">
                    <a16:creationId xmlns:a16="http://schemas.microsoft.com/office/drawing/2014/main" id="{88FB618A-8662-496A-9B8E-78A9E410B834}"/>
                  </a:ext>
                </a:extLst>
              </p:cNvPr>
              <p:cNvSpPr/>
              <p:nvPr/>
            </p:nvSpPr>
            <p:spPr>
              <a:xfrm>
                <a:off x="12361185" y="4765744"/>
                <a:ext cx="1573866" cy="477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91440" bIns="91440"/>
              <a:lstStyle/>
              <a:p>
                <a:pPr>
                  <a:lnSpc>
                    <a:spcPct val="115000"/>
                  </a:lnSpc>
                </a:pPr>
                <a:r>
                  <a:rPr lang="en-GB" sz="2400" b="1" dirty="0">
                    <a:solidFill>
                      <a:srgbClr val="666666"/>
                    </a:solidFill>
                    <a:latin typeface="Oswald"/>
                    <a:ea typeface="Oswald"/>
                  </a:rPr>
                  <a:t>Difficulties</a:t>
                </a:r>
                <a:endParaRPr dirty="0"/>
              </a:p>
            </p:txBody>
          </p:sp>
          <p:sp>
            <p:nvSpPr>
              <p:cNvPr id="44" name="CustomShape 14">
                <a:extLst>
                  <a:ext uri="{FF2B5EF4-FFF2-40B4-BE49-F238E27FC236}">
                    <a16:creationId xmlns:a16="http://schemas.microsoft.com/office/drawing/2014/main" id="{47CA2009-B02D-46C5-8C92-39C488E1428E}"/>
                  </a:ext>
                </a:extLst>
              </p:cNvPr>
              <p:cNvSpPr/>
              <p:nvPr/>
            </p:nvSpPr>
            <p:spPr>
              <a:xfrm>
                <a:off x="11570160" y="5223211"/>
                <a:ext cx="3348021" cy="1115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91440" bIns="91440"/>
              <a:lstStyle/>
              <a:p>
                <a:pPr algn="just"/>
                <a:r>
                  <a:rPr lang="en-GB" sz="1500" dirty="0">
                    <a:solidFill>
                      <a:srgbClr val="434343"/>
                    </a:solidFill>
                    <a:latin typeface="Droid Serif"/>
                  </a:rPr>
                  <a:t>Creating electrode stimulation for sensory feedback. Currently working on implementing a basic feedback strong enough to feel on the human fingertip.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500" dirty="0">
                  <a:solidFill>
                    <a:srgbClr val="434343"/>
                  </a:solidFill>
                  <a:latin typeface="Droid Serif"/>
                </a:endParaRP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74CE6DC-D412-4871-AA08-A852A6862E44}"/>
                </a:ext>
              </a:extLst>
            </p:cNvPr>
            <p:cNvGrpSpPr/>
            <p:nvPr/>
          </p:nvGrpSpPr>
          <p:grpSpPr>
            <a:xfrm>
              <a:off x="11404950" y="6900504"/>
              <a:ext cx="3461851" cy="2858354"/>
              <a:chOff x="11404951" y="7137113"/>
              <a:chExt cx="3461851" cy="2858354"/>
            </a:xfrm>
          </p:grpSpPr>
          <p:sp>
            <p:nvSpPr>
              <p:cNvPr id="43" name="CustomShape 9">
                <a:extLst>
                  <a:ext uri="{FF2B5EF4-FFF2-40B4-BE49-F238E27FC236}">
                    <a16:creationId xmlns:a16="http://schemas.microsoft.com/office/drawing/2014/main" id="{18EFDF90-F79E-4713-8848-6D96329B4D44}"/>
                  </a:ext>
                </a:extLst>
              </p:cNvPr>
              <p:cNvSpPr/>
              <p:nvPr/>
            </p:nvSpPr>
            <p:spPr>
              <a:xfrm>
                <a:off x="12361187" y="7137113"/>
                <a:ext cx="1573866" cy="477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91440" bIns="91440"/>
              <a:lstStyle/>
              <a:p>
                <a:pPr>
                  <a:lnSpc>
                    <a:spcPct val="115000"/>
                  </a:lnSpc>
                </a:pPr>
                <a:r>
                  <a:rPr lang="en-GB" sz="2400" b="1" dirty="0">
                    <a:solidFill>
                      <a:srgbClr val="666666"/>
                    </a:solidFill>
                    <a:latin typeface="Oswald"/>
                    <a:ea typeface="Oswald"/>
                  </a:rPr>
                  <a:t>Next Steps</a:t>
                </a:r>
                <a:endParaRPr dirty="0"/>
              </a:p>
            </p:txBody>
          </p:sp>
          <p:sp>
            <p:nvSpPr>
              <p:cNvPr id="45" name="CustomShape 14">
                <a:extLst>
                  <a:ext uri="{FF2B5EF4-FFF2-40B4-BE49-F238E27FC236}">
                    <a16:creationId xmlns:a16="http://schemas.microsoft.com/office/drawing/2014/main" id="{2137C737-4E31-49F2-AE5C-679EBFFBF4B2}"/>
                  </a:ext>
                </a:extLst>
              </p:cNvPr>
              <p:cNvSpPr/>
              <p:nvPr/>
            </p:nvSpPr>
            <p:spPr>
              <a:xfrm>
                <a:off x="11404951" y="7606827"/>
                <a:ext cx="3461851" cy="2388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91440" bIns="91440"/>
              <a:lstStyle/>
              <a:p>
                <a:pPr algn="just"/>
                <a:r>
                  <a:rPr lang="en-GB" sz="1600" dirty="0">
                    <a:solidFill>
                      <a:srgbClr val="434343"/>
                    </a:solidFill>
                    <a:latin typeface="Droid Serif"/>
                  </a:rPr>
                  <a:t>Completion of feedback system, by creation of the main voltage-to-current converter and linking this with the python script for the glove. And then testing of system on willing participants. Users will be put through a small trial run, where waveform parameters will be altered and sensitivity to the electrodes will be recorded.</a:t>
                </a:r>
              </a:p>
              <a:p>
                <a:pPr algn="just"/>
                <a:endParaRPr lang="en-GB" sz="1600" dirty="0">
                  <a:solidFill>
                    <a:srgbClr val="434343"/>
                  </a:solidFill>
                  <a:latin typeface="Droid Serif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0BD800C-4EB2-44CC-8F12-D6765B179EF6}"/>
                </a:ext>
              </a:extLst>
            </p:cNvPr>
            <p:cNvGrpSpPr/>
            <p:nvPr/>
          </p:nvGrpSpPr>
          <p:grpSpPr>
            <a:xfrm>
              <a:off x="218033" y="6044995"/>
              <a:ext cx="3548269" cy="4149584"/>
              <a:chOff x="218033" y="5968795"/>
              <a:chExt cx="3548269" cy="4149584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0DFA559-08AB-4FDE-832E-361D883F58FD}"/>
                  </a:ext>
                </a:extLst>
              </p:cNvPr>
              <p:cNvGrpSpPr/>
              <p:nvPr/>
            </p:nvGrpSpPr>
            <p:grpSpPr>
              <a:xfrm>
                <a:off x="218033" y="5968795"/>
                <a:ext cx="1273222" cy="3091385"/>
                <a:chOff x="218033" y="5968795"/>
                <a:chExt cx="1273222" cy="3091385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E937C79D-A09D-4707-A520-C3EA87BEC673}"/>
                    </a:ext>
                  </a:extLst>
                </p:cNvPr>
                <p:cNvGrpSpPr/>
                <p:nvPr/>
              </p:nvGrpSpPr>
              <p:grpSpPr>
                <a:xfrm>
                  <a:off x="282617" y="6011093"/>
                  <a:ext cx="1085544" cy="3049087"/>
                  <a:chOff x="282617" y="6011093"/>
                  <a:chExt cx="1085544" cy="3049087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A80FFE4D-EF5C-4703-AD42-2D355ACC6CD8}"/>
                      </a:ext>
                    </a:extLst>
                  </p:cNvPr>
                  <p:cNvGrpSpPr/>
                  <p:nvPr/>
                </p:nvGrpSpPr>
                <p:grpSpPr>
                  <a:xfrm>
                    <a:off x="282617" y="6011093"/>
                    <a:ext cx="1085544" cy="3049087"/>
                    <a:chOff x="282617" y="6011093"/>
                    <a:chExt cx="1208638" cy="3394836"/>
                  </a:xfrm>
                </p:grpSpPr>
                <p:pic>
                  <p:nvPicPr>
                    <p:cNvPr id="25" name="Picture 24">
                      <a:extLst>
                        <a:ext uri="{FF2B5EF4-FFF2-40B4-BE49-F238E27FC236}">
                          <a16:creationId xmlns:a16="http://schemas.microsoft.com/office/drawing/2014/main" id="{8E3249E6-B181-4821-9410-6D594305EC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4"/>
                    <a:srcRect l="17394" t="1903" r="17153" b="6014"/>
                    <a:stretch/>
                  </p:blipFill>
                  <p:spPr>
                    <a:xfrm>
                      <a:off x="282617" y="6011093"/>
                      <a:ext cx="1208638" cy="3394836"/>
                    </a:xfrm>
                    <a:prstGeom prst="rect">
                      <a:avLst/>
                    </a:prstGeom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</p:pic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744D6FF1-DA4B-4E72-9717-360E5EF0432D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980094" y="8501195"/>
                      <a:ext cx="511160" cy="496505"/>
                    </a:xfrm>
                    <a:prstGeom prst="rect">
                      <a:avLst/>
                    </a:prstGeom>
                    <a:solidFill>
                      <a:srgbClr val="EDF1FA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2859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5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36BDF37-D8D2-49A5-9A0D-F2FA40E35B7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366824" y="6039669"/>
                    <a:ext cx="920955" cy="123790"/>
                  </a:xfrm>
                  <a:prstGeom prst="rect">
                    <a:avLst/>
                  </a:prstGeom>
                  <a:solidFill>
                    <a:srgbClr val="EDF1FA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2859088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5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740E845-7818-4361-9FC2-26F5A992EF61}"/>
                    </a:ext>
                  </a:extLst>
                </p:cNvPr>
                <p:cNvSpPr txBox="1"/>
                <p:nvPr/>
              </p:nvSpPr>
              <p:spPr>
                <a:xfrm>
                  <a:off x="218033" y="5968795"/>
                  <a:ext cx="127322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>
                      <a:solidFill>
                        <a:srgbClr val="434343"/>
                      </a:solidFill>
                      <a:latin typeface="Droid Serif"/>
                    </a:rPr>
                    <a:t>Software Topography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01ECC5C-E9CE-4F7A-B785-A723D1E68E0F}"/>
                  </a:ext>
                </a:extLst>
              </p:cNvPr>
              <p:cNvGrpSpPr/>
              <p:nvPr/>
            </p:nvGrpSpPr>
            <p:grpSpPr>
              <a:xfrm>
                <a:off x="1358440" y="6342859"/>
                <a:ext cx="1559268" cy="3015779"/>
                <a:chOff x="1343200" y="6342859"/>
                <a:chExt cx="1559268" cy="3015779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4F0BC91-CB87-4E36-AC7A-D11FFBAB6F3F}"/>
                    </a:ext>
                  </a:extLst>
                </p:cNvPr>
                <p:cNvGrpSpPr/>
                <p:nvPr/>
              </p:nvGrpSpPr>
              <p:grpSpPr>
                <a:xfrm>
                  <a:off x="1343200" y="6388348"/>
                  <a:ext cx="1559268" cy="2970290"/>
                  <a:chOff x="1401250" y="6394511"/>
                  <a:chExt cx="1559268" cy="2970290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623B5E46-3986-4627-AF19-64820C331D82}"/>
                      </a:ext>
                    </a:extLst>
                  </p:cNvPr>
                  <p:cNvGrpSpPr/>
                  <p:nvPr/>
                </p:nvGrpSpPr>
                <p:grpSpPr>
                  <a:xfrm>
                    <a:off x="1401250" y="6394511"/>
                    <a:ext cx="1559268" cy="2970290"/>
                    <a:chOff x="1487089" y="6455365"/>
                    <a:chExt cx="1664414" cy="3170584"/>
                  </a:xfrm>
                </p:grpSpPr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3AC455A1-542C-4F7A-8ABA-1D2F14544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7089" y="6455365"/>
                      <a:ext cx="1564616" cy="3170584"/>
                      <a:chOff x="1487089" y="6455365"/>
                      <a:chExt cx="1564616" cy="3170584"/>
                    </a:xfrm>
                  </p:grpSpPr>
                  <p:pic>
                    <p:nvPicPr>
                      <p:cNvPr id="26" name="Picture 25">
                        <a:extLst>
                          <a:ext uri="{FF2B5EF4-FFF2-40B4-BE49-F238E27FC236}">
                            <a16:creationId xmlns:a16="http://schemas.microsoft.com/office/drawing/2014/main" id="{EA94EEE3-6B7D-435F-971C-0CB5BE602C0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5"/>
                      <a:srcRect l="13972" t="3613" r="14280" b="6367"/>
                      <a:stretch/>
                    </p:blipFill>
                    <p:spPr>
                      <a:xfrm>
                        <a:off x="1489633" y="6455365"/>
                        <a:ext cx="1562072" cy="3170584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ln>
                    </p:spPr>
                  </p:pic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FF2AF468-36C4-4D7B-BE17-8841BF19A9F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flipV="1">
                        <a:off x="1487089" y="6477159"/>
                        <a:ext cx="276974" cy="322987"/>
                      </a:xfrm>
                      <a:prstGeom prst="rect">
                        <a:avLst/>
                      </a:prstGeom>
                      <a:solidFill>
                        <a:srgbClr val="EDF1FA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2859088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GB" sz="5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p:grp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C5331490-5E15-4B80-8796-4E4F2D6FA65F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2396358" y="8604625"/>
                      <a:ext cx="755145" cy="604831"/>
                    </a:xfrm>
                    <a:prstGeom prst="rect">
                      <a:avLst/>
                    </a:prstGeom>
                    <a:solidFill>
                      <a:srgbClr val="EDF1FA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2859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5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1F3B61A0-DB59-491F-A944-8106702F14A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602719" y="6414927"/>
                    <a:ext cx="997606" cy="99022"/>
                  </a:xfrm>
                  <a:prstGeom prst="rect">
                    <a:avLst/>
                  </a:prstGeom>
                  <a:solidFill>
                    <a:srgbClr val="EDF1FA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2859088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5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7B89680-341A-4D51-BE8D-006D66F13547}"/>
                    </a:ext>
                  </a:extLst>
                </p:cNvPr>
                <p:cNvSpPr txBox="1"/>
                <p:nvPr/>
              </p:nvSpPr>
              <p:spPr>
                <a:xfrm>
                  <a:off x="1468923" y="6342859"/>
                  <a:ext cx="127322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>
                      <a:solidFill>
                        <a:srgbClr val="434343"/>
                      </a:solidFill>
                      <a:latin typeface="Droid Serif"/>
                    </a:rPr>
                    <a:t>Hardware Topography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EAB8DE8-9423-44CD-85CB-2C3855A00F2A}"/>
                  </a:ext>
                </a:extLst>
              </p:cNvPr>
              <p:cNvGrpSpPr/>
              <p:nvPr/>
            </p:nvGrpSpPr>
            <p:grpSpPr>
              <a:xfrm>
                <a:off x="2768696" y="6797977"/>
                <a:ext cx="997606" cy="3320402"/>
                <a:chOff x="2730596" y="6797977"/>
                <a:chExt cx="997606" cy="3320402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46C7F21-131E-41B0-A1D0-EF8C43A86491}"/>
                    </a:ext>
                  </a:extLst>
                </p:cNvPr>
                <p:cNvGrpSpPr/>
                <p:nvPr/>
              </p:nvGrpSpPr>
              <p:grpSpPr>
                <a:xfrm>
                  <a:off x="2788266" y="6822737"/>
                  <a:ext cx="890135" cy="3295642"/>
                  <a:chOff x="2780961" y="6822736"/>
                  <a:chExt cx="890135" cy="3295642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B8083068-6FAF-411E-8DCB-BADB51EB496C}"/>
                      </a:ext>
                    </a:extLst>
                  </p:cNvPr>
                  <p:cNvGrpSpPr/>
                  <p:nvPr/>
                </p:nvGrpSpPr>
                <p:grpSpPr>
                  <a:xfrm>
                    <a:off x="2780961" y="6822738"/>
                    <a:ext cx="886586" cy="3295640"/>
                    <a:chOff x="3266889" y="6800074"/>
                    <a:chExt cx="886586" cy="3295640"/>
                  </a:xfrm>
                </p:grpSpPr>
                <p:pic>
                  <p:nvPicPr>
                    <p:cNvPr id="52" name="Picture 51">
                      <a:extLst>
                        <a:ext uri="{FF2B5EF4-FFF2-40B4-BE49-F238E27FC236}">
                          <a16:creationId xmlns:a16="http://schemas.microsoft.com/office/drawing/2014/main" id="{313EFE08-C524-493A-B828-805746855B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6"/>
                    <a:srcRect l="4769" r="5086"/>
                    <a:stretch/>
                  </p:blipFill>
                  <p:spPr>
                    <a:xfrm>
                      <a:off x="3270439" y="6800074"/>
                      <a:ext cx="883036" cy="3295640"/>
                    </a:xfrm>
                    <a:prstGeom prst="rect">
                      <a:avLst/>
                    </a:prstGeom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</p:pic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F930B2CE-52D5-4A53-965E-0ED4A6447200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3266889" y="6998527"/>
                      <a:ext cx="236799" cy="322987"/>
                    </a:xfrm>
                    <a:prstGeom prst="rect">
                      <a:avLst/>
                    </a:prstGeom>
                    <a:solidFill>
                      <a:srgbClr val="EDF1FA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2859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5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37D5E192-5F69-4488-AC0A-27A8C2D042D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784512" y="6822736"/>
                    <a:ext cx="886584" cy="172062"/>
                  </a:xfrm>
                  <a:prstGeom prst="rect">
                    <a:avLst/>
                  </a:prstGeom>
                  <a:solidFill>
                    <a:srgbClr val="EDF1FA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2859088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5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6E4761C-2FB7-4B89-9D64-F49662BF6CEC}"/>
                    </a:ext>
                  </a:extLst>
                </p:cNvPr>
                <p:cNvSpPr txBox="1"/>
                <p:nvPr/>
              </p:nvSpPr>
              <p:spPr>
                <a:xfrm>
                  <a:off x="2730596" y="6797977"/>
                  <a:ext cx="99760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>
                      <a:solidFill>
                        <a:srgbClr val="434343"/>
                      </a:solidFill>
                      <a:latin typeface="Droid Serif"/>
                    </a:rPr>
                    <a:t>Test Topography</a:t>
                  </a:r>
                </a:p>
              </p:txBody>
            </p: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B41AC35-77E0-441F-883E-A90C2F2DF61E}"/>
                </a:ext>
              </a:extLst>
            </p:cNvPr>
            <p:cNvGrpSpPr/>
            <p:nvPr/>
          </p:nvGrpSpPr>
          <p:grpSpPr>
            <a:xfrm>
              <a:off x="795518" y="5998371"/>
              <a:ext cx="2618220" cy="848380"/>
              <a:chOff x="795518" y="5971477"/>
              <a:chExt cx="2618220" cy="848380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8CFF5DF-5542-40A5-9220-4F3DE1576A9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95519" y="5971477"/>
                <a:ext cx="0" cy="1913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4D8E0DF-1EEF-430B-839A-A2E5FC5615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18773" y="5971477"/>
                <a:ext cx="2001" cy="44996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59A0547D-5AC9-4DB0-B9A9-AC7C757B0388}"/>
                  </a:ext>
                </a:extLst>
              </p:cNvPr>
              <p:cNvCxnSpPr/>
              <p:nvPr/>
            </p:nvCxnSpPr>
            <p:spPr bwMode="auto">
              <a:xfrm>
                <a:off x="795518" y="5976499"/>
                <a:ext cx="2618220" cy="843358"/>
              </a:xfrm>
              <a:prstGeom prst="bentConnector3">
                <a:avLst>
                  <a:gd name="adj1" fmla="val 100022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BE767F4-55E0-47BB-835B-815358FCDBB6}"/>
                </a:ext>
              </a:extLst>
            </p:cNvPr>
            <p:cNvSpPr txBox="1"/>
            <p:nvPr/>
          </p:nvSpPr>
          <p:spPr>
            <a:xfrm>
              <a:off x="649315" y="9439834"/>
              <a:ext cx="175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i="1" dirty="0">
                  <a:solidFill>
                    <a:srgbClr val="434343"/>
                  </a:solidFill>
                  <a:latin typeface="Droid Serif"/>
                </a:rPr>
                <a:t>Project Diagram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60A0EE-C3EA-4DF6-A330-165C5E3E81A9}"/>
                </a:ext>
              </a:extLst>
            </p:cNvPr>
            <p:cNvSpPr txBox="1"/>
            <p:nvPr/>
          </p:nvSpPr>
          <p:spPr>
            <a:xfrm>
              <a:off x="8147392" y="9673265"/>
              <a:ext cx="2628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i="1" dirty="0">
                  <a:solidFill>
                    <a:srgbClr val="434343"/>
                  </a:solidFill>
                  <a:latin typeface="Droid Serif"/>
                </a:rPr>
                <a:t>PWM output from circuit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1F799F8-EBF2-440D-B310-B974B7158E55}"/>
                </a:ext>
              </a:extLst>
            </p:cNvPr>
            <p:cNvGrpSpPr/>
            <p:nvPr/>
          </p:nvGrpSpPr>
          <p:grpSpPr>
            <a:xfrm>
              <a:off x="643445" y="5655852"/>
              <a:ext cx="298480" cy="338554"/>
              <a:chOff x="643445" y="5655852"/>
              <a:chExt cx="298480" cy="338554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25DF6FE-8374-4DF1-AF35-5435C2A24A64}"/>
                  </a:ext>
                </a:extLst>
              </p:cNvPr>
              <p:cNvSpPr/>
              <p:nvPr/>
            </p:nvSpPr>
            <p:spPr bwMode="auto">
              <a:xfrm>
                <a:off x="666168" y="5704935"/>
                <a:ext cx="254256" cy="254256"/>
              </a:xfrm>
              <a:prstGeom prst="ellipse">
                <a:avLst/>
              </a:prstGeom>
              <a:solidFill>
                <a:srgbClr val="EDF1F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28590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5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46162D3-5990-4F87-83DD-20AC8874A471}"/>
                  </a:ext>
                </a:extLst>
              </p:cNvPr>
              <p:cNvSpPr txBox="1"/>
              <p:nvPr/>
            </p:nvSpPr>
            <p:spPr>
              <a:xfrm>
                <a:off x="643445" y="565585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1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0A53646-C84A-46C6-B48C-689238FA4813}"/>
                </a:ext>
              </a:extLst>
            </p:cNvPr>
            <p:cNvGrpSpPr/>
            <p:nvPr/>
          </p:nvGrpSpPr>
          <p:grpSpPr>
            <a:xfrm>
              <a:off x="1969533" y="5655852"/>
              <a:ext cx="298480" cy="338554"/>
              <a:chOff x="643445" y="5655852"/>
              <a:chExt cx="298480" cy="338554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22A460D-2874-419C-A8A0-0EDABEF0E044}"/>
                  </a:ext>
                </a:extLst>
              </p:cNvPr>
              <p:cNvSpPr/>
              <p:nvPr/>
            </p:nvSpPr>
            <p:spPr bwMode="auto">
              <a:xfrm>
                <a:off x="666168" y="5704935"/>
                <a:ext cx="254256" cy="254256"/>
              </a:xfrm>
              <a:prstGeom prst="ellipse">
                <a:avLst/>
              </a:prstGeom>
              <a:solidFill>
                <a:srgbClr val="EDF1F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28590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5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B7C2E0-DF44-49A4-8606-FDCAD61969DD}"/>
                  </a:ext>
                </a:extLst>
              </p:cNvPr>
              <p:cNvSpPr txBox="1"/>
              <p:nvPr/>
            </p:nvSpPr>
            <p:spPr>
              <a:xfrm>
                <a:off x="643445" y="565585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2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7195553-1A30-4D24-8D2B-2995C00AB768}"/>
                </a:ext>
              </a:extLst>
            </p:cNvPr>
            <p:cNvGrpSpPr/>
            <p:nvPr/>
          </p:nvGrpSpPr>
          <p:grpSpPr>
            <a:xfrm>
              <a:off x="3238640" y="5651126"/>
              <a:ext cx="298480" cy="338554"/>
              <a:chOff x="643445" y="5655852"/>
              <a:chExt cx="298480" cy="338554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23594B3-616F-4E7E-8F7B-500CEDC7A796}"/>
                  </a:ext>
                </a:extLst>
              </p:cNvPr>
              <p:cNvSpPr/>
              <p:nvPr/>
            </p:nvSpPr>
            <p:spPr bwMode="auto">
              <a:xfrm>
                <a:off x="666168" y="5704935"/>
                <a:ext cx="254256" cy="254256"/>
              </a:xfrm>
              <a:prstGeom prst="ellipse">
                <a:avLst/>
              </a:prstGeom>
              <a:solidFill>
                <a:srgbClr val="EDF1F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28590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5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D3121DB-4812-455D-A01B-CA6CDB8BD123}"/>
                  </a:ext>
                </a:extLst>
              </p:cNvPr>
              <p:cNvSpPr txBox="1"/>
              <p:nvPr/>
            </p:nvSpPr>
            <p:spPr>
              <a:xfrm>
                <a:off x="643445" y="565585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3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D9B6700-36D1-46CD-88A8-9799491ED358}"/>
                </a:ext>
              </a:extLst>
            </p:cNvPr>
            <p:cNvGrpSpPr/>
            <p:nvPr/>
          </p:nvGrpSpPr>
          <p:grpSpPr>
            <a:xfrm>
              <a:off x="9218349" y="4813196"/>
              <a:ext cx="386545" cy="109957"/>
              <a:chOff x="16736123" y="8132100"/>
              <a:chExt cx="785755" cy="25375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D61571B-6BCF-42D8-BD23-90B6924D55B0}"/>
                  </a:ext>
                </a:extLst>
              </p:cNvPr>
              <p:cNvGrpSpPr/>
              <p:nvPr/>
            </p:nvGrpSpPr>
            <p:grpSpPr>
              <a:xfrm>
                <a:off x="16736123" y="8132100"/>
                <a:ext cx="468478" cy="129256"/>
                <a:chOff x="16316112" y="8917781"/>
                <a:chExt cx="468478" cy="129256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91D081DD-5E82-4CFD-AF06-6E14E319B7F1}"/>
                    </a:ext>
                  </a:extLst>
                </p:cNvPr>
                <p:cNvCxnSpPr/>
                <p:nvPr/>
              </p:nvCxnSpPr>
              <p:spPr bwMode="auto">
                <a:xfrm>
                  <a:off x="16316112" y="9044655"/>
                  <a:ext cx="161365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6A540E5-EEC1-4AF3-A0BC-EF055F3E24D3}"/>
                    </a:ext>
                  </a:extLst>
                </p:cNvPr>
                <p:cNvCxnSpPr/>
                <p:nvPr/>
              </p:nvCxnSpPr>
              <p:spPr bwMode="auto">
                <a:xfrm>
                  <a:off x="16623225" y="9044656"/>
                  <a:ext cx="161365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D640C1A-869C-4364-B3B8-51435EEBB23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476635" y="8920163"/>
                  <a:ext cx="0" cy="126874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6F2131DF-F84F-45B8-BAEA-7D6640E5B9E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631135" y="8917781"/>
                  <a:ext cx="0" cy="126874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A262706B-BFF4-468A-A6E7-BB03741A23C0}"/>
                    </a:ext>
                  </a:extLst>
                </p:cNvPr>
                <p:cNvCxnSpPr/>
                <p:nvPr/>
              </p:nvCxnSpPr>
              <p:spPr bwMode="auto">
                <a:xfrm>
                  <a:off x="16474255" y="8922542"/>
                  <a:ext cx="161365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12E5BBAF-91BA-4F3C-AFB1-CD486AF523D9}"/>
                  </a:ext>
                </a:extLst>
              </p:cNvPr>
              <p:cNvGrpSpPr/>
              <p:nvPr/>
            </p:nvGrpSpPr>
            <p:grpSpPr>
              <a:xfrm rot="10800000">
                <a:off x="17043730" y="8256594"/>
                <a:ext cx="478148" cy="129256"/>
                <a:chOff x="16306442" y="8917781"/>
                <a:chExt cx="478148" cy="12925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DABF71F6-B354-4370-8B33-AFB50AB5C7A8}"/>
                    </a:ext>
                  </a:extLst>
                </p:cNvPr>
                <p:cNvCxnSpPr/>
                <p:nvPr/>
              </p:nvCxnSpPr>
              <p:spPr bwMode="auto">
                <a:xfrm>
                  <a:off x="16306442" y="9044655"/>
                  <a:ext cx="161365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34B9F547-25C7-424D-AB31-3D3F79A22619}"/>
                    </a:ext>
                  </a:extLst>
                </p:cNvPr>
                <p:cNvCxnSpPr/>
                <p:nvPr/>
              </p:nvCxnSpPr>
              <p:spPr bwMode="auto">
                <a:xfrm>
                  <a:off x="16623225" y="9044656"/>
                  <a:ext cx="161365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02350F25-7856-4F33-B2B0-D375AC38793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471806" y="8920162"/>
                  <a:ext cx="0" cy="12687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C08FFE50-AB9A-4CF6-BCFE-C4053BA98DB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621477" y="8917781"/>
                  <a:ext cx="0" cy="126874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AB065EEA-92FE-4D3E-A424-67DD4496306A}"/>
                    </a:ext>
                  </a:extLst>
                </p:cNvPr>
                <p:cNvCxnSpPr/>
                <p:nvPr/>
              </p:nvCxnSpPr>
              <p:spPr bwMode="auto">
                <a:xfrm>
                  <a:off x="16464597" y="8922540"/>
                  <a:ext cx="161365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830D660-ADAD-412D-B4D0-EFCDBA60C228}"/>
                </a:ext>
              </a:extLst>
            </p:cNvPr>
            <p:cNvGrpSpPr/>
            <p:nvPr/>
          </p:nvGrpSpPr>
          <p:grpSpPr>
            <a:xfrm>
              <a:off x="10456095" y="5504030"/>
              <a:ext cx="386671" cy="109928"/>
              <a:chOff x="16876485" y="8242048"/>
              <a:chExt cx="786019" cy="253684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137C21AA-6EC4-4C09-93FC-1031ED770053}"/>
                  </a:ext>
                </a:extLst>
              </p:cNvPr>
              <p:cNvGrpSpPr/>
              <p:nvPr/>
            </p:nvGrpSpPr>
            <p:grpSpPr>
              <a:xfrm>
                <a:off x="16876485" y="8242048"/>
                <a:ext cx="319530" cy="129268"/>
                <a:chOff x="16456474" y="9027729"/>
                <a:chExt cx="319530" cy="129268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83EFB03C-612D-4BD3-A887-5D74CDF8549C}"/>
                    </a:ext>
                  </a:extLst>
                </p:cNvPr>
                <p:cNvCxnSpPr/>
                <p:nvPr/>
              </p:nvCxnSpPr>
              <p:spPr bwMode="auto">
                <a:xfrm>
                  <a:off x="16456474" y="9154558"/>
                  <a:ext cx="161369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072D2175-F6E8-41FD-964B-F56B10B59D1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617072" y="9030122"/>
                  <a:ext cx="0" cy="12687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4977FCE-B2C8-4ABE-9CE0-B0C7F82DFB7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771513" y="9027729"/>
                  <a:ext cx="0" cy="126875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902920B1-A352-4A63-AE9C-1DD446BC72AC}"/>
                    </a:ext>
                  </a:extLst>
                </p:cNvPr>
                <p:cNvCxnSpPr/>
                <p:nvPr/>
              </p:nvCxnSpPr>
              <p:spPr bwMode="auto">
                <a:xfrm>
                  <a:off x="16614633" y="9032504"/>
                  <a:ext cx="161371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C862EAD3-EFEC-4EC3-971B-B8EE7B56F78D}"/>
                  </a:ext>
                </a:extLst>
              </p:cNvPr>
              <p:cNvGrpSpPr/>
              <p:nvPr/>
            </p:nvGrpSpPr>
            <p:grpSpPr>
              <a:xfrm rot="10800000">
                <a:off x="17189037" y="8366503"/>
                <a:ext cx="473467" cy="129229"/>
                <a:chOff x="16165816" y="8807899"/>
                <a:chExt cx="473467" cy="129229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EA43CCFB-E7E4-4D6A-ACED-3DBAE875A0AD}"/>
                    </a:ext>
                  </a:extLst>
                </p:cNvPr>
                <p:cNvCxnSpPr/>
                <p:nvPr/>
              </p:nvCxnSpPr>
              <p:spPr bwMode="auto">
                <a:xfrm>
                  <a:off x="16165816" y="8934772"/>
                  <a:ext cx="161371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4A0444CE-6279-4BAF-AEF8-DD43673E0298}"/>
                    </a:ext>
                  </a:extLst>
                </p:cNvPr>
                <p:cNvCxnSpPr/>
                <p:nvPr/>
              </p:nvCxnSpPr>
              <p:spPr bwMode="auto">
                <a:xfrm>
                  <a:off x="16477914" y="8934709"/>
                  <a:ext cx="161369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6B9F993-4FDA-4E5D-BC75-568E3B6E2B6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326548" y="8810255"/>
                  <a:ext cx="0" cy="126873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B2E91ED-758A-49CF-8F01-04DC1F10A7C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481093" y="8807899"/>
                  <a:ext cx="0" cy="126873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EA0DEEF-23E9-4DFF-9B7A-7B746DA35FAA}"/>
                    </a:ext>
                  </a:extLst>
                </p:cNvPr>
                <p:cNvCxnSpPr/>
                <p:nvPr/>
              </p:nvCxnSpPr>
              <p:spPr bwMode="auto">
                <a:xfrm>
                  <a:off x="16324213" y="8812664"/>
                  <a:ext cx="161367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76" name="CustomShape 9">
              <a:extLst>
                <a:ext uri="{FF2B5EF4-FFF2-40B4-BE49-F238E27FC236}">
                  <a16:creationId xmlns:a16="http://schemas.microsoft.com/office/drawing/2014/main" id="{A1418F4B-56D1-4FE5-A28F-4716CB9E67C8}"/>
                </a:ext>
              </a:extLst>
            </p:cNvPr>
            <p:cNvSpPr/>
            <p:nvPr/>
          </p:nvSpPr>
          <p:spPr>
            <a:xfrm>
              <a:off x="11311929" y="2329661"/>
              <a:ext cx="3703020" cy="477609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>
                <a:lnSpc>
                  <a:spcPct val="115000"/>
                </a:lnSpc>
              </a:pPr>
              <a:r>
                <a:rPr lang="en-GB" sz="2400" b="1" dirty="0">
                  <a:solidFill>
                    <a:srgbClr val="666666"/>
                  </a:solidFill>
                  <a:latin typeface="Oswald"/>
                  <a:ea typeface="Oswald"/>
                </a:rPr>
                <a:t>Current Implementation cont.</a:t>
              </a:r>
              <a:endParaRPr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65C4FCC-F98A-4C07-9EB5-DD1827A5302E}"/>
                </a:ext>
              </a:extLst>
            </p:cNvPr>
            <p:cNvSpPr txBox="1"/>
            <p:nvPr/>
          </p:nvSpPr>
          <p:spPr>
            <a:xfrm>
              <a:off x="11732169" y="4700259"/>
              <a:ext cx="2821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i="1" dirty="0">
                  <a:solidFill>
                    <a:srgbClr val="434343"/>
                  </a:solidFill>
                  <a:latin typeface="Droid Serif"/>
                </a:rPr>
                <a:t>Hand model in virtual world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358325B8-1C6F-4959-859F-266D6D8D669D}"/>
                </a:ext>
              </a:extLst>
            </p:cNvPr>
            <p:cNvGrpSpPr/>
            <p:nvPr/>
          </p:nvGrpSpPr>
          <p:grpSpPr>
            <a:xfrm>
              <a:off x="7722851" y="3338063"/>
              <a:ext cx="3322051" cy="2775499"/>
              <a:chOff x="7722851" y="2982463"/>
              <a:chExt cx="3322051" cy="2775499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743C95C1-43B7-471F-BAE5-8DE426C422C0}"/>
                  </a:ext>
                </a:extLst>
              </p:cNvPr>
              <p:cNvGrpSpPr/>
              <p:nvPr/>
            </p:nvGrpSpPr>
            <p:grpSpPr>
              <a:xfrm>
                <a:off x="7783493" y="4289700"/>
                <a:ext cx="1975164" cy="729638"/>
                <a:chOff x="7783493" y="4289700"/>
                <a:chExt cx="1975164" cy="729638"/>
              </a:xfrm>
            </p:grpSpPr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D07D3F24-7CB3-48CA-89CF-02FE9FF6B967}"/>
                    </a:ext>
                  </a:extLst>
                </p:cNvPr>
                <p:cNvGrpSpPr/>
                <p:nvPr/>
              </p:nvGrpSpPr>
              <p:grpSpPr>
                <a:xfrm>
                  <a:off x="7783493" y="4289700"/>
                  <a:ext cx="1283722" cy="729638"/>
                  <a:chOff x="7721184" y="5386656"/>
                  <a:chExt cx="1283722" cy="729638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C77C03A0-D836-4D0B-9637-3D0F3B206C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21184" y="5386656"/>
                    <a:ext cx="1283722" cy="72963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2859088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Waveform Generator</a:t>
                    </a:r>
                  </a:p>
                </p:txBody>
              </p: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A49E7D3B-5DC6-4E06-85F7-B95196DD26F5}"/>
                      </a:ext>
                    </a:extLst>
                  </p:cNvPr>
                  <p:cNvGrpSpPr/>
                  <p:nvPr/>
                </p:nvGrpSpPr>
                <p:grpSpPr>
                  <a:xfrm>
                    <a:off x="8102653" y="5938761"/>
                    <a:ext cx="450998" cy="108489"/>
                    <a:chOff x="16311282" y="8917781"/>
                    <a:chExt cx="473308" cy="129256"/>
                  </a:xfrm>
                </p:grpSpPr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E7C60C95-A5EB-4815-809A-22F1F98EBF5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6311282" y="9044656"/>
                      <a:ext cx="161365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5" name="Straight Connector 114">
                      <a:extLst>
                        <a:ext uri="{FF2B5EF4-FFF2-40B4-BE49-F238E27FC236}">
                          <a16:creationId xmlns:a16="http://schemas.microsoft.com/office/drawing/2014/main" id="{6D016623-2427-4FF4-9FF8-31D5436E3F6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6623225" y="9044656"/>
                      <a:ext cx="161365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CA9353F9-20E1-4C20-8DEF-D2F2CEAF8F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16471806" y="8920162"/>
                      <a:ext cx="0" cy="12687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E658F463-148A-4401-A5B9-519A721E69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16626306" y="8917781"/>
                      <a:ext cx="0" cy="12687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9" name="Straight Connector 118">
                      <a:extLst>
                        <a:ext uri="{FF2B5EF4-FFF2-40B4-BE49-F238E27FC236}">
                          <a16:creationId xmlns:a16="http://schemas.microsoft.com/office/drawing/2014/main" id="{0B816764-5A29-4A7F-9B41-3AB215924A4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6469425" y="8922543"/>
                      <a:ext cx="161365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D8F482E-D9F5-4D56-A994-794782C394F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70941" y="4637046"/>
                  <a:ext cx="68771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7EBF30A6-4489-467C-AD80-1D03918DA49F}"/>
                  </a:ext>
                </a:extLst>
              </p:cNvPr>
              <p:cNvGrpSpPr/>
              <p:nvPr/>
            </p:nvGrpSpPr>
            <p:grpSpPr>
              <a:xfrm>
                <a:off x="9761180" y="4190001"/>
                <a:ext cx="1283722" cy="1567961"/>
                <a:chOff x="9761180" y="4190001"/>
                <a:chExt cx="1283722" cy="1567961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2669632-D5B9-4286-880D-7898FFAE8814}"/>
                    </a:ext>
                  </a:extLst>
                </p:cNvPr>
                <p:cNvSpPr/>
                <p:nvPr/>
              </p:nvSpPr>
              <p:spPr bwMode="auto">
                <a:xfrm>
                  <a:off x="9837242" y="5433677"/>
                  <a:ext cx="1146029" cy="324285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8590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Electrodes</a:t>
                  </a:r>
                </a:p>
              </p:txBody>
            </p: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93DD195C-FA41-4063-9E72-8F3CB024237C}"/>
                    </a:ext>
                  </a:extLst>
                </p:cNvPr>
                <p:cNvGrpSpPr/>
                <p:nvPr/>
              </p:nvGrpSpPr>
              <p:grpSpPr>
                <a:xfrm>
                  <a:off x="9761180" y="4190001"/>
                  <a:ext cx="1283722" cy="1244147"/>
                  <a:chOff x="9761180" y="4190001"/>
                  <a:chExt cx="1283722" cy="1244147"/>
                </a:xfrm>
              </p:grpSpPr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631C22C6-B7E6-4842-B7DC-28C1920326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0360748" y="4968687"/>
                    <a:ext cx="0" cy="46546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444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7274469B-A259-42C1-814E-DCFE4B5058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61180" y="4190001"/>
                    <a:ext cx="1283722" cy="7826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2859088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Voltage-to-current-converter</a:t>
                    </a:r>
                    <a:endParaRPr kumimoji="0" lang="en-GB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B26EDC15-032B-46EA-9896-7C5D4310B314}"/>
                  </a:ext>
                </a:extLst>
              </p:cNvPr>
              <p:cNvGrpSpPr/>
              <p:nvPr/>
            </p:nvGrpSpPr>
            <p:grpSpPr>
              <a:xfrm>
                <a:off x="7722851" y="2982463"/>
                <a:ext cx="2010118" cy="549691"/>
                <a:chOff x="7828694" y="3109950"/>
                <a:chExt cx="2010118" cy="549691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2D8F6BD8-1498-4D97-959A-63F211133E20}"/>
                    </a:ext>
                  </a:extLst>
                </p:cNvPr>
                <p:cNvSpPr/>
                <p:nvPr/>
              </p:nvSpPr>
              <p:spPr bwMode="auto">
                <a:xfrm>
                  <a:off x="7828694" y="3109950"/>
                  <a:ext cx="1348085" cy="3811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28590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Glove Script</a:t>
                  </a:r>
                </a:p>
              </p:txBody>
            </p:sp>
            <p:cxnSp>
              <p:nvCxnSpPr>
                <p:cNvPr id="184" name="Connector: Elbow 183">
                  <a:extLst>
                    <a:ext uri="{FF2B5EF4-FFF2-40B4-BE49-F238E27FC236}">
                      <a16:creationId xmlns:a16="http://schemas.microsoft.com/office/drawing/2014/main" id="{1F53728C-AEC7-46D5-8AAD-D435FB437EB8}"/>
                    </a:ext>
                  </a:extLst>
                </p:cNvPr>
                <p:cNvCxnSpPr>
                  <a:cxnSpLocks/>
                  <a:stCxn id="181" idx="2"/>
                  <a:endCxn id="198" idx="1"/>
                </p:cNvCxnSpPr>
                <p:nvPr/>
              </p:nvCxnSpPr>
              <p:spPr bwMode="auto">
                <a:xfrm rot="16200000" flipH="1">
                  <a:off x="9086490" y="2907319"/>
                  <a:ext cx="168569" cy="1336075"/>
                </a:xfrm>
                <a:prstGeom prst="bentConnector2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9900F998-0DEF-4C1D-AFE0-AF46763CD26E}"/>
                  </a:ext>
                </a:extLst>
              </p:cNvPr>
              <p:cNvGrpSpPr/>
              <p:nvPr/>
            </p:nvGrpSpPr>
            <p:grpSpPr>
              <a:xfrm>
                <a:off x="9744362" y="3382021"/>
                <a:ext cx="1283722" cy="788449"/>
                <a:chOff x="9744362" y="3382021"/>
                <a:chExt cx="1283722" cy="788449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737111E-65A8-4A15-AD8B-BCD2CB2EC387}"/>
                    </a:ext>
                  </a:extLst>
                </p:cNvPr>
                <p:cNvSpPr/>
                <p:nvPr/>
              </p:nvSpPr>
              <p:spPr bwMode="auto">
                <a:xfrm>
                  <a:off x="9744362" y="3382021"/>
                  <a:ext cx="1283722" cy="3229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28590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Arduino</a:t>
                  </a:r>
                </a:p>
              </p:txBody>
            </p: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B7813DE5-A4AF-44F2-B6EF-FCD84624CB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74706" y="3705009"/>
                  <a:ext cx="0" cy="465461"/>
                </a:xfrm>
                <a:prstGeom prst="straightConnector1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8BCB6CD-A2A7-48FA-AFD0-1CA356D84A3E}"/>
                </a:ext>
              </a:extLst>
            </p:cNvPr>
            <p:cNvSpPr txBox="1"/>
            <p:nvPr/>
          </p:nvSpPr>
          <p:spPr>
            <a:xfrm>
              <a:off x="7766177" y="6154887"/>
              <a:ext cx="350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i="1" dirty="0">
                  <a:solidFill>
                    <a:srgbClr val="434343"/>
                  </a:solidFill>
                  <a:latin typeface="Droid Serif"/>
                </a:rPr>
                <a:t>Basic top-level circuit hierarchy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36C6EF5-AA54-4297-9F40-1F3D16279EC1}"/>
                </a:ext>
              </a:extLst>
            </p:cNvPr>
            <p:cNvGrpSpPr/>
            <p:nvPr/>
          </p:nvGrpSpPr>
          <p:grpSpPr>
            <a:xfrm>
              <a:off x="4041441" y="8032338"/>
              <a:ext cx="3301598" cy="1899304"/>
              <a:chOff x="817740" y="7883908"/>
              <a:chExt cx="3701784" cy="2129519"/>
            </a:xfrm>
          </p:grpSpPr>
          <p:pic>
            <p:nvPicPr>
              <p:cNvPr id="228" name="Picture 22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9CE5EAF-AA6D-4748-B4EB-DC0AD64DC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41" r="3205"/>
              <a:stretch/>
            </p:blipFill>
            <p:spPr>
              <a:xfrm>
                <a:off x="817740" y="7883908"/>
                <a:ext cx="3701784" cy="1828800"/>
              </a:xfrm>
              <a:prstGeom prst="rect">
                <a:avLst/>
              </a:prstGeom>
            </p:spPr>
          </p:pic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46CDDF50-66B0-40FC-8F05-877C2D40D60B}"/>
                  </a:ext>
                </a:extLst>
              </p:cNvPr>
              <p:cNvSpPr txBox="1"/>
              <p:nvPr/>
            </p:nvSpPr>
            <p:spPr>
              <a:xfrm>
                <a:off x="1401953" y="9599328"/>
                <a:ext cx="2951084" cy="414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i="1" dirty="0">
                    <a:solidFill>
                      <a:srgbClr val="434343"/>
                    </a:solidFill>
                    <a:latin typeface="Droid Serif"/>
                  </a:rPr>
                  <a:t>Sensor mappings table</a:t>
                </a:r>
              </a:p>
            </p:txBody>
          </p:sp>
        </p:grpSp>
      </p:grpSp>
      <p:pic>
        <p:nvPicPr>
          <p:cNvPr id="3" name="WhatsApp Video 2020-03-10 at 21.32.58">
            <a:hlinkClick r:id="" action="ppaction://media"/>
            <a:extLst>
              <a:ext uri="{FF2B5EF4-FFF2-40B4-BE49-F238E27FC236}">
                <a16:creationId xmlns:a16="http://schemas.microsoft.com/office/drawing/2014/main" id="{15A999D9-8983-44B3-9EC7-46970AB1E44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1596398" y="2971431"/>
            <a:ext cx="3141588" cy="1727873"/>
          </a:xfrm>
          <a:prstGeom prst="rect">
            <a:avLst/>
          </a:prstGeom>
        </p:spPr>
      </p:pic>
      <p:pic>
        <p:nvPicPr>
          <p:cNvPr id="4" name="WhatsApp Video 2020-03-10 at 16.07.49">
            <a:hlinkClick r:id="" action="ppaction://media"/>
            <a:extLst>
              <a:ext uri="{FF2B5EF4-FFF2-40B4-BE49-F238E27FC236}">
                <a16:creationId xmlns:a16="http://schemas.microsoft.com/office/drawing/2014/main" id="{9C28EB13-B825-4446-B28C-DB3B93C8CF9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8361940" y="6826052"/>
            <a:ext cx="2182017" cy="27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9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451</TotalTime>
  <Words>246</Words>
  <Application>Microsoft Office PowerPoint</Application>
  <PresentationFormat>Custom</PresentationFormat>
  <Paragraphs>40</Paragraphs>
  <Slides>1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Droid Serif</vt:lpstr>
      <vt:lpstr>Oswald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Mister Creed</cp:lastModifiedBy>
  <cp:revision>1</cp:revision>
  <dcterms:created xsi:type="dcterms:W3CDTF">2017-01-16T10:10:48Z</dcterms:created>
  <dcterms:modified xsi:type="dcterms:W3CDTF">2020-03-11T00:02:41Z</dcterms:modified>
</cp:coreProperties>
</file>