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458B00"/>
    <a:srgbClr val="EEB41E"/>
    <a:srgbClr val="CD6600"/>
    <a:srgbClr val="CD2525"/>
    <a:srgbClr val="68228B"/>
    <a:srgbClr val="197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 showGuides="1">
      <p:cViewPr>
        <p:scale>
          <a:sx n="119" d="100"/>
          <a:sy n="119" d="100"/>
        </p:scale>
        <p:origin x="2568" y="144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F57B469-E9D6-3521-5720-DE4C6886943E}"/>
              </a:ext>
            </a:extLst>
          </p:cNvPr>
          <p:cNvSpPr/>
          <p:nvPr/>
        </p:nvSpPr>
        <p:spPr>
          <a:xfrm>
            <a:off x="2401849" y="3975604"/>
            <a:ext cx="598443" cy="2347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98CBBC-A2A9-56A4-6849-B4C57C4A9A6D}"/>
              </a:ext>
            </a:extLst>
          </p:cNvPr>
          <p:cNvSpPr/>
          <p:nvPr/>
        </p:nvSpPr>
        <p:spPr>
          <a:xfrm>
            <a:off x="6058132" y="3975605"/>
            <a:ext cx="598443" cy="2347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A354FC-7855-9642-F57C-2931B84766F1}"/>
              </a:ext>
            </a:extLst>
          </p:cNvPr>
          <p:cNvSpPr/>
          <p:nvPr/>
        </p:nvSpPr>
        <p:spPr>
          <a:xfrm>
            <a:off x="6058133" y="609969"/>
            <a:ext cx="598443" cy="2347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2472C-23D8-3681-C978-DF50F8C04D0E}"/>
              </a:ext>
            </a:extLst>
          </p:cNvPr>
          <p:cNvSpPr/>
          <p:nvPr/>
        </p:nvSpPr>
        <p:spPr>
          <a:xfrm>
            <a:off x="2394139" y="619135"/>
            <a:ext cx="598443" cy="2347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AD47D-8E46-EA8E-105D-9D7DE920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76" t="13303" b="13764"/>
          <a:stretch/>
        </p:blipFill>
        <p:spPr>
          <a:xfrm>
            <a:off x="381032" y="392419"/>
            <a:ext cx="3640027" cy="2932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5DA37-6C35-6845-2219-CA62651F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69" t="13303" b="13764"/>
          <a:stretch/>
        </p:blipFill>
        <p:spPr>
          <a:xfrm>
            <a:off x="4038368" y="392419"/>
            <a:ext cx="3640291" cy="293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CD7C2-6B8C-2CBB-931E-3EB35AE9C5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39" t="13303" b="13764"/>
          <a:stretch/>
        </p:blipFill>
        <p:spPr>
          <a:xfrm>
            <a:off x="363460" y="3750605"/>
            <a:ext cx="3657599" cy="2932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13844-B234-61BD-D749-C4AE1E00B3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39" t="13303" b="13764"/>
          <a:stretch/>
        </p:blipFill>
        <p:spPr>
          <a:xfrm>
            <a:off x="4021059" y="3750605"/>
            <a:ext cx="3657599" cy="2932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23E3E0-1348-4174-120A-666B11E1914E}"/>
              </a:ext>
            </a:extLst>
          </p:cNvPr>
          <p:cNvSpPr txBox="1"/>
          <p:nvPr/>
        </p:nvSpPr>
        <p:spPr>
          <a:xfrm>
            <a:off x="0" y="66450"/>
            <a:ext cx="32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manage, state, delist, Wyoming, wildlife, recovery,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5793-9C7C-C8B7-76D3-C7E9D02F522C}"/>
              </a:ext>
            </a:extLst>
          </p:cNvPr>
          <p:cNvSpPr txBox="1"/>
          <p:nvPr/>
        </p:nvSpPr>
        <p:spPr>
          <a:xfrm>
            <a:off x="3657600" y="66450"/>
            <a:ext cx="32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population, species, Yellowstone, endangered, wildlife, list, 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40735-6421-2E4A-761B-FD26225A162B}"/>
              </a:ext>
            </a:extLst>
          </p:cNvPr>
          <p:cNvSpPr txBox="1"/>
          <p:nvPr/>
        </p:nvSpPr>
        <p:spPr>
          <a:xfrm>
            <a:off x="0" y="3396344"/>
            <a:ext cx="32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hunt, protection, national, federal, land, Yellowstone, habitat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3DBAF-69B8-884E-5CF6-EACBE2591A98}"/>
              </a:ext>
            </a:extLst>
          </p:cNvPr>
          <p:cNvSpPr txBox="1"/>
          <p:nvPr/>
        </p:nvSpPr>
        <p:spPr>
          <a:xfrm>
            <a:off x="3657600" y="3396344"/>
            <a:ext cx="32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D. people, conflict, human, kill, can, year, area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F69192-BD32-AB4A-46A1-C913A4877CC2}"/>
              </a:ext>
            </a:extLst>
          </p:cNvPr>
          <p:cNvGrpSpPr/>
          <p:nvPr/>
        </p:nvGrpSpPr>
        <p:grpSpPr>
          <a:xfrm>
            <a:off x="602770" y="6881838"/>
            <a:ext cx="4481763" cy="276999"/>
            <a:chOff x="315096" y="6881838"/>
            <a:chExt cx="4481763" cy="2769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D978A5-7D87-C153-5BF9-EBF3512B8888}"/>
                </a:ext>
              </a:extLst>
            </p:cNvPr>
            <p:cNvSpPr txBox="1"/>
            <p:nvPr/>
          </p:nvSpPr>
          <p:spPr>
            <a:xfrm>
              <a:off x="414131" y="6881838"/>
              <a:ext cx="887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16D057-6CCB-7642-CD57-B3F05E99A9DF}"/>
                </a:ext>
              </a:extLst>
            </p:cNvPr>
            <p:cNvSpPr txBox="1"/>
            <p:nvPr/>
          </p:nvSpPr>
          <p:spPr>
            <a:xfrm>
              <a:off x="1493099" y="6881838"/>
              <a:ext cx="73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5406BC-23FC-18F9-C703-6F9387300FA6}"/>
                </a:ext>
              </a:extLst>
            </p:cNvPr>
            <p:cNvSpPr txBox="1"/>
            <p:nvPr/>
          </p:nvSpPr>
          <p:spPr>
            <a:xfrm>
              <a:off x="2416081" y="6881838"/>
              <a:ext cx="91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854182-1B03-CD78-B38D-85E05267A9FA}"/>
                </a:ext>
              </a:extLst>
            </p:cNvPr>
            <p:cNvSpPr txBox="1"/>
            <p:nvPr/>
          </p:nvSpPr>
          <p:spPr>
            <a:xfrm>
              <a:off x="3449977" y="6881838"/>
              <a:ext cx="610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4855FE-AA6B-8087-3166-9308C2F1271C}"/>
                </a:ext>
              </a:extLst>
            </p:cNvPr>
            <p:cNvSpPr txBox="1"/>
            <p:nvPr/>
          </p:nvSpPr>
          <p:spPr>
            <a:xfrm>
              <a:off x="4251805" y="6881838"/>
              <a:ext cx="545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EED73B-69AC-34F5-76A5-1488B4BD6227}"/>
                </a:ext>
              </a:extLst>
            </p:cNvPr>
            <p:cNvSpPr/>
            <p:nvPr/>
          </p:nvSpPr>
          <p:spPr>
            <a:xfrm>
              <a:off x="315096" y="6922781"/>
              <a:ext cx="172723" cy="186010"/>
            </a:xfrm>
            <a:prstGeom prst="rect">
              <a:avLst/>
            </a:prstGeom>
            <a:solidFill>
              <a:srgbClr val="1974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DBF45E-5444-99DF-EEF2-3BC70BBE1C57}"/>
                </a:ext>
              </a:extLst>
            </p:cNvPr>
            <p:cNvSpPr/>
            <p:nvPr/>
          </p:nvSpPr>
          <p:spPr>
            <a:xfrm>
              <a:off x="1357561" y="6922781"/>
              <a:ext cx="172723" cy="186010"/>
            </a:xfrm>
            <a:prstGeom prst="rect">
              <a:avLst/>
            </a:prstGeom>
            <a:solidFill>
              <a:srgbClr val="682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D0790B-43B9-8CEC-981C-24CC2D5EE1D7}"/>
                </a:ext>
              </a:extLst>
            </p:cNvPr>
            <p:cNvSpPr/>
            <p:nvPr/>
          </p:nvSpPr>
          <p:spPr>
            <a:xfrm>
              <a:off x="2310929" y="6930035"/>
              <a:ext cx="172723" cy="186010"/>
            </a:xfrm>
            <a:prstGeom prst="rect">
              <a:avLst/>
            </a:prstGeom>
            <a:solidFill>
              <a:srgbClr val="CD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CBCC66-B7EA-D9EC-8BBF-92AA3F5B50F7}"/>
                </a:ext>
              </a:extLst>
            </p:cNvPr>
            <p:cNvSpPr/>
            <p:nvPr/>
          </p:nvSpPr>
          <p:spPr>
            <a:xfrm>
              <a:off x="3350571" y="6930035"/>
              <a:ext cx="172723" cy="186010"/>
            </a:xfrm>
            <a:prstGeom prst="rect">
              <a:avLst/>
            </a:prstGeom>
            <a:solidFill>
              <a:srgbClr val="EEB4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F2004D-8031-9CA8-D3CE-51997BA357B3}"/>
                </a:ext>
              </a:extLst>
            </p:cNvPr>
            <p:cNvSpPr/>
            <p:nvPr/>
          </p:nvSpPr>
          <p:spPr>
            <a:xfrm>
              <a:off x="4139411" y="6936054"/>
              <a:ext cx="172723" cy="186010"/>
            </a:xfrm>
            <a:prstGeom prst="rect">
              <a:avLst/>
            </a:prstGeom>
            <a:solidFill>
              <a:srgbClr val="458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9B208BA-89F3-A279-6C23-FA0BB072FBF5}"/>
              </a:ext>
            </a:extLst>
          </p:cNvPr>
          <p:cNvSpPr txBox="1"/>
          <p:nvPr/>
        </p:nvSpPr>
        <p:spPr>
          <a:xfrm rot="16200000">
            <a:off x="2692925" y="5013267"/>
            <a:ext cx="239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Topic frequency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CD30AC-7889-FBCF-73B8-CDADB15733B3}"/>
              </a:ext>
            </a:extLst>
          </p:cNvPr>
          <p:cNvSpPr txBox="1"/>
          <p:nvPr/>
        </p:nvSpPr>
        <p:spPr>
          <a:xfrm rot="16200000">
            <a:off x="-954573" y="5014941"/>
            <a:ext cx="239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Topic 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4EEE26-A315-5521-4CFB-ED4E68996BDD}"/>
              </a:ext>
            </a:extLst>
          </p:cNvPr>
          <p:cNvSpPr txBox="1"/>
          <p:nvPr/>
        </p:nvSpPr>
        <p:spPr>
          <a:xfrm rot="16200000">
            <a:off x="2702762" y="1622137"/>
            <a:ext cx="239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Topic frequency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636F5-4A0E-667B-386C-FE584F0DB0FA}"/>
              </a:ext>
            </a:extLst>
          </p:cNvPr>
          <p:cNvSpPr txBox="1"/>
          <p:nvPr/>
        </p:nvSpPr>
        <p:spPr>
          <a:xfrm rot="16200000">
            <a:off x="-944736" y="1623811"/>
            <a:ext cx="239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Topic frequency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949E7F-6B94-A4A8-DB96-993CEFBDD51C}"/>
              </a:ext>
            </a:extLst>
          </p:cNvPr>
          <p:cNvSpPr txBox="1"/>
          <p:nvPr/>
        </p:nvSpPr>
        <p:spPr>
          <a:xfrm rot="16200000">
            <a:off x="3875389" y="4787755"/>
            <a:ext cx="461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82C93F-34C4-68DD-20A8-DA158971482E}"/>
              </a:ext>
            </a:extLst>
          </p:cNvPr>
          <p:cNvSpPr txBox="1"/>
          <p:nvPr/>
        </p:nvSpPr>
        <p:spPr>
          <a:xfrm rot="16200000">
            <a:off x="3875389" y="2492822"/>
            <a:ext cx="461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3E760A-F0A7-A63A-E7BC-930EDB185DFF}"/>
              </a:ext>
            </a:extLst>
          </p:cNvPr>
          <p:cNvSpPr txBox="1"/>
          <p:nvPr/>
        </p:nvSpPr>
        <p:spPr>
          <a:xfrm rot="16200000">
            <a:off x="3875389" y="1818398"/>
            <a:ext cx="461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16333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77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3</cp:revision>
  <cp:lastPrinted>2024-09-20T14:51:04Z</cp:lastPrinted>
  <dcterms:created xsi:type="dcterms:W3CDTF">2024-09-20T13:48:04Z</dcterms:created>
  <dcterms:modified xsi:type="dcterms:W3CDTF">2024-09-20T15:12:15Z</dcterms:modified>
</cp:coreProperties>
</file>