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3152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0"/>
  </p:normalViewPr>
  <p:slideViewPr>
    <p:cSldViewPr snapToGrid="0" showGuides="1">
      <p:cViewPr>
        <p:scale>
          <a:sx n="95" d="100"/>
          <a:sy n="95" d="100"/>
        </p:scale>
        <p:origin x="3112" y="200"/>
      </p:cViewPr>
      <p:guideLst>
        <p:guide orient="horz" pos="2448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272011"/>
            <a:ext cx="6217920" cy="270594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82310"/>
            <a:ext cx="5486400" cy="187653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9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13808"/>
            <a:ext cx="157734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13808"/>
            <a:ext cx="4640580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8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937705"/>
            <a:ext cx="6309360" cy="323310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5201393"/>
            <a:ext cx="6309360" cy="170021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9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069042"/>
            <a:ext cx="310896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069042"/>
            <a:ext cx="310896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13810"/>
            <a:ext cx="630936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905318"/>
            <a:ext cx="3094672" cy="93376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839085"/>
            <a:ext cx="3094672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905318"/>
            <a:ext cx="3109913" cy="93376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839085"/>
            <a:ext cx="3109913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6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5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3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8160"/>
            <a:ext cx="2359342" cy="18135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119083"/>
            <a:ext cx="3703320" cy="5523442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331720"/>
            <a:ext cx="2359342" cy="431980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0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8160"/>
            <a:ext cx="2359342" cy="18135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119083"/>
            <a:ext cx="3703320" cy="5523442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331720"/>
            <a:ext cx="2359342" cy="431980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2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13810"/>
            <a:ext cx="630936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069042"/>
            <a:ext cx="630936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16459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62D6E-D364-ED44-8252-29971D2255D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7203865"/>
            <a:ext cx="246888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7203865"/>
            <a:ext cx="16459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174">
            <a:extLst>
              <a:ext uri="{FF2B5EF4-FFF2-40B4-BE49-F238E27FC236}">
                <a16:creationId xmlns:a16="http://schemas.microsoft.com/office/drawing/2014/main" id="{4C66873D-1F35-43DA-1D86-01CBE8EA19AC}"/>
              </a:ext>
            </a:extLst>
          </p:cNvPr>
          <p:cNvSpPr txBox="1"/>
          <p:nvPr/>
        </p:nvSpPr>
        <p:spPr>
          <a:xfrm>
            <a:off x="0" y="6645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A. manage, state, delist, Wyoming, wildlife, recovery, work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18AB656-A556-091F-FCC8-A42E92E6941E}"/>
              </a:ext>
            </a:extLst>
          </p:cNvPr>
          <p:cNvSpPr txBox="1"/>
          <p:nvPr/>
        </p:nvSpPr>
        <p:spPr>
          <a:xfrm>
            <a:off x="3657600" y="6645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B. population, species, Yellowstone, endangered, wildlife, list, act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72D91D2-58C5-D387-0313-D7917CE7BFCD}"/>
              </a:ext>
            </a:extLst>
          </p:cNvPr>
          <p:cNvSpPr txBox="1"/>
          <p:nvPr/>
        </p:nvSpPr>
        <p:spPr>
          <a:xfrm>
            <a:off x="0" y="3819965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C. hunt, protection, national, federal, land, Yellowstone, habitat 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BCBBBE0-A60D-E925-AAE0-1757D234A179}"/>
              </a:ext>
            </a:extLst>
          </p:cNvPr>
          <p:cNvSpPr txBox="1"/>
          <p:nvPr/>
        </p:nvSpPr>
        <p:spPr>
          <a:xfrm>
            <a:off x="3657600" y="3819965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D. people, conflict, human, kill, can, year, area</a:t>
            </a:r>
          </a:p>
        </p:txBody>
      </p:sp>
      <p:pic>
        <p:nvPicPr>
          <p:cNvPr id="179" name="Picture 178">
            <a:extLst>
              <a:ext uri="{FF2B5EF4-FFF2-40B4-BE49-F238E27FC236}">
                <a16:creationId xmlns:a16="http://schemas.microsoft.com/office/drawing/2014/main" id="{FC3BBF69-DBC4-2BAB-803E-72BEAB4236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87" t="12708" b="19667"/>
          <a:stretch/>
        </p:blipFill>
        <p:spPr>
          <a:xfrm>
            <a:off x="142880" y="375207"/>
            <a:ext cx="3869556" cy="2810320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8BC6F1C9-682B-655C-413E-2403874596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87" t="12708" b="19667"/>
          <a:stretch/>
        </p:blipFill>
        <p:spPr>
          <a:xfrm>
            <a:off x="3740727" y="375207"/>
            <a:ext cx="3869556" cy="2810320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4AA82E06-4C7E-01F8-E2DF-7F790F0651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87" t="12708" b="19667"/>
          <a:stretch/>
        </p:blipFill>
        <p:spPr>
          <a:xfrm>
            <a:off x="142880" y="4139130"/>
            <a:ext cx="3869556" cy="281032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64BC7DD6-7521-D013-576F-276172BF805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887" t="12708" b="19668"/>
          <a:stretch/>
        </p:blipFill>
        <p:spPr>
          <a:xfrm>
            <a:off x="3740727" y="4139129"/>
            <a:ext cx="3869556" cy="2810320"/>
          </a:xfrm>
          <a:prstGeom prst="rect">
            <a:avLst/>
          </a:prstGeom>
        </p:spPr>
      </p:pic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E5358FC-E72A-99F6-9913-9ADAF282C7C3}"/>
              </a:ext>
            </a:extLst>
          </p:cNvPr>
          <p:cNvGrpSpPr/>
          <p:nvPr/>
        </p:nvGrpSpPr>
        <p:grpSpPr>
          <a:xfrm>
            <a:off x="3963037" y="7079321"/>
            <a:ext cx="3243468" cy="276999"/>
            <a:chOff x="3963037" y="6763226"/>
            <a:chExt cx="3243468" cy="276999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BB612F1-B915-41D1-6D36-11BDA4359157}"/>
                </a:ext>
              </a:extLst>
            </p:cNvPr>
            <p:cNvSpPr txBox="1"/>
            <p:nvPr/>
          </p:nvSpPr>
          <p:spPr>
            <a:xfrm rot="18916896">
              <a:off x="396303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Executive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3626E98-9652-134D-36B9-EAC2C7B40285}"/>
                </a:ext>
              </a:extLst>
            </p:cNvPr>
            <p:cNvSpPr txBox="1"/>
            <p:nvPr/>
          </p:nvSpPr>
          <p:spPr>
            <a:xfrm rot="18916896">
              <a:off x="434472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Judicial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28AF076-6504-7E17-61B1-940C8DA26CC8}"/>
                </a:ext>
              </a:extLst>
            </p:cNvPr>
            <p:cNvSpPr txBox="1"/>
            <p:nvPr/>
          </p:nvSpPr>
          <p:spPr>
            <a:xfrm rot="18916896">
              <a:off x="472641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Legislative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69849A9A-F3B7-0D9D-48DB-EBC0EBDA2E39}"/>
                </a:ext>
              </a:extLst>
            </p:cNvPr>
            <p:cNvSpPr txBox="1"/>
            <p:nvPr/>
          </p:nvSpPr>
          <p:spPr>
            <a:xfrm rot="18916896">
              <a:off x="510810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1A347B4-3848-6758-5B0E-41064B1874FF}"/>
                </a:ext>
              </a:extLst>
            </p:cNvPr>
            <p:cNvSpPr txBox="1"/>
            <p:nvPr/>
          </p:nvSpPr>
          <p:spPr>
            <a:xfrm rot="18916896">
              <a:off x="548979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9F9793E6-697A-5895-1479-F1A601CFA61C}"/>
                </a:ext>
              </a:extLst>
            </p:cNvPr>
            <p:cNvSpPr txBox="1"/>
            <p:nvPr/>
          </p:nvSpPr>
          <p:spPr>
            <a:xfrm rot="18916896">
              <a:off x="587148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NGO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AD2BEDD8-5D13-A2A9-E566-8A7FDF5D2AFF}"/>
                </a:ext>
              </a:extLst>
            </p:cNvPr>
            <p:cNvSpPr txBox="1"/>
            <p:nvPr/>
          </p:nvSpPr>
          <p:spPr>
            <a:xfrm rot="18916896">
              <a:off x="6253174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Journalist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3B4417D-3E3B-FF3E-5B6A-470EFA74EF3D}"/>
              </a:ext>
            </a:extLst>
          </p:cNvPr>
          <p:cNvGrpSpPr/>
          <p:nvPr/>
        </p:nvGrpSpPr>
        <p:grpSpPr>
          <a:xfrm>
            <a:off x="341452" y="7079321"/>
            <a:ext cx="3243468" cy="276999"/>
            <a:chOff x="3963037" y="6763226"/>
            <a:chExt cx="3243468" cy="276999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F33319D-1580-A142-DD99-54AA434381CB}"/>
                </a:ext>
              </a:extLst>
            </p:cNvPr>
            <p:cNvSpPr txBox="1"/>
            <p:nvPr/>
          </p:nvSpPr>
          <p:spPr>
            <a:xfrm rot="18916896">
              <a:off x="396303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Executive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4B4EDF26-177A-A518-853B-297546D86356}"/>
                </a:ext>
              </a:extLst>
            </p:cNvPr>
            <p:cNvSpPr txBox="1"/>
            <p:nvPr/>
          </p:nvSpPr>
          <p:spPr>
            <a:xfrm rot="18916896">
              <a:off x="434472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Judicial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F7E5BDE-ABFA-649E-4B61-B1DDCAC7AD9F}"/>
                </a:ext>
              </a:extLst>
            </p:cNvPr>
            <p:cNvSpPr txBox="1"/>
            <p:nvPr/>
          </p:nvSpPr>
          <p:spPr>
            <a:xfrm rot="18916896">
              <a:off x="472641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Legislative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6DDBFF6-66B3-9D7C-B674-8A94DD69DB30}"/>
                </a:ext>
              </a:extLst>
            </p:cNvPr>
            <p:cNvSpPr txBox="1"/>
            <p:nvPr/>
          </p:nvSpPr>
          <p:spPr>
            <a:xfrm rot="18916896">
              <a:off x="510810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83C4D98-A965-05CA-C9F7-2B95C818290A}"/>
                </a:ext>
              </a:extLst>
            </p:cNvPr>
            <p:cNvSpPr txBox="1"/>
            <p:nvPr/>
          </p:nvSpPr>
          <p:spPr>
            <a:xfrm rot="18916896">
              <a:off x="548979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F913BB8-216B-B666-0666-253177176A47}"/>
                </a:ext>
              </a:extLst>
            </p:cNvPr>
            <p:cNvSpPr txBox="1"/>
            <p:nvPr/>
          </p:nvSpPr>
          <p:spPr>
            <a:xfrm rot="18916896">
              <a:off x="587148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NGO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B9F7996-FCC4-5BB1-42C1-F5AB69F4E14F}"/>
                </a:ext>
              </a:extLst>
            </p:cNvPr>
            <p:cNvSpPr txBox="1"/>
            <p:nvPr/>
          </p:nvSpPr>
          <p:spPr>
            <a:xfrm rot="18916896">
              <a:off x="6253174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Journalist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6905712-3DF8-D070-F951-B800BCA07F4B}"/>
              </a:ext>
            </a:extLst>
          </p:cNvPr>
          <p:cNvGrpSpPr/>
          <p:nvPr/>
        </p:nvGrpSpPr>
        <p:grpSpPr>
          <a:xfrm>
            <a:off x="3963037" y="3315266"/>
            <a:ext cx="3243468" cy="276999"/>
            <a:chOff x="3963037" y="6763226"/>
            <a:chExt cx="3243468" cy="276999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C9FE024-468E-409F-19E3-17079ADBFB26}"/>
                </a:ext>
              </a:extLst>
            </p:cNvPr>
            <p:cNvSpPr txBox="1"/>
            <p:nvPr/>
          </p:nvSpPr>
          <p:spPr>
            <a:xfrm rot="18916896">
              <a:off x="396303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Executive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814CF41-6CD5-D108-6718-EA32CE5A1D73}"/>
                </a:ext>
              </a:extLst>
            </p:cNvPr>
            <p:cNvSpPr txBox="1"/>
            <p:nvPr/>
          </p:nvSpPr>
          <p:spPr>
            <a:xfrm rot="18916896">
              <a:off x="434472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Judicial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C1288BC-5EF6-D2E5-B5F9-EF1A2A176D7F}"/>
                </a:ext>
              </a:extLst>
            </p:cNvPr>
            <p:cNvSpPr txBox="1"/>
            <p:nvPr/>
          </p:nvSpPr>
          <p:spPr>
            <a:xfrm rot="18916896">
              <a:off x="472641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Legislative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08D3009-CADD-D3F3-2255-C9CF33C04F1C}"/>
                </a:ext>
              </a:extLst>
            </p:cNvPr>
            <p:cNvSpPr txBox="1"/>
            <p:nvPr/>
          </p:nvSpPr>
          <p:spPr>
            <a:xfrm rot="18916896">
              <a:off x="510810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C521BFC-7E78-8B0D-B490-881CD13914F1}"/>
                </a:ext>
              </a:extLst>
            </p:cNvPr>
            <p:cNvSpPr txBox="1"/>
            <p:nvPr/>
          </p:nvSpPr>
          <p:spPr>
            <a:xfrm rot="18916896">
              <a:off x="548979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367B9D5-3146-DF70-A96B-AFDC9CDE0A5B}"/>
                </a:ext>
              </a:extLst>
            </p:cNvPr>
            <p:cNvSpPr txBox="1"/>
            <p:nvPr/>
          </p:nvSpPr>
          <p:spPr>
            <a:xfrm rot="18916896">
              <a:off x="587148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NGO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F93C8E9-BCFD-A84B-96ED-018288757205}"/>
                </a:ext>
              </a:extLst>
            </p:cNvPr>
            <p:cNvSpPr txBox="1"/>
            <p:nvPr/>
          </p:nvSpPr>
          <p:spPr>
            <a:xfrm rot="18916896">
              <a:off x="6253174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Journalist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DB9D0B1-66B9-5055-FE44-79BD706E2E50}"/>
              </a:ext>
            </a:extLst>
          </p:cNvPr>
          <p:cNvGrpSpPr/>
          <p:nvPr/>
        </p:nvGrpSpPr>
        <p:grpSpPr>
          <a:xfrm>
            <a:off x="341452" y="3315266"/>
            <a:ext cx="3243468" cy="276999"/>
            <a:chOff x="3963037" y="6763226"/>
            <a:chExt cx="3243468" cy="27699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AAF7626-AE72-F9EA-2DA5-BFA7ECDB65F6}"/>
                </a:ext>
              </a:extLst>
            </p:cNvPr>
            <p:cNvSpPr txBox="1"/>
            <p:nvPr/>
          </p:nvSpPr>
          <p:spPr>
            <a:xfrm rot="18916896">
              <a:off x="396303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Executive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897AAF8-D916-CCB7-117A-096EEFBD4361}"/>
                </a:ext>
              </a:extLst>
            </p:cNvPr>
            <p:cNvSpPr txBox="1"/>
            <p:nvPr/>
          </p:nvSpPr>
          <p:spPr>
            <a:xfrm rot="18916896">
              <a:off x="434472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Judicial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FF55373-5E1F-0000-B87E-8897DCD23AEC}"/>
                </a:ext>
              </a:extLst>
            </p:cNvPr>
            <p:cNvSpPr txBox="1"/>
            <p:nvPr/>
          </p:nvSpPr>
          <p:spPr>
            <a:xfrm rot="18916896">
              <a:off x="472641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Legislative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7E496E63-FC48-0E09-7FB0-F7FAE18A0E08}"/>
                </a:ext>
              </a:extLst>
            </p:cNvPr>
            <p:cNvSpPr txBox="1"/>
            <p:nvPr/>
          </p:nvSpPr>
          <p:spPr>
            <a:xfrm rot="18916896">
              <a:off x="510810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BC96353-9290-CF98-997F-73468647AB79}"/>
                </a:ext>
              </a:extLst>
            </p:cNvPr>
            <p:cNvSpPr txBox="1"/>
            <p:nvPr/>
          </p:nvSpPr>
          <p:spPr>
            <a:xfrm rot="18916896">
              <a:off x="548979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C85669C9-2DC3-87F6-C6AC-021F8609B5BB}"/>
                </a:ext>
              </a:extLst>
            </p:cNvPr>
            <p:cNvSpPr txBox="1"/>
            <p:nvPr/>
          </p:nvSpPr>
          <p:spPr>
            <a:xfrm rot="18916896">
              <a:off x="587148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NGO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2C5D538B-C96E-6B40-78CE-E1648AD1A325}"/>
                </a:ext>
              </a:extLst>
            </p:cNvPr>
            <p:cNvSpPr txBox="1"/>
            <p:nvPr/>
          </p:nvSpPr>
          <p:spPr>
            <a:xfrm rot="18916896">
              <a:off x="6253174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Journalist</a:t>
              </a: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5C53132D-490F-7A78-B8C4-D7B1D6F7F12A}"/>
              </a:ext>
            </a:extLst>
          </p:cNvPr>
          <p:cNvSpPr txBox="1"/>
          <p:nvPr/>
        </p:nvSpPr>
        <p:spPr>
          <a:xfrm rot="16200000">
            <a:off x="2599261" y="1692558"/>
            <a:ext cx="2400029" cy="28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 estimate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01CA65F3-717E-2558-96C5-1A0D8AA17923}"/>
              </a:ext>
            </a:extLst>
          </p:cNvPr>
          <p:cNvSpPr txBox="1"/>
          <p:nvPr/>
        </p:nvSpPr>
        <p:spPr>
          <a:xfrm rot="16200000">
            <a:off x="-998586" y="1692558"/>
            <a:ext cx="2400029" cy="28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 estimate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B725AF2-2E62-5E8C-9C7E-63D04653491E}"/>
              </a:ext>
            </a:extLst>
          </p:cNvPr>
          <p:cNvSpPr txBox="1"/>
          <p:nvPr/>
        </p:nvSpPr>
        <p:spPr>
          <a:xfrm rot="16200000">
            <a:off x="2599261" y="5476962"/>
            <a:ext cx="2400029" cy="28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 estimate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2B3986F-3696-221A-BACB-0DB50B006EB4}"/>
              </a:ext>
            </a:extLst>
          </p:cNvPr>
          <p:cNvSpPr txBox="1"/>
          <p:nvPr/>
        </p:nvSpPr>
        <p:spPr>
          <a:xfrm rot="16200000">
            <a:off x="-998586" y="5476962"/>
            <a:ext cx="2400029" cy="28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 estimate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6115E35-A60E-FF00-5A78-9BB79EB2A7A0}"/>
              </a:ext>
            </a:extLst>
          </p:cNvPr>
          <p:cNvSpPr txBox="1"/>
          <p:nvPr/>
        </p:nvSpPr>
        <p:spPr>
          <a:xfrm>
            <a:off x="907211" y="2180310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C6AEACF-29BC-7A94-D335-C3ED53758011}"/>
              </a:ext>
            </a:extLst>
          </p:cNvPr>
          <p:cNvSpPr txBox="1"/>
          <p:nvPr/>
        </p:nvSpPr>
        <p:spPr>
          <a:xfrm>
            <a:off x="1293124" y="2420046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482268-F4BF-76EF-521D-DC708CADE5D4}"/>
              </a:ext>
            </a:extLst>
          </p:cNvPr>
          <p:cNvSpPr txBox="1"/>
          <p:nvPr/>
        </p:nvSpPr>
        <p:spPr>
          <a:xfrm>
            <a:off x="1679037" y="791199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53DE5E7-A902-B466-6FC6-760F56DF0BA2}"/>
              </a:ext>
            </a:extLst>
          </p:cNvPr>
          <p:cNvSpPr txBox="1"/>
          <p:nvPr/>
        </p:nvSpPr>
        <p:spPr>
          <a:xfrm>
            <a:off x="2836776" y="2274254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7A49833-502B-7DA8-110E-52B9366AC982}"/>
              </a:ext>
            </a:extLst>
          </p:cNvPr>
          <p:cNvSpPr txBox="1"/>
          <p:nvPr/>
        </p:nvSpPr>
        <p:spPr>
          <a:xfrm>
            <a:off x="3222688" y="2322552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B87DC74B-1A46-9408-2B87-6CE981CB4071}"/>
              </a:ext>
            </a:extLst>
          </p:cNvPr>
          <p:cNvSpPr txBox="1"/>
          <p:nvPr/>
        </p:nvSpPr>
        <p:spPr>
          <a:xfrm>
            <a:off x="2064950" y="2553689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2B7051B-727B-77CF-A2DF-EF5515D93D78}"/>
              </a:ext>
            </a:extLst>
          </p:cNvPr>
          <p:cNvSpPr txBox="1"/>
          <p:nvPr/>
        </p:nvSpPr>
        <p:spPr>
          <a:xfrm>
            <a:off x="2450863" y="2465104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B08160C-AB66-878D-4199-BD131E0A700E}"/>
              </a:ext>
            </a:extLst>
          </p:cNvPr>
          <p:cNvSpPr txBox="1"/>
          <p:nvPr/>
        </p:nvSpPr>
        <p:spPr>
          <a:xfrm>
            <a:off x="4514583" y="1988870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B931453-F8E3-1AA9-35FB-DD1314E09339}"/>
              </a:ext>
            </a:extLst>
          </p:cNvPr>
          <p:cNvSpPr txBox="1"/>
          <p:nvPr/>
        </p:nvSpPr>
        <p:spPr>
          <a:xfrm>
            <a:off x="4900496" y="1281782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3D9219E-DB10-7D48-88E7-0BE200AF5796}"/>
              </a:ext>
            </a:extLst>
          </p:cNvPr>
          <p:cNvSpPr txBox="1"/>
          <p:nvPr/>
        </p:nvSpPr>
        <p:spPr>
          <a:xfrm>
            <a:off x="5286409" y="1968115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BE671EA-BFC3-6082-4472-7EED7D0C43F0}"/>
              </a:ext>
            </a:extLst>
          </p:cNvPr>
          <p:cNvSpPr txBox="1"/>
          <p:nvPr/>
        </p:nvSpPr>
        <p:spPr>
          <a:xfrm>
            <a:off x="6444148" y="2199544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45AFF1F-6274-C1CA-1ABB-7CD84F7ADC9A}"/>
              </a:ext>
            </a:extLst>
          </p:cNvPr>
          <p:cNvSpPr txBox="1"/>
          <p:nvPr/>
        </p:nvSpPr>
        <p:spPr>
          <a:xfrm>
            <a:off x="6830060" y="1670671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F0241C2-D79D-10A8-252E-6BE52624B49A}"/>
              </a:ext>
            </a:extLst>
          </p:cNvPr>
          <p:cNvSpPr txBox="1"/>
          <p:nvPr/>
        </p:nvSpPr>
        <p:spPr>
          <a:xfrm>
            <a:off x="5672322" y="2466009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E8E7210-1590-1935-C9FB-9E024971074E}"/>
              </a:ext>
            </a:extLst>
          </p:cNvPr>
          <p:cNvSpPr txBox="1"/>
          <p:nvPr/>
        </p:nvSpPr>
        <p:spPr>
          <a:xfrm>
            <a:off x="6058235" y="2118024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3EB0AB0-1EB9-779F-95A8-9A33C08CA1FB}"/>
              </a:ext>
            </a:extLst>
          </p:cNvPr>
          <p:cNvSpPr txBox="1"/>
          <p:nvPr/>
        </p:nvSpPr>
        <p:spPr>
          <a:xfrm>
            <a:off x="4505608" y="5084491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8049AA8-4E06-9115-FC3F-2B218B0D5424}"/>
              </a:ext>
            </a:extLst>
          </p:cNvPr>
          <p:cNvSpPr txBox="1"/>
          <p:nvPr/>
        </p:nvSpPr>
        <p:spPr>
          <a:xfrm>
            <a:off x="4891521" y="6128379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853DCEA-00D8-F110-FC6D-4B8D58F8AB69}"/>
              </a:ext>
            </a:extLst>
          </p:cNvPr>
          <p:cNvSpPr txBox="1"/>
          <p:nvPr/>
        </p:nvSpPr>
        <p:spPr>
          <a:xfrm>
            <a:off x="5277434" y="6023533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9A9C48A-D636-C9EA-A72B-9D82BA73BF68}"/>
              </a:ext>
            </a:extLst>
          </p:cNvPr>
          <p:cNvSpPr txBox="1"/>
          <p:nvPr/>
        </p:nvSpPr>
        <p:spPr>
          <a:xfrm>
            <a:off x="6435173" y="5450810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B7F6226-F61B-FB0F-62CB-0E5874E73E96}"/>
              </a:ext>
            </a:extLst>
          </p:cNvPr>
          <p:cNvSpPr txBox="1"/>
          <p:nvPr/>
        </p:nvSpPr>
        <p:spPr>
          <a:xfrm>
            <a:off x="6821085" y="5421284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3FF01B4-1242-3A9B-517A-CDE82B03184E}"/>
              </a:ext>
            </a:extLst>
          </p:cNvPr>
          <p:cNvSpPr txBox="1"/>
          <p:nvPr/>
        </p:nvSpPr>
        <p:spPr>
          <a:xfrm>
            <a:off x="5663347" y="5542175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C593E85-B729-95B1-66BE-02D9AD536291}"/>
              </a:ext>
            </a:extLst>
          </p:cNvPr>
          <p:cNvSpPr txBox="1"/>
          <p:nvPr/>
        </p:nvSpPr>
        <p:spPr>
          <a:xfrm>
            <a:off x="6049260" y="4435432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990AFCF-BBA3-C983-AEF4-D33E2E038D98}"/>
              </a:ext>
            </a:extLst>
          </p:cNvPr>
          <p:cNvSpPr txBox="1"/>
          <p:nvPr/>
        </p:nvSpPr>
        <p:spPr>
          <a:xfrm>
            <a:off x="914165" y="6178879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081C57F-E21E-2F7C-3343-9469638762FD}"/>
              </a:ext>
            </a:extLst>
          </p:cNvPr>
          <p:cNvSpPr txBox="1"/>
          <p:nvPr/>
        </p:nvSpPr>
        <p:spPr>
          <a:xfrm>
            <a:off x="1300078" y="5037288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D5A62B9-1151-2E92-C324-30ADA0631F67}"/>
              </a:ext>
            </a:extLst>
          </p:cNvPr>
          <p:cNvSpPr txBox="1"/>
          <p:nvPr/>
        </p:nvSpPr>
        <p:spPr>
          <a:xfrm>
            <a:off x="1685991" y="6391589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38D2A82-1FFB-03AC-7599-B405A1106DBA}"/>
              </a:ext>
            </a:extLst>
          </p:cNvPr>
          <p:cNvSpPr txBox="1"/>
          <p:nvPr/>
        </p:nvSpPr>
        <p:spPr>
          <a:xfrm>
            <a:off x="2843730" y="5111989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9018A66-D6E0-27EE-C8D9-043F7B7C102E}"/>
              </a:ext>
            </a:extLst>
          </p:cNvPr>
          <p:cNvSpPr txBox="1"/>
          <p:nvPr/>
        </p:nvSpPr>
        <p:spPr>
          <a:xfrm>
            <a:off x="3229642" y="5815284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6DA4FDFA-BE7F-B751-4316-94A4284DA020}"/>
              </a:ext>
            </a:extLst>
          </p:cNvPr>
          <p:cNvSpPr txBox="1"/>
          <p:nvPr/>
        </p:nvSpPr>
        <p:spPr>
          <a:xfrm>
            <a:off x="2017656" y="5242269"/>
            <a:ext cx="374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b,d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1EB5BD8-508A-6687-149B-880F4B3797B0}"/>
              </a:ext>
            </a:extLst>
          </p:cNvPr>
          <p:cNvSpPr txBox="1"/>
          <p:nvPr/>
        </p:nvSpPr>
        <p:spPr>
          <a:xfrm>
            <a:off x="2457817" y="5808679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3335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126</Words>
  <Application>Microsoft Macintosh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 Willoughby</dc:creator>
  <cp:lastModifiedBy>Janna Willoughby</cp:lastModifiedBy>
  <cp:revision>2</cp:revision>
  <dcterms:created xsi:type="dcterms:W3CDTF">2024-09-20T13:48:04Z</dcterms:created>
  <dcterms:modified xsi:type="dcterms:W3CDTF">2024-09-20T14:31:37Z</dcterms:modified>
</cp:coreProperties>
</file>