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543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65" d="100"/>
          <a:sy n="165" d="100"/>
        </p:scale>
        <p:origin x="184" y="800"/>
      </p:cViewPr>
      <p:guideLst>
        <p:guide orient="horz" pos="1152"/>
        <p:guide pos="2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5AD-A5B8-9747-9713-DE489BB5CEB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650" y="1143000"/>
            <a:ext cx="636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EE8F-8C62-0E47-B8DE-1269EE244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1pPr>
    <a:lvl2pPr marL="2688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2pPr>
    <a:lvl3pPr marL="537667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3pPr>
    <a:lvl4pPr marL="806501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4pPr>
    <a:lvl5pPr marL="10753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5pPr>
    <a:lvl6pPr marL="1344168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6pPr>
    <a:lvl7pPr marL="1613002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7pPr>
    <a:lvl8pPr marL="1881835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8pPr>
    <a:lvl9pPr marL="2150669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EE8F-8C62-0E47-B8DE-1269EE244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75" y="598593"/>
            <a:ext cx="565785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5" y="1921087"/>
            <a:ext cx="565785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8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8532" y="194733"/>
            <a:ext cx="1626632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636" y="194733"/>
            <a:ext cx="478559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7" y="911860"/>
            <a:ext cx="6506528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2447714"/>
            <a:ext cx="6506528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36" y="973666"/>
            <a:ext cx="3206115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9049" y="973666"/>
            <a:ext cx="3206115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194734"/>
            <a:ext cx="6506528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896620"/>
            <a:ext cx="319138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619" y="1336040"/>
            <a:ext cx="319138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9049" y="896620"/>
            <a:ext cx="320709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9049" y="1336040"/>
            <a:ext cx="320709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243840"/>
            <a:ext cx="24330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097" y="526627"/>
            <a:ext cx="3819049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1097280"/>
            <a:ext cx="24330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243840"/>
            <a:ext cx="24330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7097" y="526627"/>
            <a:ext cx="3819049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1097280"/>
            <a:ext cx="24330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36" y="194734"/>
            <a:ext cx="6506528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36" y="973666"/>
            <a:ext cx="6506528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636" y="3390054"/>
            <a:ext cx="16973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884" y="3390054"/>
            <a:ext cx="2546033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7809" y="3390054"/>
            <a:ext cx="16973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7F7A97-E5B4-E742-BF30-9F8ABAE7E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71" b="11089"/>
          <a:stretch/>
        </p:blipFill>
        <p:spPr>
          <a:xfrm>
            <a:off x="0" y="77490"/>
            <a:ext cx="3983064" cy="321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BF95B-03F2-1343-8E4D-B19E642FFB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71" r="5301" b="11089"/>
          <a:stretch/>
        </p:blipFill>
        <p:spPr>
          <a:xfrm>
            <a:off x="3771900" y="77490"/>
            <a:ext cx="3771900" cy="3215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435FB-E083-BF4F-B906-C00C4FAD2E10}"/>
              </a:ext>
            </a:extLst>
          </p:cNvPr>
          <p:cNvSpPr txBox="1"/>
          <p:nvPr/>
        </p:nvSpPr>
        <p:spPr>
          <a:xfrm>
            <a:off x="650929" y="3257598"/>
            <a:ext cx="3022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probability of mosquito population detection in containers moved to shore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F7AD8-01CD-1741-9EB0-E198D03FB7EC}"/>
              </a:ext>
            </a:extLst>
          </p:cNvPr>
          <p:cNvSpPr txBox="1"/>
          <p:nvPr/>
        </p:nvSpPr>
        <p:spPr>
          <a:xfrm>
            <a:off x="4407330" y="3257598"/>
            <a:ext cx="30376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probability of mosquito population detection in containers transferred to a new 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046DD-1416-254E-8373-24823C907A4D}"/>
              </a:ext>
            </a:extLst>
          </p:cNvPr>
          <p:cNvSpPr txBox="1"/>
          <p:nvPr/>
        </p:nvSpPr>
        <p:spPr>
          <a:xfrm>
            <a:off x="-23248" y="0"/>
            <a:ext cx="280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on-shore mosquito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53184-2C5E-FE42-AC1E-E3DB49A41DE7}"/>
              </a:ext>
            </a:extLst>
          </p:cNvPr>
          <p:cNvSpPr txBox="1"/>
          <p:nvPr/>
        </p:nvSpPr>
        <p:spPr>
          <a:xfrm>
            <a:off x="3748008" y="-1"/>
            <a:ext cx="280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on-ship mosquito detection</a:t>
            </a:r>
          </a:p>
        </p:txBody>
      </p:sp>
    </p:spTree>
    <p:extLst>
      <p:ext uri="{BB962C8B-B14F-4D97-AF65-F5344CB8AC3E}">
        <p14:creationId xmlns:p14="http://schemas.microsoft.com/office/powerpoint/2010/main" val="8402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33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1</cp:revision>
  <dcterms:created xsi:type="dcterms:W3CDTF">2022-03-26T18:43:51Z</dcterms:created>
  <dcterms:modified xsi:type="dcterms:W3CDTF">2022-03-26T18:49:18Z</dcterms:modified>
</cp:coreProperties>
</file>