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543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04F"/>
    <a:srgbClr val="207A78"/>
    <a:srgbClr val="4A9B82"/>
    <a:srgbClr val="6CC08C"/>
    <a:srgbClr val="98E196"/>
    <a:srgbClr val="D2F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/>
    <p:restoredTop sz="94700"/>
  </p:normalViewPr>
  <p:slideViewPr>
    <p:cSldViewPr snapToGrid="0" snapToObjects="1" showGuides="1">
      <p:cViewPr>
        <p:scale>
          <a:sx n="207" d="100"/>
          <a:sy n="207" d="100"/>
        </p:scale>
        <p:origin x="1200" y="480"/>
      </p:cViewPr>
      <p:guideLst>
        <p:guide orient="horz" pos="24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650" y="1143000"/>
            <a:ext cx="636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598593"/>
            <a:ext cx="565785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1921087"/>
            <a:ext cx="565785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194733"/>
            <a:ext cx="1626632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6" y="194733"/>
            <a:ext cx="478559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911860"/>
            <a:ext cx="6506528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2447714"/>
            <a:ext cx="6506528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973666"/>
            <a:ext cx="3206115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194734"/>
            <a:ext cx="6506528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896620"/>
            <a:ext cx="319138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1336040"/>
            <a:ext cx="319138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896620"/>
            <a:ext cx="320709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1336040"/>
            <a:ext cx="320709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526627"/>
            <a:ext cx="3819049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243840"/>
            <a:ext cx="24330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526627"/>
            <a:ext cx="3819049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097280"/>
            <a:ext cx="24330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194734"/>
            <a:ext cx="6506528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973666"/>
            <a:ext cx="6506528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3390054"/>
            <a:ext cx="2546033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3390054"/>
            <a:ext cx="16973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A6C70B9-1E80-F14B-8DDC-A630E2B00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4" t="14824" b="11817"/>
          <a:stretch/>
        </p:blipFill>
        <p:spPr>
          <a:xfrm>
            <a:off x="270024" y="315884"/>
            <a:ext cx="3686985" cy="29028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CEBFB-C9CD-E54F-A051-199AEA6BD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09" t="15835" r="4738" b="11817"/>
          <a:stretch/>
        </p:blipFill>
        <p:spPr>
          <a:xfrm>
            <a:off x="4087245" y="358843"/>
            <a:ext cx="3456556" cy="2862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435FB-E083-BF4F-B906-C00C4FAD2E10}"/>
              </a:ext>
            </a:extLst>
          </p:cNvPr>
          <p:cNvSpPr txBox="1"/>
          <p:nvPr/>
        </p:nvSpPr>
        <p:spPr>
          <a:xfrm>
            <a:off x="650929" y="3196228"/>
            <a:ext cx="302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probability of mosquito population detection in containers moved to shore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7AD8-01CD-1741-9EB0-E198D03FB7EC}"/>
              </a:ext>
            </a:extLst>
          </p:cNvPr>
          <p:cNvSpPr txBox="1"/>
          <p:nvPr/>
        </p:nvSpPr>
        <p:spPr>
          <a:xfrm>
            <a:off x="4407330" y="3196228"/>
            <a:ext cx="30376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probability of mosquito population detection in containers transferred to a new 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046DD-1416-254E-8373-24823C907A4D}"/>
              </a:ext>
            </a:extLst>
          </p:cNvPr>
          <p:cNvSpPr txBox="1"/>
          <p:nvPr/>
        </p:nvSpPr>
        <p:spPr>
          <a:xfrm>
            <a:off x="-23248" y="0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on-shore mosquito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53184-2C5E-FE42-AC1E-E3DB49A41DE7}"/>
              </a:ext>
            </a:extLst>
          </p:cNvPr>
          <p:cNvSpPr txBox="1"/>
          <p:nvPr/>
        </p:nvSpPr>
        <p:spPr>
          <a:xfrm>
            <a:off x="3723460" y="-1"/>
            <a:ext cx="280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on-ship mosquito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45EED-64CE-4A4C-9259-E3896D6EA904}"/>
              </a:ext>
            </a:extLst>
          </p:cNvPr>
          <p:cNvSpPr txBox="1"/>
          <p:nvPr/>
        </p:nvSpPr>
        <p:spPr>
          <a:xfrm>
            <a:off x="5191359" y="379109"/>
            <a:ext cx="225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probability of detecting mosquito populations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 shore: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6ED71-1A2F-5140-8033-E42A05D9ED3A}"/>
              </a:ext>
            </a:extLst>
          </p:cNvPr>
          <p:cNvSpPr txBox="1"/>
          <p:nvPr/>
        </p:nvSpPr>
        <p:spPr>
          <a:xfrm>
            <a:off x="6047440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0BE15-C879-7A49-8940-46CD831A430D}"/>
              </a:ext>
            </a:extLst>
          </p:cNvPr>
          <p:cNvSpPr txBox="1"/>
          <p:nvPr/>
        </p:nvSpPr>
        <p:spPr>
          <a:xfrm>
            <a:off x="6047440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E6DC7-CD60-0F4B-83FF-BA60E67ABD94}"/>
              </a:ext>
            </a:extLst>
          </p:cNvPr>
          <p:cNvSpPr txBox="1"/>
          <p:nvPr/>
        </p:nvSpPr>
        <p:spPr>
          <a:xfrm>
            <a:off x="6556704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7981B-D5B0-E140-8164-3B5F0FD59F13}"/>
              </a:ext>
            </a:extLst>
          </p:cNvPr>
          <p:cNvSpPr txBox="1"/>
          <p:nvPr/>
        </p:nvSpPr>
        <p:spPr>
          <a:xfrm>
            <a:off x="6556704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7A6B5-5DFC-6740-A839-F77AD69BF63B}"/>
              </a:ext>
            </a:extLst>
          </p:cNvPr>
          <p:cNvSpPr txBox="1"/>
          <p:nvPr/>
        </p:nvSpPr>
        <p:spPr>
          <a:xfrm>
            <a:off x="7065969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D6AB7-971F-9F44-93D2-6397FE9941F5}"/>
              </a:ext>
            </a:extLst>
          </p:cNvPr>
          <p:cNvSpPr txBox="1"/>
          <p:nvPr/>
        </p:nvSpPr>
        <p:spPr>
          <a:xfrm>
            <a:off x="7065969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1017E-3459-F848-8E34-6F2D8E498B16}"/>
              </a:ext>
            </a:extLst>
          </p:cNvPr>
          <p:cNvSpPr txBox="1"/>
          <p:nvPr/>
        </p:nvSpPr>
        <p:spPr>
          <a:xfrm>
            <a:off x="1419459" y="379109"/>
            <a:ext cx="225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probability of detecting mosquito populations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on ship: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CF484-848C-AF45-8762-1568A80D008D}"/>
              </a:ext>
            </a:extLst>
          </p:cNvPr>
          <p:cNvSpPr txBox="1"/>
          <p:nvPr/>
        </p:nvSpPr>
        <p:spPr>
          <a:xfrm>
            <a:off x="2275540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B5B67-76C0-294B-8D3A-01B8D3861632}"/>
              </a:ext>
            </a:extLst>
          </p:cNvPr>
          <p:cNvSpPr txBox="1"/>
          <p:nvPr/>
        </p:nvSpPr>
        <p:spPr>
          <a:xfrm>
            <a:off x="2275540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97CDA-76EC-704B-B3F4-83A132536F11}"/>
              </a:ext>
            </a:extLst>
          </p:cNvPr>
          <p:cNvSpPr txBox="1"/>
          <p:nvPr/>
        </p:nvSpPr>
        <p:spPr>
          <a:xfrm>
            <a:off x="2784804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8A4A6-44A5-1F43-B756-82B115F8A1B9}"/>
              </a:ext>
            </a:extLst>
          </p:cNvPr>
          <p:cNvSpPr txBox="1"/>
          <p:nvPr/>
        </p:nvSpPr>
        <p:spPr>
          <a:xfrm>
            <a:off x="2784804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49E69-7E5D-4644-BB75-95EAA7C5458C}"/>
              </a:ext>
            </a:extLst>
          </p:cNvPr>
          <p:cNvSpPr txBox="1"/>
          <p:nvPr/>
        </p:nvSpPr>
        <p:spPr>
          <a:xfrm>
            <a:off x="3294069" y="5181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772E1-6EAE-6046-88AE-7ECEA0AADD3C}"/>
              </a:ext>
            </a:extLst>
          </p:cNvPr>
          <p:cNvSpPr txBox="1"/>
          <p:nvPr/>
        </p:nvSpPr>
        <p:spPr>
          <a:xfrm>
            <a:off x="3294069" y="670555"/>
            <a:ext cx="379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E8B724-ABEC-524F-995C-FFEDE3EE6FE2}"/>
              </a:ext>
            </a:extLst>
          </p:cNvPr>
          <p:cNvSpPr/>
          <p:nvPr/>
        </p:nvSpPr>
        <p:spPr>
          <a:xfrm>
            <a:off x="2176738" y="575552"/>
            <a:ext cx="91440" cy="95003"/>
          </a:xfrm>
          <a:prstGeom prst="ellipse">
            <a:avLst/>
          </a:prstGeom>
          <a:solidFill>
            <a:srgbClr val="D2F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000C04-6B16-B240-ACD1-E088FAACC4B8}"/>
              </a:ext>
            </a:extLst>
          </p:cNvPr>
          <p:cNvSpPr/>
          <p:nvPr/>
        </p:nvSpPr>
        <p:spPr>
          <a:xfrm>
            <a:off x="2715692" y="575552"/>
            <a:ext cx="91440" cy="95003"/>
          </a:xfrm>
          <a:prstGeom prst="ellipse">
            <a:avLst/>
          </a:prstGeom>
          <a:solidFill>
            <a:srgbClr val="6CC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9B2D2D-A77B-7B45-8C1E-5A3EAB0744D9}"/>
              </a:ext>
            </a:extLst>
          </p:cNvPr>
          <p:cNvSpPr/>
          <p:nvPr/>
        </p:nvSpPr>
        <p:spPr>
          <a:xfrm>
            <a:off x="3254646" y="575552"/>
            <a:ext cx="91440" cy="95003"/>
          </a:xfrm>
          <a:prstGeom prst="ellipse">
            <a:avLst/>
          </a:prstGeom>
          <a:solidFill>
            <a:srgbClr val="20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717A1A-4FB1-5B43-B960-DB4523338559}"/>
              </a:ext>
            </a:extLst>
          </p:cNvPr>
          <p:cNvSpPr/>
          <p:nvPr/>
        </p:nvSpPr>
        <p:spPr>
          <a:xfrm>
            <a:off x="2179865" y="730775"/>
            <a:ext cx="91440" cy="95003"/>
          </a:xfrm>
          <a:prstGeom prst="ellipse">
            <a:avLst/>
          </a:prstGeom>
          <a:solidFill>
            <a:srgbClr val="98E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B17B90-B53D-6B41-896A-560F2439D456}"/>
              </a:ext>
            </a:extLst>
          </p:cNvPr>
          <p:cNvSpPr/>
          <p:nvPr/>
        </p:nvSpPr>
        <p:spPr>
          <a:xfrm>
            <a:off x="2717256" y="730775"/>
            <a:ext cx="91440" cy="95003"/>
          </a:xfrm>
          <a:prstGeom prst="ellipse">
            <a:avLst/>
          </a:prstGeom>
          <a:solidFill>
            <a:srgbClr val="4A9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11F84F-E4A5-B649-B54A-C1AE9012D2CC}"/>
              </a:ext>
            </a:extLst>
          </p:cNvPr>
          <p:cNvSpPr/>
          <p:nvPr/>
        </p:nvSpPr>
        <p:spPr>
          <a:xfrm>
            <a:off x="3254646" y="730775"/>
            <a:ext cx="91440" cy="95003"/>
          </a:xfrm>
          <a:prstGeom prst="ellipse">
            <a:avLst/>
          </a:prstGeom>
          <a:solidFill>
            <a:srgbClr val="06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C3054C-CF0E-AC4D-B422-2E04A8C23CC9}"/>
              </a:ext>
            </a:extLst>
          </p:cNvPr>
          <p:cNvSpPr txBox="1"/>
          <p:nvPr/>
        </p:nvSpPr>
        <p:spPr>
          <a:xfrm rot="16200000">
            <a:off x="2643583" y="1495566"/>
            <a:ext cx="2486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11A98F-6B8D-014F-A5AB-5570FB18781F}"/>
              </a:ext>
            </a:extLst>
          </p:cNvPr>
          <p:cNvSpPr txBox="1"/>
          <p:nvPr/>
        </p:nvSpPr>
        <p:spPr>
          <a:xfrm rot="16200000">
            <a:off x="-1072195" y="1495566"/>
            <a:ext cx="2486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C12735-6BEC-374A-994E-A6B365E8937D}"/>
              </a:ext>
            </a:extLst>
          </p:cNvPr>
          <p:cNvSpPr/>
          <p:nvPr/>
        </p:nvSpPr>
        <p:spPr>
          <a:xfrm>
            <a:off x="5936040" y="575552"/>
            <a:ext cx="91440" cy="95003"/>
          </a:xfrm>
          <a:prstGeom prst="ellipse">
            <a:avLst/>
          </a:prstGeom>
          <a:solidFill>
            <a:srgbClr val="D2F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E50134-B4C4-6D45-BDB2-E329F0C08146}"/>
              </a:ext>
            </a:extLst>
          </p:cNvPr>
          <p:cNvSpPr/>
          <p:nvPr/>
        </p:nvSpPr>
        <p:spPr>
          <a:xfrm>
            <a:off x="6474994" y="575552"/>
            <a:ext cx="91440" cy="95003"/>
          </a:xfrm>
          <a:prstGeom prst="ellipse">
            <a:avLst/>
          </a:prstGeom>
          <a:solidFill>
            <a:srgbClr val="6CC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73C583-525C-4141-9F31-DD95A2E19090}"/>
              </a:ext>
            </a:extLst>
          </p:cNvPr>
          <p:cNvSpPr/>
          <p:nvPr/>
        </p:nvSpPr>
        <p:spPr>
          <a:xfrm>
            <a:off x="7013948" y="575552"/>
            <a:ext cx="91440" cy="95003"/>
          </a:xfrm>
          <a:prstGeom prst="ellipse">
            <a:avLst/>
          </a:prstGeom>
          <a:solidFill>
            <a:srgbClr val="207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5F34E8-C2FB-C246-9484-9684D342FD20}"/>
              </a:ext>
            </a:extLst>
          </p:cNvPr>
          <p:cNvSpPr/>
          <p:nvPr/>
        </p:nvSpPr>
        <p:spPr>
          <a:xfrm>
            <a:off x="5939167" y="730775"/>
            <a:ext cx="91440" cy="95003"/>
          </a:xfrm>
          <a:prstGeom prst="ellipse">
            <a:avLst/>
          </a:prstGeom>
          <a:solidFill>
            <a:srgbClr val="98E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26E6B59-57FF-E245-BBA8-213EF760BA3E}"/>
              </a:ext>
            </a:extLst>
          </p:cNvPr>
          <p:cNvSpPr/>
          <p:nvPr/>
        </p:nvSpPr>
        <p:spPr>
          <a:xfrm>
            <a:off x="6476558" y="730775"/>
            <a:ext cx="91440" cy="95003"/>
          </a:xfrm>
          <a:prstGeom prst="ellipse">
            <a:avLst/>
          </a:prstGeom>
          <a:solidFill>
            <a:srgbClr val="4A9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3804961-A7AE-BF48-8C65-02C088CA1800}"/>
              </a:ext>
            </a:extLst>
          </p:cNvPr>
          <p:cNvSpPr/>
          <p:nvPr/>
        </p:nvSpPr>
        <p:spPr>
          <a:xfrm>
            <a:off x="7013948" y="730775"/>
            <a:ext cx="91440" cy="95003"/>
          </a:xfrm>
          <a:prstGeom prst="ellipse">
            <a:avLst/>
          </a:prstGeom>
          <a:solidFill>
            <a:srgbClr val="06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69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3</cp:revision>
  <dcterms:created xsi:type="dcterms:W3CDTF">2022-03-26T18:43:51Z</dcterms:created>
  <dcterms:modified xsi:type="dcterms:W3CDTF">2022-03-27T00:59:52Z</dcterms:modified>
</cp:coreProperties>
</file>