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543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 userDrawn="1">
          <p15:clr>
            <a:srgbClr val="A4A3A4"/>
          </p15:clr>
        </p15:guide>
        <p15:guide id="2" pos="2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04F"/>
    <a:srgbClr val="207A78"/>
    <a:srgbClr val="4A9B82"/>
    <a:srgbClr val="6CC08C"/>
    <a:srgbClr val="98E196"/>
    <a:srgbClr val="D2F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1"/>
    <p:restoredTop sz="94690"/>
  </p:normalViewPr>
  <p:slideViewPr>
    <p:cSldViewPr snapToGrid="0" snapToObjects="1" showGuides="1">
      <p:cViewPr>
        <p:scale>
          <a:sx n="187" d="100"/>
          <a:sy n="187" d="100"/>
        </p:scale>
        <p:origin x="2928" y="752"/>
      </p:cViewPr>
      <p:guideLst>
        <p:guide orient="horz" pos="240"/>
        <p:guide pos="2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05AD-A5B8-9747-9713-DE489BB5CEB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650" y="1143000"/>
            <a:ext cx="636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EE8F-8C62-0E47-B8DE-1269EE244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1pPr>
    <a:lvl2pPr marL="2688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2pPr>
    <a:lvl3pPr marL="537667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3pPr>
    <a:lvl4pPr marL="806501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4pPr>
    <a:lvl5pPr marL="10753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5pPr>
    <a:lvl6pPr marL="1344168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6pPr>
    <a:lvl7pPr marL="1613002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7pPr>
    <a:lvl8pPr marL="1881835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8pPr>
    <a:lvl9pPr marL="2150669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5EE8F-8C62-0E47-B8DE-1269EE244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975" y="598593"/>
            <a:ext cx="565785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975" y="1921087"/>
            <a:ext cx="565785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8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8532" y="194733"/>
            <a:ext cx="1626632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636" y="194733"/>
            <a:ext cx="478559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0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07" y="911860"/>
            <a:ext cx="6506528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707" y="2447714"/>
            <a:ext cx="6506528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636" y="973666"/>
            <a:ext cx="3206115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9049" y="973666"/>
            <a:ext cx="3206115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194734"/>
            <a:ext cx="6506528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19" y="896620"/>
            <a:ext cx="319138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619" y="1336040"/>
            <a:ext cx="319138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9049" y="896620"/>
            <a:ext cx="320709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9049" y="1336040"/>
            <a:ext cx="320709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6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243840"/>
            <a:ext cx="243307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097" y="526627"/>
            <a:ext cx="3819049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1097280"/>
            <a:ext cx="243307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243840"/>
            <a:ext cx="243307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07097" y="526627"/>
            <a:ext cx="3819049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1097280"/>
            <a:ext cx="243307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636" y="194734"/>
            <a:ext cx="6506528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636" y="973666"/>
            <a:ext cx="6506528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636" y="3390054"/>
            <a:ext cx="169735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884" y="3390054"/>
            <a:ext cx="2546033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7809" y="3390054"/>
            <a:ext cx="169735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F88580-85DF-9642-B6F9-DF422280E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7" t="14566" r="6404" b="11659"/>
          <a:stretch/>
        </p:blipFill>
        <p:spPr>
          <a:xfrm>
            <a:off x="376395" y="406654"/>
            <a:ext cx="3395506" cy="2919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A0DED-4760-5045-94FB-B5A4833A38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16" t="14566" r="4562" b="11659"/>
          <a:stretch/>
        </p:blipFill>
        <p:spPr>
          <a:xfrm>
            <a:off x="4064680" y="406654"/>
            <a:ext cx="3479120" cy="2919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D435FB-E083-BF4F-B906-C00C4FAD2E10}"/>
              </a:ext>
            </a:extLst>
          </p:cNvPr>
          <p:cNvSpPr txBox="1"/>
          <p:nvPr/>
        </p:nvSpPr>
        <p:spPr>
          <a:xfrm>
            <a:off x="650929" y="3325884"/>
            <a:ext cx="30221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total number of ports in route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F7AD8-01CD-1741-9EB0-E198D03FB7EC}"/>
              </a:ext>
            </a:extLst>
          </p:cNvPr>
          <p:cNvSpPr txBox="1"/>
          <p:nvPr/>
        </p:nvSpPr>
        <p:spPr>
          <a:xfrm>
            <a:off x="4407330" y="3325884"/>
            <a:ext cx="3037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total number of ports in route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046DD-1416-254E-8373-24823C907A4D}"/>
              </a:ext>
            </a:extLst>
          </p:cNvPr>
          <p:cNvSpPr txBox="1"/>
          <p:nvPr/>
        </p:nvSpPr>
        <p:spPr>
          <a:xfrm>
            <a:off x="-23248" y="95536"/>
            <a:ext cx="280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A. on-shore mosquito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53184-2C5E-FE42-AC1E-E3DB49A41DE7}"/>
              </a:ext>
            </a:extLst>
          </p:cNvPr>
          <p:cNvSpPr txBox="1"/>
          <p:nvPr/>
        </p:nvSpPr>
        <p:spPr>
          <a:xfrm>
            <a:off x="3723460" y="95535"/>
            <a:ext cx="280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B. on-ship mosquito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45EED-64CE-4A4C-9259-E3896D6EA904}"/>
              </a:ext>
            </a:extLst>
          </p:cNvPr>
          <p:cNvSpPr txBox="1"/>
          <p:nvPr/>
        </p:nvSpPr>
        <p:spPr>
          <a:xfrm>
            <a:off x="5191359" y="508765"/>
            <a:ext cx="225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probability of detecting mosquito populations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on ship: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6ED71-1A2F-5140-8033-E42A05D9ED3A}"/>
              </a:ext>
            </a:extLst>
          </p:cNvPr>
          <p:cNvSpPr txBox="1"/>
          <p:nvPr/>
        </p:nvSpPr>
        <p:spPr>
          <a:xfrm>
            <a:off x="6047440" y="647811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0BE15-C879-7A49-8940-46CD831A430D}"/>
              </a:ext>
            </a:extLst>
          </p:cNvPr>
          <p:cNvSpPr txBox="1"/>
          <p:nvPr/>
        </p:nvSpPr>
        <p:spPr>
          <a:xfrm>
            <a:off x="6047440" y="800211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E6DC7-CD60-0F4B-83FF-BA60E67ABD94}"/>
              </a:ext>
            </a:extLst>
          </p:cNvPr>
          <p:cNvSpPr txBox="1"/>
          <p:nvPr/>
        </p:nvSpPr>
        <p:spPr>
          <a:xfrm>
            <a:off x="6556704" y="647811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7981B-D5B0-E140-8164-3B5F0FD59F13}"/>
              </a:ext>
            </a:extLst>
          </p:cNvPr>
          <p:cNvSpPr txBox="1"/>
          <p:nvPr/>
        </p:nvSpPr>
        <p:spPr>
          <a:xfrm>
            <a:off x="6556704" y="800211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7A6B5-5DFC-6740-A839-F77AD69BF63B}"/>
              </a:ext>
            </a:extLst>
          </p:cNvPr>
          <p:cNvSpPr txBox="1"/>
          <p:nvPr/>
        </p:nvSpPr>
        <p:spPr>
          <a:xfrm>
            <a:off x="7065969" y="647811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D6AB7-971F-9F44-93D2-6397FE9941F5}"/>
              </a:ext>
            </a:extLst>
          </p:cNvPr>
          <p:cNvSpPr txBox="1"/>
          <p:nvPr/>
        </p:nvSpPr>
        <p:spPr>
          <a:xfrm>
            <a:off x="7065969" y="800211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1017E-3459-F848-8E34-6F2D8E498B16}"/>
              </a:ext>
            </a:extLst>
          </p:cNvPr>
          <p:cNvSpPr txBox="1"/>
          <p:nvPr/>
        </p:nvSpPr>
        <p:spPr>
          <a:xfrm>
            <a:off x="1419459" y="508765"/>
            <a:ext cx="225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probability of detecting mosquito populations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on shore: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CF484-848C-AF45-8762-1568A80D008D}"/>
              </a:ext>
            </a:extLst>
          </p:cNvPr>
          <p:cNvSpPr txBox="1"/>
          <p:nvPr/>
        </p:nvSpPr>
        <p:spPr>
          <a:xfrm>
            <a:off x="2275540" y="647811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B5B67-76C0-294B-8D3A-01B8D3861632}"/>
              </a:ext>
            </a:extLst>
          </p:cNvPr>
          <p:cNvSpPr txBox="1"/>
          <p:nvPr/>
        </p:nvSpPr>
        <p:spPr>
          <a:xfrm>
            <a:off x="2275540" y="800211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97CDA-76EC-704B-B3F4-83A132536F11}"/>
              </a:ext>
            </a:extLst>
          </p:cNvPr>
          <p:cNvSpPr txBox="1"/>
          <p:nvPr/>
        </p:nvSpPr>
        <p:spPr>
          <a:xfrm>
            <a:off x="2784804" y="647811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58A4A6-44A5-1F43-B756-82B115F8A1B9}"/>
              </a:ext>
            </a:extLst>
          </p:cNvPr>
          <p:cNvSpPr txBox="1"/>
          <p:nvPr/>
        </p:nvSpPr>
        <p:spPr>
          <a:xfrm>
            <a:off x="2784804" y="800211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49E69-7E5D-4644-BB75-95EAA7C5458C}"/>
              </a:ext>
            </a:extLst>
          </p:cNvPr>
          <p:cNvSpPr txBox="1"/>
          <p:nvPr/>
        </p:nvSpPr>
        <p:spPr>
          <a:xfrm>
            <a:off x="3294069" y="647811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C772E1-6EAE-6046-88AE-7ECEA0AADD3C}"/>
              </a:ext>
            </a:extLst>
          </p:cNvPr>
          <p:cNvSpPr txBox="1"/>
          <p:nvPr/>
        </p:nvSpPr>
        <p:spPr>
          <a:xfrm>
            <a:off x="3294069" y="800211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AE8B724-ABEC-524F-995C-FFEDE3EE6FE2}"/>
              </a:ext>
            </a:extLst>
          </p:cNvPr>
          <p:cNvSpPr/>
          <p:nvPr/>
        </p:nvSpPr>
        <p:spPr>
          <a:xfrm>
            <a:off x="2176738" y="705208"/>
            <a:ext cx="91440" cy="95003"/>
          </a:xfrm>
          <a:prstGeom prst="ellipse">
            <a:avLst/>
          </a:prstGeom>
          <a:solidFill>
            <a:srgbClr val="D2F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000C04-6B16-B240-ACD1-E088FAACC4B8}"/>
              </a:ext>
            </a:extLst>
          </p:cNvPr>
          <p:cNvSpPr/>
          <p:nvPr/>
        </p:nvSpPr>
        <p:spPr>
          <a:xfrm>
            <a:off x="2715692" y="705208"/>
            <a:ext cx="91440" cy="95003"/>
          </a:xfrm>
          <a:prstGeom prst="ellipse">
            <a:avLst/>
          </a:prstGeom>
          <a:solidFill>
            <a:srgbClr val="6CC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9B2D2D-A77B-7B45-8C1E-5A3EAB0744D9}"/>
              </a:ext>
            </a:extLst>
          </p:cNvPr>
          <p:cNvSpPr/>
          <p:nvPr/>
        </p:nvSpPr>
        <p:spPr>
          <a:xfrm>
            <a:off x="3254646" y="705208"/>
            <a:ext cx="91440" cy="95003"/>
          </a:xfrm>
          <a:prstGeom prst="ellipse">
            <a:avLst/>
          </a:prstGeom>
          <a:solidFill>
            <a:srgbClr val="207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717A1A-4FB1-5B43-B960-DB4523338559}"/>
              </a:ext>
            </a:extLst>
          </p:cNvPr>
          <p:cNvSpPr/>
          <p:nvPr/>
        </p:nvSpPr>
        <p:spPr>
          <a:xfrm>
            <a:off x="2179865" y="860431"/>
            <a:ext cx="91440" cy="95003"/>
          </a:xfrm>
          <a:prstGeom prst="ellipse">
            <a:avLst/>
          </a:prstGeom>
          <a:solidFill>
            <a:srgbClr val="98E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B17B90-B53D-6B41-896A-560F2439D456}"/>
              </a:ext>
            </a:extLst>
          </p:cNvPr>
          <p:cNvSpPr/>
          <p:nvPr/>
        </p:nvSpPr>
        <p:spPr>
          <a:xfrm>
            <a:off x="2717256" y="860431"/>
            <a:ext cx="91440" cy="95003"/>
          </a:xfrm>
          <a:prstGeom prst="ellipse">
            <a:avLst/>
          </a:prstGeom>
          <a:solidFill>
            <a:srgbClr val="4A9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11F84F-E4A5-B649-B54A-C1AE9012D2CC}"/>
              </a:ext>
            </a:extLst>
          </p:cNvPr>
          <p:cNvSpPr/>
          <p:nvPr/>
        </p:nvSpPr>
        <p:spPr>
          <a:xfrm>
            <a:off x="3254646" y="860431"/>
            <a:ext cx="91440" cy="95003"/>
          </a:xfrm>
          <a:prstGeom prst="ellipse">
            <a:avLst/>
          </a:prstGeom>
          <a:solidFill>
            <a:srgbClr val="06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C3054C-CF0E-AC4D-B422-2E04A8C23CC9}"/>
              </a:ext>
            </a:extLst>
          </p:cNvPr>
          <p:cNvSpPr txBox="1"/>
          <p:nvPr/>
        </p:nvSpPr>
        <p:spPr>
          <a:xfrm rot="16200000">
            <a:off x="2643583" y="1625222"/>
            <a:ext cx="2486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11A98F-6B8D-014F-A5AB-5570FB18781F}"/>
              </a:ext>
            </a:extLst>
          </p:cNvPr>
          <p:cNvSpPr txBox="1"/>
          <p:nvPr/>
        </p:nvSpPr>
        <p:spPr>
          <a:xfrm rot="16200000">
            <a:off x="-1072195" y="1625222"/>
            <a:ext cx="2486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C12735-6BEC-374A-994E-A6B365E8937D}"/>
              </a:ext>
            </a:extLst>
          </p:cNvPr>
          <p:cNvSpPr/>
          <p:nvPr/>
        </p:nvSpPr>
        <p:spPr>
          <a:xfrm>
            <a:off x="5936040" y="705208"/>
            <a:ext cx="91440" cy="95003"/>
          </a:xfrm>
          <a:prstGeom prst="ellipse">
            <a:avLst/>
          </a:prstGeom>
          <a:solidFill>
            <a:srgbClr val="D2F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E50134-B4C4-6D45-BDB2-E329F0C08146}"/>
              </a:ext>
            </a:extLst>
          </p:cNvPr>
          <p:cNvSpPr/>
          <p:nvPr/>
        </p:nvSpPr>
        <p:spPr>
          <a:xfrm>
            <a:off x="6474994" y="705208"/>
            <a:ext cx="91440" cy="95003"/>
          </a:xfrm>
          <a:prstGeom prst="ellipse">
            <a:avLst/>
          </a:prstGeom>
          <a:solidFill>
            <a:srgbClr val="6CC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73C583-525C-4141-9F31-DD95A2E19090}"/>
              </a:ext>
            </a:extLst>
          </p:cNvPr>
          <p:cNvSpPr/>
          <p:nvPr/>
        </p:nvSpPr>
        <p:spPr>
          <a:xfrm>
            <a:off x="7013948" y="705208"/>
            <a:ext cx="91440" cy="95003"/>
          </a:xfrm>
          <a:prstGeom prst="ellipse">
            <a:avLst/>
          </a:prstGeom>
          <a:solidFill>
            <a:srgbClr val="207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5F34E8-C2FB-C246-9484-9684D342FD20}"/>
              </a:ext>
            </a:extLst>
          </p:cNvPr>
          <p:cNvSpPr/>
          <p:nvPr/>
        </p:nvSpPr>
        <p:spPr>
          <a:xfrm>
            <a:off x="5939167" y="860431"/>
            <a:ext cx="91440" cy="95003"/>
          </a:xfrm>
          <a:prstGeom prst="ellipse">
            <a:avLst/>
          </a:prstGeom>
          <a:solidFill>
            <a:srgbClr val="98E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26E6B59-57FF-E245-BBA8-213EF760BA3E}"/>
              </a:ext>
            </a:extLst>
          </p:cNvPr>
          <p:cNvSpPr/>
          <p:nvPr/>
        </p:nvSpPr>
        <p:spPr>
          <a:xfrm>
            <a:off x="6476558" y="860431"/>
            <a:ext cx="91440" cy="95003"/>
          </a:xfrm>
          <a:prstGeom prst="ellipse">
            <a:avLst/>
          </a:prstGeom>
          <a:solidFill>
            <a:srgbClr val="4A9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3804961-A7AE-BF48-8C65-02C088CA1800}"/>
              </a:ext>
            </a:extLst>
          </p:cNvPr>
          <p:cNvSpPr/>
          <p:nvPr/>
        </p:nvSpPr>
        <p:spPr>
          <a:xfrm>
            <a:off x="7013948" y="860431"/>
            <a:ext cx="91440" cy="95003"/>
          </a:xfrm>
          <a:prstGeom prst="ellipse">
            <a:avLst/>
          </a:prstGeom>
          <a:solidFill>
            <a:srgbClr val="06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59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Willoughby</dc:creator>
  <cp:lastModifiedBy>Janna Willoughby</cp:lastModifiedBy>
  <cp:revision>4</cp:revision>
  <dcterms:created xsi:type="dcterms:W3CDTF">2022-03-26T18:43:51Z</dcterms:created>
  <dcterms:modified xsi:type="dcterms:W3CDTF">2022-03-27T01:35:15Z</dcterms:modified>
</cp:coreProperties>
</file>