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068"/>
    <a:srgbClr val="6A0674"/>
    <a:srgbClr val="AE1181"/>
    <a:srgbClr val="CF268A"/>
    <a:srgbClr val="E65C9D"/>
    <a:srgbClr val="FB8BAD"/>
    <a:srgbClr val="06404F"/>
    <a:srgbClr val="207A78"/>
    <a:srgbClr val="4A9B82"/>
    <a:srgbClr val="6CC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94"/>
  </p:normalViewPr>
  <p:slideViewPr>
    <p:cSldViewPr snapToGrid="0" snapToObjects="1" showGuides="1">
      <p:cViewPr varScale="1">
        <p:scale>
          <a:sx n="219" d="100"/>
          <a:sy n="219" d="100"/>
        </p:scale>
        <p:origin x="504" y="176"/>
      </p:cViewPr>
      <p:guideLst>
        <p:guide orient="horz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5AD-A5B8-9747-9713-DE489BB5CEBB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E8F-8C62-0E47-B8DE-1269EE244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1pPr>
    <a:lvl2pPr marL="2688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2pPr>
    <a:lvl3pPr marL="537667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3pPr>
    <a:lvl4pPr marL="806501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4pPr>
    <a:lvl5pPr marL="10753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5pPr>
    <a:lvl6pPr marL="1344168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6pPr>
    <a:lvl7pPr marL="1613002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7pPr>
    <a:lvl8pPr marL="1881835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8pPr>
    <a:lvl9pPr marL="2150669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EE8F-8C62-0E47-B8DE-1269EE244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D1F495B3-65C5-DE72-ED3D-60D47D9B6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6" t="10062" r="6246" b="12135"/>
          <a:stretch/>
        </p:blipFill>
        <p:spPr>
          <a:xfrm>
            <a:off x="3954567" y="124842"/>
            <a:ext cx="3305176" cy="301440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C5D629A-7E80-857B-DE1C-E940E3A0D1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4" t="10447" b="12135"/>
          <a:stretch/>
        </p:blipFill>
        <p:spPr>
          <a:xfrm>
            <a:off x="279563" y="139780"/>
            <a:ext cx="3583632" cy="29994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A12CC8-7BB9-1467-49A9-C302398DB9AA}"/>
              </a:ext>
            </a:extLst>
          </p:cNvPr>
          <p:cNvSpPr txBox="1"/>
          <p:nvPr/>
        </p:nvSpPr>
        <p:spPr>
          <a:xfrm>
            <a:off x="4280467" y="3089860"/>
            <a:ext cx="2902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number of ports in each shipping route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D26E56-06C8-6773-E728-6A4B5EA8B3AA}"/>
              </a:ext>
            </a:extLst>
          </p:cNvPr>
          <p:cNvGrpSpPr/>
          <p:nvPr/>
        </p:nvGrpSpPr>
        <p:grpSpPr>
          <a:xfrm>
            <a:off x="986246" y="354004"/>
            <a:ext cx="2617417" cy="382590"/>
            <a:chOff x="246519" y="3276513"/>
            <a:chExt cx="2617417" cy="38259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2FA889-6E90-0BD9-0596-EC1908F6F3EB}"/>
                </a:ext>
              </a:extLst>
            </p:cNvPr>
            <p:cNvSpPr txBox="1"/>
            <p:nvPr/>
          </p:nvSpPr>
          <p:spPr>
            <a:xfrm>
              <a:off x="246519" y="3276513"/>
              <a:ext cx="25349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unloading each container at each port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922823F-358A-D528-2195-F705D4CC280D}"/>
                </a:ext>
              </a:extLst>
            </p:cNvPr>
            <p:cNvGrpSpPr/>
            <p:nvPr/>
          </p:nvGrpSpPr>
          <p:grpSpPr>
            <a:xfrm>
              <a:off x="356354" y="3443659"/>
              <a:ext cx="425415" cy="215444"/>
              <a:chOff x="786043" y="3435675"/>
              <a:chExt cx="425415" cy="21544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7ED03D-160D-D8E4-6206-C2C09CB7CBA1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1F8E8ED-BCBF-2988-9AC7-486BB8B7A97E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D2F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489DE11-8739-E93C-73BA-0A1242B4054E}"/>
                </a:ext>
              </a:extLst>
            </p:cNvPr>
            <p:cNvGrpSpPr/>
            <p:nvPr/>
          </p:nvGrpSpPr>
          <p:grpSpPr>
            <a:xfrm>
              <a:off x="1138763" y="3443659"/>
              <a:ext cx="488750" cy="215444"/>
              <a:chOff x="1324997" y="3435675"/>
              <a:chExt cx="488750" cy="21544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EE8CB6-5015-033F-7F09-5CA8E107C3DD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6700580-103A-A2C0-41A1-79EAF11AB9CE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6CC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738DDD-515E-73BF-60E6-4700916D816D}"/>
                </a:ext>
              </a:extLst>
            </p:cNvPr>
            <p:cNvGrpSpPr/>
            <p:nvPr/>
          </p:nvGrpSpPr>
          <p:grpSpPr>
            <a:xfrm>
              <a:off x="1955811" y="3443659"/>
              <a:ext cx="481007" cy="215444"/>
              <a:chOff x="1863951" y="3435675"/>
              <a:chExt cx="481007" cy="21544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E5F6357-E5E7-DF20-B305-C605B186FB60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150A0DC-9F47-E68D-392A-FDD9C87B39EF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207A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1B2EB3-5171-1F05-1CB6-FEE927862860}"/>
                </a:ext>
              </a:extLst>
            </p:cNvPr>
            <p:cNvGrpSpPr/>
            <p:nvPr/>
          </p:nvGrpSpPr>
          <p:grpSpPr>
            <a:xfrm>
              <a:off x="716718" y="3443659"/>
              <a:ext cx="487096" cy="215444"/>
              <a:chOff x="789170" y="3588075"/>
              <a:chExt cx="487096" cy="21544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A25652-3812-BDD2-980D-CA9634BB4BD8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452653E-7712-F6FB-46C4-C70680BC0888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98E1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10DED00-8F4A-7DBD-38E9-2FDE2B4BE6EB}"/>
                </a:ext>
              </a:extLst>
            </p:cNvPr>
            <p:cNvGrpSpPr/>
            <p:nvPr/>
          </p:nvGrpSpPr>
          <p:grpSpPr>
            <a:xfrm>
              <a:off x="1562462" y="3443659"/>
              <a:ext cx="458400" cy="215444"/>
              <a:chOff x="1326561" y="3588075"/>
              <a:chExt cx="458400" cy="21544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49F25A-6DBE-1138-D6A1-E7C397B185CA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FF5F346-E401-5254-2D4D-59F313EC95F1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4A9B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C2A4C6F-3DA2-AE89-F49B-33F0C34B23D8}"/>
                </a:ext>
              </a:extLst>
            </p:cNvPr>
            <p:cNvGrpSpPr/>
            <p:nvPr/>
          </p:nvGrpSpPr>
          <p:grpSpPr>
            <a:xfrm>
              <a:off x="2371766" y="3443659"/>
              <a:ext cx="492170" cy="215444"/>
              <a:chOff x="1863951" y="3588075"/>
              <a:chExt cx="492170" cy="21544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EB1E64-3862-2DCA-74ED-9484E4A94EB0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5531C0-0D53-6A87-DB80-BBFCCF400626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064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CBFD063-1EDA-33F9-90DB-C9C6E68E4DF9}"/>
              </a:ext>
            </a:extLst>
          </p:cNvPr>
          <p:cNvSpPr txBox="1"/>
          <p:nvPr/>
        </p:nvSpPr>
        <p:spPr>
          <a:xfrm rot="16200000">
            <a:off x="2584717" y="1394673"/>
            <a:ext cx="2486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E9F281-BEBB-8C9A-E53B-9FC5FA37A7DD}"/>
              </a:ext>
            </a:extLst>
          </p:cNvPr>
          <p:cNvSpPr txBox="1"/>
          <p:nvPr/>
        </p:nvSpPr>
        <p:spPr>
          <a:xfrm>
            <a:off x="649330" y="3089860"/>
            <a:ext cx="2902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detected and removed from unloaded containers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BE0BF-696D-A66C-B82A-4EBBB811FCB1}"/>
              </a:ext>
            </a:extLst>
          </p:cNvPr>
          <p:cNvSpPr txBox="1"/>
          <p:nvPr/>
        </p:nvSpPr>
        <p:spPr>
          <a:xfrm rot="16200000">
            <a:off x="-1005807" y="1424753"/>
            <a:ext cx="2415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3B6EB-963D-71E4-1A8F-7E81E0025936}"/>
              </a:ext>
            </a:extLst>
          </p:cNvPr>
          <p:cNvSpPr txBox="1"/>
          <p:nvPr/>
        </p:nvSpPr>
        <p:spPr>
          <a:xfrm>
            <a:off x="55458" y="128223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2DA081-CD37-6867-E3BD-5F226D8378C4}"/>
              </a:ext>
            </a:extLst>
          </p:cNvPr>
          <p:cNvSpPr txBox="1"/>
          <p:nvPr/>
        </p:nvSpPr>
        <p:spPr>
          <a:xfrm>
            <a:off x="3695700" y="12484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4C8C20-F16C-B384-19A4-F44D9FD30D0E}"/>
              </a:ext>
            </a:extLst>
          </p:cNvPr>
          <p:cNvGrpSpPr/>
          <p:nvPr/>
        </p:nvGrpSpPr>
        <p:grpSpPr>
          <a:xfrm>
            <a:off x="4238244" y="354609"/>
            <a:ext cx="3138460" cy="381985"/>
            <a:chOff x="3897177" y="3288766"/>
            <a:chExt cx="3138460" cy="3819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869E770-23FA-0D50-DC77-91798D4A6822}"/>
                </a:ext>
              </a:extLst>
            </p:cNvPr>
            <p:cNvGrpSpPr/>
            <p:nvPr/>
          </p:nvGrpSpPr>
          <p:grpSpPr>
            <a:xfrm>
              <a:off x="5585135" y="3455307"/>
              <a:ext cx="481007" cy="215444"/>
              <a:chOff x="1863951" y="3435675"/>
              <a:chExt cx="481007" cy="21544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D9D1BE2-AA15-1A71-70DA-7AE1EB94DB17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66C612-6AD0-28B7-7AA5-24BA11CAD00B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6A0674"/>
              </a:solidFill>
              <a:ln>
                <a:solidFill>
                  <a:srgbClr val="6A06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8292F9-071B-08CA-B429-48EA07E9FA76}"/>
                </a:ext>
              </a:extLst>
            </p:cNvPr>
            <p:cNvGrpSpPr/>
            <p:nvPr/>
          </p:nvGrpSpPr>
          <p:grpSpPr>
            <a:xfrm>
              <a:off x="5191786" y="3455307"/>
              <a:ext cx="458400" cy="215444"/>
              <a:chOff x="1326561" y="3588075"/>
              <a:chExt cx="458400" cy="21544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74992B-ACB1-2370-A4C8-A7CD057E8221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479843D-9443-4681-3F82-582B450562B6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AE1181"/>
              </a:solidFill>
              <a:ln>
                <a:solidFill>
                  <a:srgbClr val="AE1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BAE7597-CA48-92BE-E596-98D10A5140C4}"/>
                </a:ext>
              </a:extLst>
            </p:cNvPr>
            <p:cNvGrpSpPr/>
            <p:nvPr/>
          </p:nvGrpSpPr>
          <p:grpSpPr>
            <a:xfrm>
              <a:off x="4768087" y="3455307"/>
              <a:ext cx="488750" cy="215444"/>
              <a:chOff x="1324997" y="3435675"/>
              <a:chExt cx="488750" cy="21544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B2E34D-8C6E-9FA1-5612-81221415DA05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E3815B-2D81-F53F-3644-B8A1EB19A4DD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CF268A"/>
              </a:solidFill>
              <a:ln>
                <a:solidFill>
                  <a:srgbClr val="CF26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7C8A17C-6993-42BC-9115-A21E9857A388}"/>
                </a:ext>
              </a:extLst>
            </p:cNvPr>
            <p:cNvGrpSpPr/>
            <p:nvPr/>
          </p:nvGrpSpPr>
          <p:grpSpPr>
            <a:xfrm>
              <a:off x="4346042" y="3455307"/>
              <a:ext cx="487096" cy="215444"/>
              <a:chOff x="789170" y="3588075"/>
              <a:chExt cx="487096" cy="21544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69A9683-3D77-F3D6-F80C-C228B9F375BB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B3FA635-BA11-2727-8F49-DDF2EBE5FD56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E65C9D"/>
              </a:solidFill>
              <a:ln>
                <a:solidFill>
                  <a:srgbClr val="E65C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1BFA9-54BC-B8D5-D63B-DE2310CEE703}"/>
                </a:ext>
              </a:extLst>
            </p:cNvPr>
            <p:cNvSpPr txBox="1"/>
            <p:nvPr/>
          </p:nvSpPr>
          <p:spPr>
            <a:xfrm>
              <a:off x="3897177" y="3288766"/>
              <a:ext cx="3138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each population being removed from container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72BD5B-CAC3-339F-470B-4DD44F571CC7}"/>
                </a:ext>
              </a:extLst>
            </p:cNvPr>
            <p:cNvGrpSpPr/>
            <p:nvPr/>
          </p:nvGrpSpPr>
          <p:grpSpPr>
            <a:xfrm>
              <a:off x="3985678" y="3455307"/>
              <a:ext cx="425415" cy="215444"/>
              <a:chOff x="786043" y="3435675"/>
              <a:chExt cx="425415" cy="21544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30684C-BC31-EB7F-2A18-0797C330047D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2EAFFD-5666-5F06-6EED-3E737580043F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FB8BAD"/>
              </a:solidFill>
              <a:ln>
                <a:solidFill>
                  <a:srgbClr val="FB8B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9A8539B-AD65-2F7A-C72D-8CA186929F5D}"/>
                </a:ext>
              </a:extLst>
            </p:cNvPr>
            <p:cNvGrpSpPr/>
            <p:nvPr/>
          </p:nvGrpSpPr>
          <p:grpSpPr>
            <a:xfrm>
              <a:off x="6001090" y="3455307"/>
              <a:ext cx="492170" cy="215444"/>
              <a:chOff x="1863951" y="3588075"/>
              <a:chExt cx="492170" cy="215444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2E14535-4184-96F5-4336-340862EBD500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5A08C22-845F-CF88-E18A-DD8AFD3ACF29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350068"/>
              </a:solidFill>
              <a:ln>
                <a:solidFill>
                  <a:srgbClr val="3500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2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467</TotalTime>
  <Words>69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10</cp:revision>
  <dcterms:created xsi:type="dcterms:W3CDTF">2022-03-26T18:43:51Z</dcterms:created>
  <dcterms:modified xsi:type="dcterms:W3CDTF">2024-03-16T15:41:13Z</dcterms:modified>
</cp:coreProperties>
</file>