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3"/>
  </p:notesMasterIdLst>
  <p:sldIdLst>
    <p:sldId id="256" r:id="rId2"/>
  </p:sldIdLst>
  <p:sldSz cx="73152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23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0068"/>
    <a:srgbClr val="6A0674"/>
    <a:srgbClr val="AE1181"/>
    <a:srgbClr val="CF268A"/>
    <a:srgbClr val="E65C9D"/>
    <a:srgbClr val="FB8BAD"/>
    <a:srgbClr val="06404F"/>
    <a:srgbClr val="207A78"/>
    <a:srgbClr val="4A9B82"/>
    <a:srgbClr val="6CC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6"/>
    <p:restoredTop sz="94694"/>
  </p:normalViewPr>
  <p:slideViewPr>
    <p:cSldViewPr snapToGrid="0" snapToObjects="1" showGuides="1">
      <p:cViewPr varScale="1">
        <p:scale>
          <a:sx n="92" d="100"/>
          <a:sy n="92" d="100"/>
        </p:scale>
        <p:origin x="1784" y="184"/>
      </p:cViewPr>
      <p:guideLst>
        <p:guide orient="horz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05AD-A5B8-9747-9713-DE489BB5CEBB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8838" y="1143000"/>
            <a:ext cx="2600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5EE8F-8C62-0E47-B8DE-1269EE244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1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1pPr>
    <a:lvl2pPr marL="268834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2pPr>
    <a:lvl3pPr marL="537667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3pPr>
    <a:lvl4pPr marL="806501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4pPr>
    <a:lvl5pPr marL="1075334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5pPr>
    <a:lvl6pPr marL="1344168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6pPr>
    <a:lvl7pPr marL="1613002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7pPr>
    <a:lvl8pPr marL="1881835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8pPr>
    <a:lvl9pPr marL="2150669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28838" y="1143000"/>
            <a:ext cx="2600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5EE8F-8C62-0E47-B8DE-1269EE244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421660"/>
            <a:ext cx="6217920" cy="302429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62581"/>
            <a:ext cx="5486400" cy="2097299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6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3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62492"/>
            <a:ext cx="157734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62492"/>
            <a:ext cx="464058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0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6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165670"/>
            <a:ext cx="6309360" cy="361346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5813322"/>
            <a:ext cx="6309360" cy="1900237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1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312458"/>
            <a:ext cx="310896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312458"/>
            <a:ext cx="310896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4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62494"/>
            <a:ext cx="630936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129473"/>
            <a:ext cx="3094672" cy="104362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173095"/>
            <a:ext cx="3094672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129473"/>
            <a:ext cx="3109913" cy="104362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173095"/>
            <a:ext cx="310991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1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0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79120"/>
            <a:ext cx="2359342" cy="20269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250740"/>
            <a:ext cx="3703320" cy="6173258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606040"/>
            <a:ext cx="2359342" cy="482801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7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79120"/>
            <a:ext cx="2359342" cy="20269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250740"/>
            <a:ext cx="3703320" cy="6173258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606040"/>
            <a:ext cx="2359342" cy="482801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2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62494"/>
            <a:ext cx="630936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312458"/>
            <a:ext cx="630936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051378"/>
            <a:ext cx="164592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D90AF-76CF-854C-865F-96355B117E9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051378"/>
            <a:ext cx="246888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051378"/>
            <a:ext cx="164592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0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Box 352">
            <a:extLst>
              <a:ext uri="{FF2B5EF4-FFF2-40B4-BE49-F238E27FC236}">
                <a16:creationId xmlns:a16="http://schemas.microsoft.com/office/drawing/2014/main" id="{3494C4CB-5DA9-75C4-BD2D-5A8618F4C58A}"/>
              </a:ext>
            </a:extLst>
          </p:cNvPr>
          <p:cNvSpPr txBox="1"/>
          <p:nvPr/>
        </p:nvSpPr>
        <p:spPr>
          <a:xfrm>
            <a:off x="4388941" y="8201861"/>
            <a:ext cx="2247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number of ports in each shipping route</a:t>
            </a: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0A3174EA-B8F9-9E93-FFBF-4F945167F9BE}"/>
              </a:ext>
            </a:extLst>
          </p:cNvPr>
          <p:cNvGrpSpPr/>
          <p:nvPr/>
        </p:nvGrpSpPr>
        <p:grpSpPr>
          <a:xfrm>
            <a:off x="1007289" y="52652"/>
            <a:ext cx="2783901" cy="382590"/>
            <a:chOff x="246519" y="3276513"/>
            <a:chExt cx="2783901" cy="382590"/>
          </a:xfrm>
        </p:grpSpPr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08CC288D-36BD-0B6C-B379-2BDC87F57687}"/>
                </a:ext>
              </a:extLst>
            </p:cNvPr>
            <p:cNvSpPr txBox="1"/>
            <p:nvPr/>
          </p:nvSpPr>
          <p:spPr>
            <a:xfrm>
              <a:off x="246519" y="3276513"/>
              <a:ext cx="2783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probability of surviving in a container between each port</a:t>
              </a:r>
            </a:p>
          </p:txBody>
        </p: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07CAF352-7E23-0860-DB6E-FD0A421CE8BE}"/>
                </a:ext>
              </a:extLst>
            </p:cNvPr>
            <p:cNvGrpSpPr/>
            <p:nvPr/>
          </p:nvGrpSpPr>
          <p:grpSpPr>
            <a:xfrm>
              <a:off x="356354" y="3443659"/>
              <a:ext cx="425415" cy="215444"/>
              <a:chOff x="786043" y="3435675"/>
              <a:chExt cx="425415" cy="215444"/>
            </a:xfrm>
          </p:grpSpPr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C8292B91-DD31-6FCA-A79F-B269AC3F9CEE}"/>
                  </a:ext>
                </a:extLst>
              </p:cNvPr>
              <p:cNvSpPr txBox="1"/>
              <p:nvPr/>
            </p:nvSpPr>
            <p:spPr>
              <a:xfrm>
                <a:off x="832429" y="3435675"/>
                <a:ext cx="3790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0%</a:t>
                </a:r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6CB3096D-B77A-F1E1-0804-95B6816D4634}"/>
                  </a:ext>
                </a:extLst>
              </p:cNvPr>
              <p:cNvSpPr/>
              <p:nvPr/>
            </p:nvSpPr>
            <p:spPr>
              <a:xfrm>
                <a:off x="786043" y="3493072"/>
                <a:ext cx="91440" cy="95003"/>
              </a:xfrm>
              <a:prstGeom prst="ellipse">
                <a:avLst/>
              </a:prstGeom>
              <a:solidFill>
                <a:srgbClr val="D2F2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97E60E7F-9B38-32BB-AA46-51C91C876534}"/>
                </a:ext>
              </a:extLst>
            </p:cNvPr>
            <p:cNvGrpSpPr/>
            <p:nvPr/>
          </p:nvGrpSpPr>
          <p:grpSpPr>
            <a:xfrm>
              <a:off x="1138763" y="3443659"/>
              <a:ext cx="488750" cy="215444"/>
              <a:chOff x="1324997" y="3435675"/>
              <a:chExt cx="488750" cy="215444"/>
            </a:xfrm>
          </p:grpSpPr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F73D7249-DB99-2A4E-E35C-1C29B2E81BCC}"/>
                  </a:ext>
                </a:extLst>
              </p:cNvPr>
              <p:cNvSpPr txBox="1"/>
              <p:nvPr/>
            </p:nvSpPr>
            <p:spPr>
              <a:xfrm>
                <a:off x="1370813" y="3435675"/>
                <a:ext cx="4429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40%</a:t>
                </a:r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83429B58-96FA-860D-A22D-B30F1AE90C1A}"/>
                  </a:ext>
                </a:extLst>
              </p:cNvPr>
              <p:cNvSpPr/>
              <p:nvPr/>
            </p:nvSpPr>
            <p:spPr>
              <a:xfrm>
                <a:off x="1324997" y="3493072"/>
                <a:ext cx="91440" cy="95003"/>
              </a:xfrm>
              <a:prstGeom prst="ellipse">
                <a:avLst/>
              </a:prstGeom>
              <a:solidFill>
                <a:srgbClr val="6CC0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7975FF42-56EF-DE58-07AB-EA4EEB7AC21E}"/>
                </a:ext>
              </a:extLst>
            </p:cNvPr>
            <p:cNvGrpSpPr/>
            <p:nvPr/>
          </p:nvGrpSpPr>
          <p:grpSpPr>
            <a:xfrm>
              <a:off x="1955811" y="3443659"/>
              <a:ext cx="481007" cy="215444"/>
              <a:chOff x="1863951" y="3435675"/>
              <a:chExt cx="481007" cy="215444"/>
            </a:xfrm>
          </p:grpSpPr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F1B8FC95-AE88-157B-388A-FF768820678F}"/>
                  </a:ext>
                </a:extLst>
              </p:cNvPr>
              <p:cNvSpPr txBox="1"/>
              <p:nvPr/>
            </p:nvSpPr>
            <p:spPr>
              <a:xfrm>
                <a:off x="1915022" y="3435675"/>
                <a:ext cx="4299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80%</a:t>
                </a:r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8B4C985D-C81D-76A4-3B69-4FFD42EBD2F2}"/>
                  </a:ext>
                </a:extLst>
              </p:cNvPr>
              <p:cNvSpPr/>
              <p:nvPr/>
            </p:nvSpPr>
            <p:spPr>
              <a:xfrm>
                <a:off x="1863951" y="3493072"/>
                <a:ext cx="91440" cy="95003"/>
              </a:xfrm>
              <a:prstGeom prst="ellipse">
                <a:avLst/>
              </a:prstGeom>
              <a:solidFill>
                <a:srgbClr val="207A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6F14B187-87A7-046B-DF03-AE62A1961694}"/>
                </a:ext>
              </a:extLst>
            </p:cNvPr>
            <p:cNvGrpSpPr/>
            <p:nvPr/>
          </p:nvGrpSpPr>
          <p:grpSpPr>
            <a:xfrm>
              <a:off x="716718" y="3443659"/>
              <a:ext cx="487096" cy="215444"/>
              <a:chOff x="789170" y="3588075"/>
              <a:chExt cx="487096" cy="215444"/>
            </a:xfrm>
          </p:grpSpPr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310F3994-C1B1-40D2-2024-58EE89721B03}"/>
                  </a:ext>
                </a:extLst>
              </p:cNvPr>
              <p:cNvSpPr txBox="1"/>
              <p:nvPr/>
            </p:nvSpPr>
            <p:spPr>
              <a:xfrm>
                <a:off x="838253" y="3588075"/>
                <a:ext cx="4380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20%</a:t>
                </a:r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BDF1F9FC-7AA8-6CBA-5FCD-4CF0F9428692}"/>
                  </a:ext>
                </a:extLst>
              </p:cNvPr>
              <p:cNvSpPr/>
              <p:nvPr/>
            </p:nvSpPr>
            <p:spPr>
              <a:xfrm>
                <a:off x="789170" y="3648295"/>
                <a:ext cx="91440" cy="95003"/>
              </a:xfrm>
              <a:prstGeom prst="ellipse">
                <a:avLst/>
              </a:prstGeom>
              <a:solidFill>
                <a:srgbClr val="98E1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FA609B58-B3FE-FE8F-336D-E93BBE5A4630}"/>
                </a:ext>
              </a:extLst>
            </p:cNvPr>
            <p:cNvGrpSpPr/>
            <p:nvPr/>
          </p:nvGrpSpPr>
          <p:grpSpPr>
            <a:xfrm>
              <a:off x="1562462" y="3443659"/>
              <a:ext cx="458400" cy="215444"/>
              <a:chOff x="1326561" y="3588075"/>
              <a:chExt cx="458400" cy="215444"/>
            </a:xfrm>
          </p:grpSpPr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CFB0AEFD-C888-2F70-9063-FC1536677C8D}"/>
                  </a:ext>
                </a:extLst>
              </p:cNvPr>
              <p:cNvSpPr txBox="1"/>
              <p:nvPr/>
            </p:nvSpPr>
            <p:spPr>
              <a:xfrm>
                <a:off x="1376637" y="3588075"/>
                <a:ext cx="4083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60%</a:t>
                </a:r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613765A3-643F-9465-7602-F247519A875E}"/>
                  </a:ext>
                </a:extLst>
              </p:cNvPr>
              <p:cNvSpPr/>
              <p:nvPr/>
            </p:nvSpPr>
            <p:spPr>
              <a:xfrm>
                <a:off x="1326561" y="3648295"/>
                <a:ext cx="91440" cy="95003"/>
              </a:xfrm>
              <a:prstGeom prst="ellipse">
                <a:avLst/>
              </a:prstGeom>
              <a:solidFill>
                <a:srgbClr val="4A9B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F9377023-13E7-E8FB-0EDB-938D11B615AF}"/>
                </a:ext>
              </a:extLst>
            </p:cNvPr>
            <p:cNvGrpSpPr/>
            <p:nvPr/>
          </p:nvGrpSpPr>
          <p:grpSpPr>
            <a:xfrm>
              <a:off x="2371766" y="3443659"/>
              <a:ext cx="492170" cy="215444"/>
              <a:chOff x="1863951" y="3588075"/>
              <a:chExt cx="492170" cy="215444"/>
            </a:xfrm>
          </p:grpSpPr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4AE62E1C-6869-44AF-7278-C582882503A9}"/>
                  </a:ext>
                </a:extLst>
              </p:cNvPr>
              <p:cNvSpPr txBox="1"/>
              <p:nvPr/>
            </p:nvSpPr>
            <p:spPr>
              <a:xfrm>
                <a:off x="1903374" y="3588075"/>
                <a:ext cx="45274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100%</a:t>
                </a:r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257D98F9-EFA5-3D45-9DB5-C8635173099C}"/>
                  </a:ext>
                </a:extLst>
              </p:cNvPr>
              <p:cNvSpPr/>
              <p:nvPr/>
            </p:nvSpPr>
            <p:spPr>
              <a:xfrm>
                <a:off x="1863951" y="3648295"/>
                <a:ext cx="91440" cy="95003"/>
              </a:xfrm>
              <a:prstGeom prst="ellipse">
                <a:avLst/>
              </a:prstGeom>
              <a:solidFill>
                <a:srgbClr val="064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4" name="TextBox 373">
            <a:extLst>
              <a:ext uri="{FF2B5EF4-FFF2-40B4-BE49-F238E27FC236}">
                <a16:creationId xmlns:a16="http://schemas.microsoft.com/office/drawing/2014/main" id="{C981F9BE-D541-0B02-DCB1-BB3AA634DF88}"/>
              </a:ext>
            </a:extLst>
          </p:cNvPr>
          <p:cNvSpPr txBox="1"/>
          <p:nvPr/>
        </p:nvSpPr>
        <p:spPr>
          <a:xfrm rot="16200000">
            <a:off x="279917" y="6942872"/>
            <a:ext cx="18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1A260775-7A1A-9FC7-0844-C8CF80E30332}"/>
              </a:ext>
            </a:extLst>
          </p:cNvPr>
          <p:cNvSpPr txBox="1"/>
          <p:nvPr/>
        </p:nvSpPr>
        <p:spPr>
          <a:xfrm>
            <a:off x="1496786" y="8240767"/>
            <a:ext cx="224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detected and removed from unloaded containers</a:t>
            </a:r>
          </a:p>
        </p:txBody>
      </p: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A2693F1F-6EA4-D066-D9CE-1A42B9CE0CB5}"/>
              </a:ext>
            </a:extLst>
          </p:cNvPr>
          <p:cNvGrpSpPr/>
          <p:nvPr/>
        </p:nvGrpSpPr>
        <p:grpSpPr>
          <a:xfrm>
            <a:off x="3817579" y="50431"/>
            <a:ext cx="3138460" cy="381985"/>
            <a:chOff x="3897177" y="3288766"/>
            <a:chExt cx="3138460" cy="381985"/>
          </a:xfrm>
        </p:grpSpPr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7DCB0D09-75FA-3B2D-7733-8F923C17E15B}"/>
                </a:ext>
              </a:extLst>
            </p:cNvPr>
            <p:cNvGrpSpPr/>
            <p:nvPr/>
          </p:nvGrpSpPr>
          <p:grpSpPr>
            <a:xfrm>
              <a:off x="5585135" y="3455307"/>
              <a:ext cx="481007" cy="215444"/>
              <a:chOff x="1863951" y="3435675"/>
              <a:chExt cx="481007" cy="215444"/>
            </a:xfrm>
          </p:grpSpPr>
          <p:sp>
            <p:nvSpPr>
              <p:cNvPr id="394" name="TextBox 393">
                <a:extLst>
                  <a:ext uri="{FF2B5EF4-FFF2-40B4-BE49-F238E27FC236}">
                    <a16:creationId xmlns:a16="http://schemas.microsoft.com/office/drawing/2014/main" id="{BDF6B500-4332-36AC-A4F5-7448B11017F9}"/>
                  </a:ext>
                </a:extLst>
              </p:cNvPr>
              <p:cNvSpPr txBox="1"/>
              <p:nvPr/>
            </p:nvSpPr>
            <p:spPr>
              <a:xfrm>
                <a:off x="1915022" y="3435675"/>
                <a:ext cx="4299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80%</a:t>
                </a:r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8B8977D7-26C8-2659-FDE9-ACF11DE26491}"/>
                  </a:ext>
                </a:extLst>
              </p:cNvPr>
              <p:cNvSpPr/>
              <p:nvPr/>
            </p:nvSpPr>
            <p:spPr>
              <a:xfrm>
                <a:off x="1863951" y="3493072"/>
                <a:ext cx="91440" cy="95003"/>
              </a:xfrm>
              <a:prstGeom prst="ellipse">
                <a:avLst/>
              </a:prstGeom>
              <a:solidFill>
                <a:srgbClr val="6A0674"/>
              </a:solidFill>
              <a:ln>
                <a:solidFill>
                  <a:srgbClr val="6A06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439A330F-2FFB-5671-CA72-3FB3186087E5}"/>
                </a:ext>
              </a:extLst>
            </p:cNvPr>
            <p:cNvGrpSpPr/>
            <p:nvPr/>
          </p:nvGrpSpPr>
          <p:grpSpPr>
            <a:xfrm>
              <a:off x="5191786" y="3455307"/>
              <a:ext cx="458400" cy="215444"/>
              <a:chOff x="1326561" y="3588075"/>
              <a:chExt cx="458400" cy="215444"/>
            </a:xfrm>
          </p:grpSpPr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8E353A7C-7996-7EBB-63B1-99D47530FEDA}"/>
                  </a:ext>
                </a:extLst>
              </p:cNvPr>
              <p:cNvSpPr txBox="1"/>
              <p:nvPr/>
            </p:nvSpPr>
            <p:spPr>
              <a:xfrm>
                <a:off x="1376637" y="3588075"/>
                <a:ext cx="4083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60%</a:t>
                </a:r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B27BB041-BD01-331A-AA6D-25AFCBB772D8}"/>
                  </a:ext>
                </a:extLst>
              </p:cNvPr>
              <p:cNvSpPr/>
              <p:nvPr/>
            </p:nvSpPr>
            <p:spPr>
              <a:xfrm>
                <a:off x="1326561" y="3648295"/>
                <a:ext cx="91440" cy="95003"/>
              </a:xfrm>
              <a:prstGeom prst="ellipse">
                <a:avLst/>
              </a:prstGeom>
              <a:solidFill>
                <a:srgbClr val="AE1181"/>
              </a:solidFill>
              <a:ln>
                <a:solidFill>
                  <a:srgbClr val="AE1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1699DE39-7EE4-C644-0A93-357ED2144AFD}"/>
                </a:ext>
              </a:extLst>
            </p:cNvPr>
            <p:cNvGrpSpPr/>
            <p:nvPr/>
          </p:nvGrpSpPr>
          <p:grpSpPr>
            <a:xfrm>
              <a:off x="4768087" y="3455307"/>
              <a:ext cx="488750" cy="215444"/>
              <a:chOff x="1324997" y="3435675"/>
              <a:chExt cx="488750" cy="215444"/>
            </a:xfrm>
          </p:grpSpPr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D09D76B9-5E8B-2C87-C098-527FA98B72A2}"/>
                  </a:ext>
                </a:extLst>
              </p:cNvPr>
              <p:cNvSpPr txBox="1"/>
              <p:nvPr/>
            </p:nvSpPr>
            <p:spPr>
              <a:xfrm>
                <a:off x="1370813" y="3435675"/>
                <a:ext cx="4429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40%</a:t>
                </a:r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5F010B49-11A7-21F0-F9D6-6121EE039592}"/>
                  </a:ext>
                </a:extLst>
              </p:cNvPr>
              <p:cNvSpPr/>
              <p:nvPr/>
            </p:nvSpPr>
            <p:spPr>
              <a:xfrm>
                <a:off x="1324997" y="3493072"/>
                <a:ext cx="91440" cy="95003"/>
              </a:xfrm>
              <a:prstGeom prst="ellipse">
                <a:avLst/>
              </a:prstGeom>
              <a:solidFill>
                <a:srgbClr val="CF268A"/>
              </a:solidFill>
              <a:ln>
                <a:solidFill>
                  <a:srgbClr val="CF26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9C11F66A-91DA-D40B-6FD8-7700FFC2FF8F}"/>
                </a:ext>
              </a:extLst>
            </p:cNvPr>
            <p:cNvGrpSpPr/>
            <p:nvPr/>
          </p:nvGrpSpPr>
          <p:grpSpPr>
            <a:xfrm>
              <a:off x="4346042" y="3455307"/>
              <a:ext cx="487096" cy="215444"/>
              <a:chOff x="789170" y="3588075"/>
              <a:chExt cx="487096" cy="215444"/>
            </a:xfrm>
          </p:grpSpPr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CE96E046-F31F-D183-4518-C011B5778BC0}"/>
                  </a:ext>
                </a:extLst>
              </p:cNvPr>
              <p:cNvSpPr txBox="1"/>
              <p:nvPr/>
            </p:nvSpPr>
            <p:spPr>
              <a:xfrm>
                <a:off x="838253" y="3588075"/>
                <a:ext cx="4380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20%</a:t>
                </a:r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5F084B93-71F1-ED42-F62B-B2D075F4A5A9}"/>
                  </a:ext>
                </a:extLst>
              </p:cNvPr>
              <p:cNvSpPr/>
              <p:nvPr/>
            </p:nvSpPr>
            <p:spPr>
              <a:xfrm>
                <a:off x="789170" y="3648295"/>
                <a:ext cx="91440" cy="95003"/>
              </a:xfrm>
              <a:prstGeom prst="ellipse">
                <a:avLst/>
              </a:prstGeom>
              <a:solidFill>
                <a:srgbClr val="E65C9D"/>
              </a:solidFill>
              <a:ln>
                <a:solidFill>
                  <a:srgbClr val="E65C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DEF9A502-3914-E0ED-C6BF-27D958BAA12D}"/>
                </a:ext>
              </a:extLst>
            </p:cNvPr>
            <p:cNvSpPr txBox="1"/>
            <p:nvPr/>
          </p:nvSpPr>
          <p:spPr>
            <a:xfrm>
              <a:off x="3897177" y="3288766"/>
              <a:ext cx="31384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probability of each population being removed from container</a:t>
              </a:r>
            </a:p>
          </p:txBody>
        </p: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32BA7980-80B0-D65D-9E09-BF20445B02D8}"/>
                </a:ext>
              </a:extLst>
            </p:cNvPr>
            <p:cNvGrpSpPr/>
            <p:nvPr/>
          </p:nvGrpSpPr>
          <p:grpSpPr>
            <a:xfrm>
              <a:off x="3985678" y="3455307"/>
              <a:ext cx="425415" cy="215444"/>
              <a:chOff x="786043" y="3435675"/>
              <a:chExt cx="425415" cy="215444"/>
            </a:xfrm>
          </p:grpSpPr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AFA05E18-7AAE-6978-9CDB-0BD5E32A2D1C}"/>
                  </a:ext>
                </a:extLst>
              </p:cNvPr>
              <p:cNvSpPr txBox="1"/>
              <p:nvPr/>
            </p:nvSpPr>
            <p:spPr>
              <a:xfrm>
                <a:off x="832429" y="3435675"/>
                <a:ext cx="3790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0%</a:t>
                </a:r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ECF0972B-0741-681C-1230-F05D3D7102B9}"/>
                  </a:ext>
                </a:extLst>
              </p:cNvPr>
              <p:cNvSpPr/>
              <p:nvPr/>
            </p:nvSpPr>
            <p:spPr>
              <a:xfrm>
                <a:off x="786043" y="3493072"/>
                <a:ext cx="91440" cy="95003"/>
              </a:xfrm>
              <a:prstGeom prst="ellipse">
                <a:avLst/>
              </a:prstGeom>
              <a:solidFill>
                <a:srgbClr val="FB8BAD"/>
              </a:solidFill>
              <a:ln>
                <a:solidFill>
                  <a:srgbClr val="FB8B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23B1F356-9F87-7D51-E526-DEA4FFDEBB73}"/>
                </a:ext>
              </a:extLst>
            </p:cNvPr>
            <p:cNvGrpSpPr/>
            <p:nvPr/>
          </p:nvGrpSpPr>
          <p:grpSpPr>
            <a:xfrm>
              <a:off x="6001090" y="3455307"/>
              <a:ext cx="492170" cy="215444"/>
              <a:chOff x="1863951" y="3588075"/>
              <a:chExt cx="492170" cy="215444"/>
            </a:xfrm>
          </p:grpSpPr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A735429E-D484-9B39-552D-BBD904D68DE8}"/>
                  </a:ext>
                </a:extLst>
              </p:cNvPr>
              <p:cNvSpPr txBox="1"/>
              <p:nvPr/>
            </p:nvSpPr>
            <p:spPr>
              <a:xfrm>
                <a:off x="1903374" y="3588075"/>
                <a:ext cx="45274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100%</a:t>
                </a:r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7B707D2C-F4DD-BEA1-CA32-81817BDA7540}"/>
                  </a:ext>
                </a:extLst>
              </p:cNvPr>
              <p:cNvSpPr/>
              <p:nvPr/>
            </p:nvSpPr>
            <p:spPr>
              <a:xfrm>
                <a:off x="1863951" y="3648295"/>
                <a:ext cx="91440" cy="95003"/>
              </a:xfrm>
              <a:prstGeom prst="ellipse">
                <a:avLst/>
              </a:prstGeom>
              <a:solidFill>
                <a:srgbClr val="350068"/>
              </a:solidFill>
              <a:ln>
                <a:solidFill>
                  <a:srgbClr val="35006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96" name="Picture 395">
            <a:extLst>
              <a:ext uri="{FF2B5EF4-FFF2-40B4-BE49-F238E27FC236}">
                <a16:creationId xmlns:a16="http://schemas.microsoft.com/office/drawing/2014/main" id="{99B92EBF-A76D-5C37-C3E7-6986547FD9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93" t="13006" b="15505"/>
          <a:stretch/>
        </p:blipFill>
        <p:spPr>
          <a:xfrm>
            <a:off x="1314586" y="566967"/>
            <a:ext cx="2568594" cy="1955409"/>
          </a:xfrm>
          <a:prstGeom prst="rect">
            <a:avLst/>
          </a:prstGeom>
        </p:spPr>
      </p:pic>
      <p:pic>
        <p:nvPicPr>
          <p:cNvPr id="397" name="Picture 396">
            <a:extLst>
              <a:ext uri="{FF2B5EF4-FFF2-40B4-BE49-F238E27FC236}">
                <a16:creationId xmlns:a16="http://schemas.microsoft.com/office/drawing/2014/main" id="{6CEF2573-16AB-85AE-DC6F-FB520EFBAA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93" t="12404" b="15505"/>
          <a:stretch/>
        </p:blipFill>
        <p:spPr>
          <a:xfrm>
            <a:off x="1314586" y="2409835"/>
            <a:ext cx="2568594" cy="1971868"/>
          </a:xfrm>
          <a:prstGeom prst="rect">
            <a:avLst/>
          </a:prstGeom>
        </p:spPr>
      </p:pic>
      <p:pic>
        <p:nvPicPr>
          <p:cNvPr id="398" name="Picture 397">
            <a:extLst>
              <a:ext uri="{FF2B5EF4-FFF2-40B4-BE49-F238E27FC236}">
                <a16:creationId xmlns:a16="http://schemas.microsoft.com/office/drawing/2014/main" id="{C611DB77-33E1-7743-CD7C-4A5B244BEA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93" t="13922" b="19685"/>
          <a:stretch/>
        </p:blipFill>
        <p:spPr>
          <a:xfrm>
            <a:off x="1314586" y="4310716"/>
            <a:ext cx="2568594" cy="1816023"/>
          </a:xfrm>
          <a:prstGeom prst="rect">
            <a:avLst/>
          </a:prstGeom>
        </p:spPr>
      </p:pic>
      <p:pic>
        <p:nvPicPr>
          <p:cNvPr id="399" name="Picture 398">
            <a:extLst>
              <a:ext uri="{FF2B5EF4-FFF2-40B4-BE49-F238E27FC236}">
                <a16:creationId xmlns:a16="http://schemas.microsoft.com/office/drawing/2014/main" id="{A186A789-9B31-7045-FD6F-44A5D0C14E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81" t="15506" b="8695"/>
          <a:stretch/>
        </p:blipFill>
        <p:spPr>
          <a:xfrm>
            <a:off x="1347079" y="6213347"/>
            <a:ext cx="2536101" cy="2073266"/>
          </a:xfrm>
          <a:prstGeom prst="rect">
            <a:avLst/>
          </a:prstGeom>
        </p:spPr>
      </p:pic>
      <p:pic>
        <p:nvPicPr>
          <p:cNvPr id="400" name="Picture 399">
            <a:extLst>
              <a:ext uri="{FF2B5EF4-FFF2-40B4-BE49-F238E27FC236}">
                <a16:creationId xmlns:a16="http://schemas.microsoft.com/office/drawing/2014/main" id="{7B73AAD7-0A23-2757-B7F7-9B7E8321740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093" t="11708" b="15506"/>
          <a:stretch/>
        </p:blipFill>
        <p:spPr>
          <a:xfrm>
            <a:off x="4217849" y="531468"/>
            <a:ext cx="2568594" cy="1990908"/>
          </a:xfrm>
          <a:prstGeom prst="rect">
            <a:avLst/>
          </a:prstGeom>
        </p:spPr>
      </p:pic>
      <p:pic>
        <p:nvPicPr>
          <p:cNvPr id="401" name="Picture 400">
            <a:extLst>
              <a:ext uri="{FF2B5EF4-FFF2-40B4-BE49-F238E27FC236}">
                <a16:creationId xmlns:a16="http://schemas.microsoft.com/office/drawing/2014/main" id="{36FF8554-4E8B-17A9-74BB-8487A58EF62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093" t="12403" b="16329"/>
          <a:stretch/>
        </p:blipFill>
        <p:spPr>
          <a:xfrm>
            <a:off x="4217849" y="2409835"/>
            <a:ext cx="2568594" cy="1949354"/>
          </a:xfrm>
          <a:prstGeom prst="rect">
            <a:avLst/>
          </a:prstGeom>
        </p:spPr>
      </p:pic>
      <p:pic>
        <p:nvPicPr>
          <p:cNvPr id="402" name="Picture 401">
            <a:extLst>
              <a:ext uri="{FF2B5EF4-FFF2-40B4-BE49-F238E27FC236}">
                <a16:creationId xmlns:a16="http://schemas.microsoft.com/office/drawing/2014/main" id="{92B2E92E-EDCE-71B4-2EEE-125B556DD37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281" t="13226" b="15633"/>
          <a:stretch/>
        </p:blipFill>
        <p:spPr>
          <a:xfrm>
            <a:off x="4250342" y="4291676"/>
            <a:ext cx="2536101" cy="1945880"/>
          </a:xfrm>
          <a:prstGeom prst="rect">
            <a:avLst/>
          </a:prstGeom>
        </p:spPr>
      </p:pic>
      <p:pic>
        <p:nvPicPr>
          <p:cNvPr id="403" name="Picture 402">
            <a:extLst>
              <a:ext uri="{FF2B5EF4-FFF2-40B4-BE49-F238E27FC236}">
                <a16:creationId xmlns:a16="http://schemas.microsoft.com/office/drawing/2014/main" id="{27DA6926-6440-FEFD-894B-649DF9C8427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430" t="12403" b="8696"/>
          <a:stretch/>
        </p:blipFill>
        <p:spPr>
          <a:xfrm>
            <a:off x="4199703" y="6128489"/>
            <a:ext cx="2586740" cy="2158124"/>
          </a:xfrm>
          <a:prstGeom prst="rect">
            <a:avLst/>
          </a:prstGeom>
        </p:spPr>
      </p:pic>
      <p:sp>
        <p:nvSpPr>
          <p:cNvPr id="404" name="TextBox 403">
            <a:extLst>
              <a:ext uri="{FF2B5EF4-FFF2-40B4-BE49-F238E27FC236}">
                <a16:creationId xmlns:a16="http://schemas.microsoft.com/office/drawing/2014/main" id="{BE54C00D-2117-8E45-3080-410D79B234B3}"/>
              </a:ext>
            </a:extLst>
          </p:cNvPr>
          <p:cNvSpPr txBox="1"/>
          <p:nvPr/>
        </p:nvSpPr>
        <p:spPr>
          <a:xfrm rot="16200000">
            <a:off x="279917" y="5081916"/>
            <a:ext cx="18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DA634FBF-61A5-9BC8-E137-76E2A9686EC4}"/>
              </a:ext>
            </a:extLst>
          </p:cNvPr>
          <p:cNvSpPr txBox="1"/>
          <p:nvPr/>
        </p:nvSpPr>
        <p:spPr>
          <a:xfrm rot="16200000">
            <a:off x="279918" y="1360005"/>
            <a:ext cx="18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C2463400-77D8-BC83-7E57-1037536785CF}"/>
              </a:ext>
            </a:extLst>
          </p:cNvPr>
          <p:cNvSpPr txBox="1"/>
          <p:nvPr/>
        </p:nvSpPr>
        <p:spPr>
          <a:xfrm rot="16200000">
            <a:off x="279917" y="3220961"/>
            <a:ext cx="18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6DEE95F-A44B-878D-C549-2F6AB1B464B5}"/>
              </a:ext>
            </a:extLst>
          </p:cNvPr>
          <p:cNvSpPr txBox="1"/>
          <p:nvPr/>
        </p:nvSpPr>
        <p:spPr>
          <a:xfrm rot="16200000">
            <a:off x="3095971" y="6941686"/>
            <a:ext cx="18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AD9C2975-4C85-46B0-6FE5-154EE7E5502C}"/>
              </a:ext>
            </a:extLst>
          </p:cNvPr>
          <p:cNvSpPr txBox="1"/>
          <p:nvPr/>
        </p:nvSpPr>
        <p:spPr>
          <a:xfrm rot="16200000">
            <a:off x="3095971" y="5080730"/>
            <a:ext cx="18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51370A1E-2D44-9AF9-6832-3E993EFB4802}"/>
              </a:ext>
            </a:extLst>
          </p:cNvPr>
          <p:cNvSpPr txBox="1"/>
          <p:nvPr/>
        </p:nvSpPr>
        <p:spPr>
          <a:xfrm rot="16200000">
            <a:off x="3095972" y="1358819"/>
            <a:ext cx="18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6E7D304A-13E3-B092-5B11-D7C128DA7647}"/>
              </a:ext>
            </a:extLst>
          </p:cNvPr>
          <p:cNvSpPr txBox="1"/>
          <p:nvPr/>
        </p:nvSpPr>
        <p:spPr>
          <a:xfrm rot="16200000">
            <a:off x="3095971" y="3219775"/>
            <a:ext cx="18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34101CA0-AC31-E082-CFEB-6C49CAB91F87}"/>
              </a:ext>
            </a:extLst>
          </p:cNvPr>
          <p:cNvSpPr txBox="1"/>
          <p:nvPr/>
        </p:nvSpPr>
        <p:spPr>
          <a:xfrm rot="16200000">
            <a:off x="-192801" y="1360005"/>
            <a:ext cx="15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mean initial container survival probability 50%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DFAF211F-AF0E-8FA5-21DA-F234D68FF360}"/>
              </a:ext>
            </a:extLst>
          </p:cNvPr>
          <p:cNvSpPr txBox="1"/>
          <p:nvPr/>
        </p:nvSpPr>
        <p:spPr>
          <a:xfrm rot="16200000">
            <a:off x="-192802" y="3220961"/>
            <a:ext cx="15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mean initial container survival probability 60%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5DCBB2CE-094F-AC79-287C-68CF5FAAFCED}"/>
              </a:ext>
            </a:extLst>
          </p:cNvPr>
          <p:cNvSpPr txBox="1"/>
          <p:nvPr/>
        </p:nvSpPr>
        <p:spPr>
          <a:xfrm rot="16200000">
            <a:off x="-192802" y="5081916"/>
            <a:ext cx="15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mean initial container survival probability 70%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B334F79B-60C8-665D-AF5E-4A0FB2887322}"/>
              </a:ext>
            </a:extLst>
          </p:cNvPr>
          <p:cNvSpPr txBox="1"/>
          <p:nvPr/>
        </p:nvSpPr>
        <p:spPr>
          <a:xfrm rot="16200000">
            <a:off x="-192802" y="6942872"/>
            <a:ext cx="15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mean initial container survival probability 80%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5DAC2A73-A54E-13D0-FAE8-F32880E36529}"/>
              </a:ext>
            </a:extLst>
          </p:cNvPr>
          <p:cNvSpPr txBox="1"/>
          <p:nvPr/>
        </p:nvSpPr>
        <p:spPr>
          <a:xfrm>
            <a:off x="3349107" y="712454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A9B854EA-8209-6EE8-2AA0-74A8A32B48D8}"/>
              </a:ext>
            </a:extLst>
          </p:cNvPr>
          <p:cNvSpPr txBox="1"/>
          <p:nvPr/>
        </p:nvSpPr>
        <p:spPr>
          <a:xfrm>
            <a:off x="6265863" y="716044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EBA4ECB9-CAA5-32E4-E1D5-908A2F4D422C}"/>
              </a:ext>
            </a:extLst>
          </p:cNvPr>
          <p:cNvSpPr txBox="1"/>
          <p:nvPr/>
        </p:nvSpPr>
        <p:spPr>
          <a:xfrm>
            <a:off x="3349107" y="2573730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C.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569BAD0C-9D60-AB86-4635-96401652DBC0}"/>
              </a:ext>
            </a:extLst>
          </p:cNvPr>
          <p:cNvSpPr txBox="1"/>
          <p:nvPr/>
        </p:nvSpPr>
        <p:spPr>
          <a:xfrm>
            <a:off x="6265863" y="2577320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D.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641705AD-FB23-DB83-F066-C0D1E9073986}"/>
              </a:ext>
            </a:extLst>
          </p:cNvPr>
          <p:cNvSpPr txBox="1"/>
          <p:nvPr/>
        </p:nvSpPr>
        <p:spPr>
          <a:xfrm>
            <a:off x="3349107" y="4435006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E.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5DE26EE9-A586-DABF-D164-60CE7824BDB4}"/>
              </a:ext>
            </a:extLst>
          </p:cNvPr>
          <p:cNvSpPr txBox="1"/>
          <p:nvPr/>
        </p:nvSpPr>
        <p:spPr>
          <a:xfrm>
            <a:off x="6265863" y="4438596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F.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0784D2A3-480E-E19C-B4AF-24B92CC5F0AD}"/>
              </a:ext>
            </a:extLst>
          </p:cNvPr>
          <p:cNvSpPr txBox="1"/>
          <p:nvPr/>
        </p:nvSpPr>
        <p:spPr>
          <a:xfrm>
            <a:off x="3349107" y="6296282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G.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8E8B3C3E-637A-C778-15ED-C62C5D94DFB4}"/>
              </a:ext>
            </a:extLst>
          </p:cNvPr>
          <p:cNvSpPr txBox="1"/>
          <p:nvPr/>
        </p:nvSpPr>
        <p:spPr>
          <a:xfrm>
            <a:off x="6265863" y="6299872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H.</a:t>
            </a:r>
          </a:p>
        </p:txBody>
      </p:sp>
    </p:spTree>
    <p:extLst>
      <p:ext uri="{BB962C8B-B14F-4D97-AF65-F5344CB8AC3E}">
        <p14:creationId xmlns:p14="http://schemas.microsoft.com/office/powerpoint/2010/main" val="84025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508</TotalTime>
  <Words>134</Words>
  <Application>Microsoft Macintosh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Janna Willoughby</dc:creator>
  <cp:lastModifiedBy>Janna Willoughby</cp:lastModifiedBy>
  <cp:revision>14</cp:revision>
  <dcterms:created xsi:type="dcterms:W3CDTF">2022-03-26T18:43:51Z</dcterms:created>
  <dcterms:modified xsi:type="dcterms:W3CDTF">2024-03-19T14:00:53Z</dcterms:modified>
</cp:coreProperties>
</file>