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73152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B00"/>
    <a:srgbClr val="B22122"/>
    <a:srgbClr val="1874CE"/>
    <a:srgbClr val="9A32CE"/>
    <a:srgbClr val="DA7093"/>
    <a:srgbClr val="6A5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61"/>
    <p:restoredTop sz="94694"/>
  </p:normalViewPr>
  <p:slideViewPr>
    <p:cSldViewPr snapToGrid="0" showGuides="1">
      <p:cViewPr>
        <p:scale>
          <a:sx n="156" d="100"/>
          <a:sy n="156" d="100"/>
        </p:scale>
        <p:origin x="1560" y="1232"/>
      </p:cViewPr>
      <p:guideLst>
        <p:guide orient="horz" pos="93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0EC7-AFC0-324D-8D64-3A0D273E36A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9888" y="1143000"/>
            <a:ext cx="7597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D359-14CC-8E4E-9737-221A2731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9888" y="1143000"/>
            <a:ext cx="75977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0D359-14CC-8E4E-9737-221A27317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86357"/>
            <a:ext cx="54864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60883"/>
            <a:ext cx="54864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58221"/>
            <a:ext cx="1577340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58221"/>
            <a:ext cx="4640580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40887"/>
            <a:ext cx="630936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988768"/>
            <a:ext cx="630936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82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91104"/>
            <a:ext cx="310896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91104"/>
            <a:ext cx="310896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58221"/>
            <a:ext cx="630936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28504"/>
            <a:ext cx="3094672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85532"/>
            <a:ext cx="3094672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28504"/>
            <a:ext cx="3109913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85532"/>
            <a:ext cx="3109913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8120"/>
            <a:ext cx="2359342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27884"/>
            <a:ext cx="3703320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91540"/>
            <a:ext cx="2359342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8120"/>
            <a:ext cx="2359342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27884"/>
            <a:ext cx="3703320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91540"/>
            <a:ext cx="2359342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58221"/>
            <a:ext cx="630936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91104"/>
            <a:ext cx="630936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754418"/>
            <a:ext cx="164592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CC99C-AD6E-3845-84DE-DFEDE2BA9C91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754418"/>
            <a:ext cx="246888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754418"/>
            <a:ext cx="164592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23C7A-FC72-AC49-AD50-44A667E8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D63F2F48-E7D0-1204-5623-94457EC13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9" t="30081" r="7272" b="33482"/>
          <a:stretch/>
        </p:blipFill>
        <p:spPr>
          <a:xfrm>
            <a:off x="217714" y="189861"/>
            <a:ext cx="7009570" cy="2657569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21C66EAE-6848-374A-48DB-13863406D11F}"/>
              </a:ext>
            </a:extLst>
          </p:cNvPr>
          <p:cNvGrpSpPr/>
          <p:nvPr/>
        </p:nvGrpSpPr>
        <p:grpSpPr>
          <a:xfrm>
            <a:off x="212384" y="1298210"/>
            <a:ext cx="1958129" cy="1464452"/>
            <a:chOff x="171564" y="1518645"/>
            <a:chExt cx="1958129" cy="146445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3696EAD-4E9F-023E-DA46-8DD631A9B1D6}"/>
                </a:ext>
              </a:extLst>
            </p:cNvPr>
            <p:cNvGrpSpPr/>
            <p:nvPr/>
          </p:nvGrpSpPr>
          <p:grpSpPr>
            <a:xfrm>
              <a:off x="292023" y="1885890"/>
              <a:ext cx="1695792" cy="400110"/>
              <a:chOff x="292023" y="1885890"/>
              <a:chExt cx="1695792" cy="4001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F0421E-F907-9685-006F-F4CEA517E84D}"/>
                  </a:ext>
                </a:extLst>
              </p:cNvPr>
              <p:cNvSpPr txBox="1"/>
              <p:nvPr/>
            </p:nvSpPr>
            <p:spPr>
              <a:xfrm>
                <a:off x="315998" y="1885890"/>
                <a:ext cx="1671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Both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Ae. albopictus 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Ae. aegypti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971E559-E017-B021-5F36-70C8DCF41BAF}"/>
                  </a:ext>
                </a:extLst>
              </p:cNvPr>
              <p:cNvSpPr/>
              <p:nvPr/>
            </p:nvSpPr>
            <p:spPr>
              <a:xfrm>
                <a:off x="292023" y="2062021"/>
                <a:ext cx="47950" cy="47849"/>
              </a:xfrm>
              <a:prstGeom prst="ellipse">
                <a:avLst/>
              </a:prstGeom>
              <a:solidFill>
                <a:srgbClr val="9A32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F3039C-3E27-C016-8CBE-5CA3A9BCE338}"/>
                </a:ext>
              </a:extLst>
            </p:cNvPr>
            <p:cNvSpPr txBox="1"/>
            <p:nvPr/>
          </p:nvSpPr>
          <p:spPr>
            <a:xfrm>
              <a:off x="171564" y="1518645"/>
              <a:ext cx="1603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Aedes spp.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habitat suitability at global ports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D15DFD1-F29D-33D6-9C86-8F59320BC77B}"/>
                </a:ext>
              </a:extLst>
            </p:cNvPr>
            <p:cNvGrpSpPr/>
            <p:nvPr/>
          </p:nvGrpSpPr>
          <p:grpSpPr>
            <a:xfrm>
              <a:off x="292023" y="2220848"/>
              <a:ext cx="1837670" cy="246221"/>
              <a:chOff x="292023" y="2220848"/>
              <a:chExt cx="1837670" cy="2462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465248B-5A26-7057-C5FE-C8DF300D469A}"/>
                  </a:ext>
                </a:extLst>
              </p:cNvPr>
              <p:cNvSpPr/>
              <p:nvPr/>
            </p:nvSpPr>
            <p:spPr>
              <a:xfrm>
                <a:off x="292023" y="2320034"/>
                <a:ext cx="47950" cy="47849"/>
              </a:xfrm>
              <a:prstGeom prst="ellipse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C0346A5-1F23-17DA-875F-1F6AB731E703}"/>
                  </a:ext>
                </a:extLst>
              </p:cNvPr>
              <p:cNvSpPr txBox="1"/>
              <p:nvPr/>
            </p:nvSpPr>
            <p:spPr>
              <a:xfrm>
                <a:off x="315998" y="2220848"/>
                <a:ext cx="18136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Ae. albopictus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D6D84AD-E1C4-D5ED-3C44-6B8CC965D35E}"/>
                </a:ext>
              </a:extLst>
            </p:cNvPr>
            <p:cNvGrpSpPr/>
            <p:nvPr/>
          </p:nvGrpSpPr>
          <p:grpSpPr>
            <a:xfrm>
              <a:off x="292023" y="2401917"/>
              <a:ext cx="1837670" cy="246221"/>
              <a:chOff x="292023" y="2388883"/>
              <a:chExt cx="1837670" cy="24622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4B085E-0AF2-AA77-8953-454DA1CF991E}"/>
                  </a:ext>
                </a:extLst>
              </p:cNvPr>
              <p:cNvSpPr/>
              <p:nvPr/>
            </p:nvSpPr>
            <p:spPr>
              <a:xfrm>
                <a:off x="292023" y="2488069"/>
                <a:ext cx="47950" cy="47849"/>
              </a:xfrm>
              <a:prstGeom prst="ellipse">
                <a:avLst/>
              </a:prstGeom>
              <a:solidFill>
                <a:srgbClr val="B2212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81CCB1-6470-1944-36C8-79092533418C}"/>
                  </a:ext>
                </a:extLst>
              </p:cNvPr>
              <p:cNvSpPr txBox="1"/>
              <p:nvPr/>
            </p:nvSpPr>
            <p:spPr>
              <a:xfrm>
                <a:off x="315998" y="2388883"/>
                <a:ext cx="18136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Ae. aegypti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D3EC8E-B27A-A745-45D0-0D443C823C2A}"/>
                </a:ext>
              </a:extLst>
            </p:cNvPr>
            <p:cNvGrpSpPr/>
            <p:nvPr/>
          </p:nvGrpSpPr>
          <p:grpSpPr>
            <a:xfrm>
              <a:off x="292023" y="2582987"/>
              <a:ext cx="1695792" cy="400110"/>
              <a:chOff x="292023" y="2582987"/>
              <a:chExt cx="1695792" cy="40011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556646B-B5A0-F162-8308-E58647957058}"/>
                  </a:ext>
                </a:extLst>
              </p:cNvPr>
              <p:cNvSpPr/>
              <p:nvPr/>
            </p:nvSpPr>
            <p:spPr>
              <a:xfrm>
                <a:off x="292023" y="2759118"/>
                <a:ext cx="47950" cy="47849"/>
              </a:xfrm>
              <a:prstGeom prst="ellipse">
                <a:avLst/>
              </a:prstGeom>
              <a:solidFill>
                <a:srgbClr val="458B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5952DFF-A4DF-C749-AC6E-CBF7150E4F7F}"/>
                  </a:ext>
                </a:extLst>
              </p:cNvPr>
              <p:cNvSpPr txBox="1"/>
              <p:nvPr/>
            </p:nvSpPr>
            <p:spPr>
              <a:xfrm>
                <a:off x="315998" y="2582987"/>
                <a:ext cx="1671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Neither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Ae. albopictus 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Ae. aegypti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5985B45-51D5-DD50-73E7-F2586FC77E2F}"/>
              </a:ext>
            </a:extLst>
          </p:cNvPr>
          <p:cNvSpPr/>
          <p:nvPr/>
        </p:nvSpPr>
        <p:spPr>
          <a:xfrm>
            <a:off x="170402" y="197709"/>
            <a:ext cx="7056881" cy="26575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5</cp:revision>
  <dcterms:created xsi:type="dcterms:W3CDTF">2024-03-07T19:21:22Z</dcterms:created>
  <dcterms:modified xsi:type="dcterms:W3CDTF">2024-03-20T12:03:12Z</dcterms:modified>
</cp:coreProperties>
</file>