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093"/>
    <a:srgbClr val="6A5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75" d="100"/>
          <a:sy n="175" d="100"/>
        </p:scale>
        <p:origin x="1256" y="168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0EC7-AFC0-324D-8D64-3A0D273E36AA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0D359-14CC-8E4E-9737-221A2731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0D359-14CC-8E4E-9737-221A273178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6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6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6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CC99C-AD6E-3845-84DE-DFEDE2BA9C9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2CB8059-2405-428D-A3A9-F452C3579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8" t="17122" r="8265" b="24181"/>
          <a:stretch/>
        </p:blipFill>
        <p:spPr>
          <a:xfrm>
            <a:off x="174052" y="75715"/>
            <a:ext cx="7036126" cy="300627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80AA04E-8F87-7AF4-DAFA-8BB2723067E8}"/>
              </a:ext>
            </a:extLst>
          </p:cNvPr>
          <p:cNvSpPr/>
          <p:nvPr/>
        </p:nvSpPr>
        <p:spPr>
          <a:xfrm>
            <a:off x="174052" y="75715"/>
            <a:ext cx="7036126" cy="2788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602AE5B-0426-72C2-3F19-24DFEEE248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1926" r="-279" b="12897"/>
          <a:stretch/>
        </p:blipFill>
        <p:spPr>
          <a:xfrm>
            <a:off x="58056" y="2733628"/>
            <a:ext cx="4098144" cy="16097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C193CDA-7B11-BFB4-21FC-65B6136EAB9D}"/>
              </a:ext>
            </a:extLst>
          </p:cNvPr>
          <p:cNvSpPr/>
          <p:nvPr/>
        </p:nvSpPr>
        <p:spPr>
          <a:xfrm>
            <a:off x="1393966" y="1062539"/>
            <a:ext cx="340490" cy="16512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F4B9A9-997D-0C9B-E099-A87DE2C7EDC4}"/>
              </a:ext>
            </a:extLst>
          </p:cNvPr>
          <p:cNvGrpSpPr/>
          <p:nvPr/>
        </p:nvGrpSpPr>
        <p:grpSpPr>
          <a:xfrm>
            <a:off x="6520975" y="2885943"/>
            <a:ext cx="795866" cy="453997"/>
            <a:chOff x="5621867" y="3139846"/>
            <a:chExt cx="795866" cy="45399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D15E2A-61CA-77AC-9399-1DDD32231FC5}"/>
                </a:ext>
              </a:extLst>
            </p:cNvPr>
            <p:cNvCxnSpPr>
              <a:cxnSpLocks/>
            </p:cNvCxnSpPr>
            <p:nvPr/>
          </p:nvCxnSpPr>
          <p:spPr>
            <a:xfrm>
              <a:off x="5621867" y="3278346"/>
              <a:ext cx="192285" cy="0"/>
            </a:xfrm>
            <a:prstGeom prst="line">
              <a:avLst/>
            </a:prstGeom>
            <a:ln>
              <a:solidFill>
                <a:srgbClr val="6A5AC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E55D19-953F-FA3B-AAF5-238E781F74C5}"/>
                </a:ext>
              </a:extLst>
            </p:cNvPr>
            <p:cNvSpPr txBox="1"/>
            <p:nvPr/>
          </p:nvSpPr>
          <p:spPr>
            <a:xfrm>
              <a:off x="5814152" y="3139846"/>
              <a:ext cx="60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route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AFDA3A-4346-4498-950D-9ABCC753F14D}"/>
                </a:ext>
              </a:extLst>
            </p:cNvPr>
            <p:cNvSpPr/>
            <p:nvPr/>
          </p:nvSpPr>
          <p:spPr>
            <a:xfrm>
              <a:off x="5726789" y="3416845"/>
              <a:ext cx="87363" cy="76997"/>
            </a:xfrm>
            <a:prstGeom prst="ellipse">
              <a:avLst/>
            </a:prstGeom>
            <a:solidFill>
              <a:srgbClr val="DA70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2C5171-F11E-D620-5850-907EAEAB7688}"/>
                </a:ext>
              </a:extLst>
            </p:cNvPr>
            <p:cNvSpPr txBox="1"/>
            <p:nvPr/>
          </p:nvSpPr>
          <p:spPr>
            <a:xfrm>
              <a:off x="5814152" y="3316844"/>
              <a:ext cx="60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C3FDDE-F3C0-7F97-20F7-97F278A2E093}"/>
              </a:ext>
            </a:extLst>
          </p:cNvPr>
          <p:cNvSpPr txBox="1"/>
          <p:nvPr/>
        </p:nvSpPr>
        <p:spPr>
          <a:xfrm>
            <a:off x="752208" y="3283793"/>
            <a:ext cx="254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A7BA1B-DE57-4B49-55AA-F54AE17EA543}"/>
              </a:ext>
            </a:extLst>
          </p:cNvPr>
          <p:cNvSpPr txBox="1"/>
          <p:nvPr/>
        </p:nvSpPr>
        <p:spPr>
          <a:xfrm>
            <a:off x="638025" y="3109108"/>
            <a:ext cx="20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72BA85-9DB2-F9E4-BBBD-5014EF111520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879267" y="3283793"/>
            <a:ext cx="127059" cy="27728"/>
          </a:xfrm>
          <a:prstGeom prst="line">
            <a:avLst/>
          </a:prstGeom>
          <a:ln w="9525">
            <a:headEnd w="sm" len="sm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6491A-4347-7B69-7A77-1D1A884C66FF}"/>
              </a:ext>
            </a:extLst>
          </p:cNvPr>
          <p:cNvSpPr txBox="1"/>
          <p:nvPr/>
        </p:nvSpPr>
        <p:spPr>
          <a:xfrm>
            <a:off x="908784" y="2962441"/>
            <a:ext cx="254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E52B5F-6A41-BC6C-327A-0FFD95B869E9}"/>
              </a:ext>
            </a:extLst>
          </p:cNvPr>
          <p:cNvSpPr txBox="1"/>
          <p:nvPr/>
        </p:nvSpPr>
        <p:spPr>
          <a:xfrm>
            <a:off x="1897634" y="2900874"/>
            <a:ext cx="254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6627D8-0FCB-FADC-DF0D-5E1B3A69D1C5}"/>
              </a:ext>
            </a:extLst>
          </p:cNvPr>
          <p:cNvSpPr txBox="1"/>
          <p:nvPr/>
        </p:nvSpPr>
        <p:spPr>
          <a:xfrm>
            <a:off x="2173838" y="2847040"/>
            <a:ext cx="254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CF63C5-9A04-0D02-5938-9352F5D5FC83}"/>
              </a:ext>
            </a:extLst>
          </p:cNvPr>
          <p:cNvSpPr txBox="1"/>
          <p:nvPr/>
        </p:nvSpPr>
        <p:spPr>
          <a:xfrm>
            <a:off x="2446749" y="2814434"/>
            <a:ext cx="254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9D5E89-1874-458D-699A-834A7D54563C}"/>
              </a:ext>
            </a:extLst>
          </p:cNvPr>
          <p:cNvSpPr txBox="1"/>
          <p:nvPr/>
        </p:nvSpPr>
        <p:spPr>
          <a:xfrm>
            <a:off x="3565056" y="3411970"/>
            <a:ext cx="254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9C8AED-E3FE-CC9F-D918-7780EDD6B244}"/>
              </a:ext>
            </a:extLst>
          </p:cNvPr>
          <p:cNvSpPr txBox="1"/>
          <p:nvPr/>
        </p:nvSpPr>
        <p:spPr>
          <a:xfrm>
            <a:off x="4185895" y="2974577"/>
            <a:ext cx="1930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U.S. Gulf of Mexico Ports</a:t>
            </a:r>
          </a:p>
          <a:p>
            <a:pPr marL="176213" indent="-176213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Freeport, TX</a:t>
            </a:r>
          </a:p>
          <a:p>
            <a:pPr marL="176213" indent="-176213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Galveston, TX</a:t>
            </a:r>
          </a:p>
          <a:p>
            <a:pPr marL="176213" indent="-176213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Houston, TX</a:t>
            </a:r>
          </a:p>
          <a:p>
            <a:pPr marL="176213" indent="-176213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New Orleans, LA</a:t>
            </a:r>
          </a:p>
          <a:p>
            <a:pPr marL="176213" indent="-176213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Gulfport, LA</a:t>
            </a:r>
          </a:p>
          <a:p>
            <a:pPr marL="176213" indent="-176213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Mobile, AL</a:t>
            </a:r>
          </a:p>
          <a:p>
            <a:pPr marL="176213" indent="-176213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Tampa, FL</a:t>
            </a:r>
          </a:p>
        </p:txBody>
      </p:sp>
    </p:spTree>
    <p:extLst>
      <p:ext uri="{BB962C8B-B14F-4D97-AF65-F5344CB8AC3E}">
        <p14:creationId xmlns:p14="http://schemas.microsoft.com/office/powerpoint/2010/main" val="358965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40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Janna Willoughby</cp:lastModifiedBy>
  <cp:revision>2</cp:revision>
  <dcterms:created xsi:type="dcterms:W3CDTF">2024-03-07T19:21:22Z</dcterms:created>
  <dcterms:modified xsi:type="dcterms:W3CDTF">2024-03-07T21:03:48Z</dcterms:modified>
</cp:coreProperties>
</file>