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526"/>
    <a:srgbClr val="CF2D2E"/>
    <a:srgbClr val="D44544"/>
    <a:srgbClr val="DA5D5D"/>
    <a:srgbClr val="DF7575"/>
    <a:srgbClr val="E58D8D"/>
    <a:srgbClr val="EAA4A4"/>
    <a:srgbClr val="F0BCBC"/>
    <a:srgbClr val="F5D4D4"/>
    <a:srgbClr val="EEB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26"/>
  </p:normalViewPr>
  <p:slideViewPr>
    <p:cSldViewPr snapToGrid="0" showGuides="1">
      <p:cViewPr>
        <p:scale>
          <a:sx n="141" d="100"/>
          <a:sy n="141" d="100"/>
        </p:scale>
        <p:origin x="1784" y="176"/>
      </p:cViewPr>
      <p:guideLst>
        <p:guide orient="horz" pos="232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C117-EA5C-3D43-9205-3577E4478F28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7103-E62B-9149-B0EF-E8C6F341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7103-E62B-9149-B0EF-E8C6F341D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673403-3AA3-1BE2-1D15-A3304118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290" r="6318"/>
          <a:stretch/>
        </p:blipFill>
        <p:spPr>
          <a:xfrm>
            <a:off x="3817746" y="191122"/>
            <a:ext cx="3381216" cy="3057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43B3F7-39A3-3273-F735-7E81294D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90" r="6274"/>
          <a:stretch/>
        </p:blipFill>
        <p:spPr>
          <a:xfrm>
            <a:off x="135980" y="3361358"/>
            <a:ext cx="3382815" cy="3057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42055-0506-0E98-362A-B53ACBA565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290" r="6274"/>
          <a:stretch/>
        </p:blipFill>
        <p:spPr>
          <a:xfrm>
            <a:off x="3816147" y="3361358"/>
            <a:ext cx="3382815" cy="30573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607DF14-7168-704D-0D0C-DA4860E1DD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290" r="6274"/>
          <a:stretch/>
        </p:blipFill>
        <p:spPr>
          <a:xfrm>
            <a:off x="135980" y="191122"/>
            <a:ext cx="3382815" cy="30573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CCC50-A80C-CF79-BDC0-7591C8B5D201}"/>
              </a:ext>
            </a:extLst>
          </p:cNvPr>
          <p:cNvSpPr txBox="1"/>
          <p:nvPr/>
        </p:nvSpPr>
        <p:spPr>
          <a:xfrm>
            <a:off x="0" y="-33751"/>
            <a:ext cx="1840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Large group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28D75-CFD5-DF10-72B1-52028B8C3C52}"/>
              </a:ext>
            </a:extLst>
          </p:cNvPr>
          <p:cNvSpPr txBox="1"/>
          <p:nvPr/>
        </p:nvSpPr>
        <p:spPr>
          <a:xfrm>
            <a:off x="3692313" y="-33751"/>
            <a:ext cx="120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Small group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02D4A-EC49-2A29-196A-B0EA440C2149}"/>
              </a:ext>
            </a:extLst>
          </p:cNvPr>
          <p:cNvSpPr txBox="1"/>
          <p:nvPr/>
        </p:nvSpPr>
        <p:spPr>
          <a:xfrm>
            <a:off x="0" y="3130913"/>
            <a:ext cx="378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Small group, 50% reduced interaction probability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277DA-1C67-6D82-1189-DBDC17683E50}"/>
              </a:ext>
            </a:extLst>
          </p:cNvPr>
          <p:cNvSpPr txBox="1"/>
          <p:nvPr/>
        </p:nvSpPr>
        <p:spPr>
          <a:xfrm>
            <a:off x="3692313" y="3130913"/>
            <a:ext cx="307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Knowledge transfer probability comparison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E22A5-157E-95E4-B6E3-F021CA2388E8}"/>
              </a:ext>
            </a:extLst>
          </p:cNvPr>
          <p:cNvSpPr txBox="1"/>
          <p:nvPr/>
        </p:nvSpPr>
        <p:spPr>
          <a:xfrm>
            <a:off x="632885" y="6304492"/>
            <a:ext cx="2180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Knowledge transfer probability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0783B-1B23-8200-3405-113603783443}"/>
              </a:ext>
            </a:extLst>
          </p:cNvPr>
          <p:cNvSpPr txBox="1"/>
          <p:nvPr/>
        </p:nvSpPr>
        <p:spPr>
          <a:xfrm>
            <a:off x="920792" y="6491068"/>
            <a:ext cx="131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Large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7690B-2CB0-8144-8796-3F72E130229E}"/>
              </a:ext>
            </a:extLst>
          </p:cNvPr>
          <p:cNvSpPr txBox="1"/>
          <p:nvPr/>
        </p:nvSpPr>
        <p:spPr>
          <a:xfrm>
            <a:off x="920792" y="6677644"/>
            <a:ext cx="1670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Small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F11F4-1AA6-406E-A7C2-E722EBEBE004}"/>
              </a:ext>
            </a:extLst>
          </p:cNvPr>
          <p:cNvSpPr txBox="1"/>
          <p:nvPr/>
        </p:nvSpPr>
        <p:spPr>
          <a:xfrm>
            <a:off x="920793" y="6864219"/>
            <a:ext cx="183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Small group, 50% reduced interaction probability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522D2-DBBF-4042-2966-B1D84D47F641}"/>
              </a:ext>
            </a:extLst>
          </p:cNvPr>
          <p:cNvSpPr txBox="1"/>
          <p:nvPr/>
        </p:nvSpPr>
        <p:spPr>
          <a:xfrm>
            <a:off x="271457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89A68-4CDF-5DA2-715C-C176D97ADC88}"/>
              </a:ext>
            </a:extLst>
          </p:cNvPr>
          <p:cNvSpPr txBox="1"/>
          <p:nvPr/>
        </p:nvSpPr>
        <p:spPr>
          <a:xfrm>
            <a:off x="306850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BBA46-6E67-30D6-A4F3-2C97BFC42CC6}"/>
              </a:ext>
            </a:extLst>
          </p:cNvPr>
          <p:cNvSpPr txBox="1"/>
          <p:nvPr/>
        </p:nvSpPr>
        <p:spPr>
          <a:xfrm>
            <a:off x="342243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FF0BD-8FC7-3596-E429-8689CC15DD85}"/>
              </a:ext>
            </a:extLst>
          </p:cNvPr>
          <p:cNvSpPr txBox="1"/>
          <p:nvPr/>
        </p:nvSpPr>
        <p:spPr>
          <a:xfrm>
            <a:off x="377636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484F6-2C9C-B8CF-8857-243023EC3F33}"/>
              </a:ext>
            </a:extLst>
          </p:cNvPr>
          <p:cNvSpPr txBox="1"/>
          <p:nvPr/>
        </p:nvSpPr>
        <p:spPr>
          <a:xfrm>
            <a:off x="413029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BFB75-7AF9-1A9C-34BC-98092FE9BD40}"/>
              </a:ext>
            </a:extLst>
          </p:cNvPr>
          <p:cNvSpPr txBox="1"/>
          <p:nvPr/>
        </p:nvSpPr>
        <p:spPr>
          <a:xfrm>
            <a:off x="448422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1B47D-FA47-68D9-3EBF-CCA3138FC3BF}"/>
              </a:ext>
            </a:extLst>
          </p:cNvPr>
          <p:cNvSpPr txBox="1"/>
          <p:nvPr/>
        </p:nvSpPr>
        <p:spPr>
          <a:xfrm>
            <a:off x="483815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060DE6-C6B9-944E-23A7-51DD322D2452}"/>
              </a:ext>
            </a:extLst>
          </p:cNvPr>
          <p:cNvSpPr txBox="1"/>
          <p:nvPr/>
        </p:nvSpPr>
        <p:spPr>
          <a:xfrm>
            <a:off x="519208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C8221-405E-3066-4435-8D7A81AF2517}"/>
              </a:ext>
            </a:extLst>
          </p:cNvPr>
          <p:cNvSpPr txBox="1"/>
          <p:nvPr/>
        </p:nvSpPr>
        <p:spPr>
          <a:xfrm>
            <a:off x="554601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BE8CB-D5E7-3EBE-247E-BA0FB51C169B}"/>
              </a:ext>
            </a:extLst>
          </p:cNvPr>
          <p:cNvSpPr txBox="1"/>
          <p:nvPr/>
        </p:nvSpPr>
        <p:spPr>
          <a:xfrm>
            <a:off x="5899948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804463-4DAC-7B12-2717-F05C73A33E29}"/>
              </a:ext>
            </a:extLst>
          </p:cNvPr>
          <p:cNvSpPr txBox="1"/>
          <p:nvPr/>
        </p:nvSpPr>
        <p:spPr>
          <a:xfrm>
            <a:off x="6253879" y="6297811"/>
            <a:ext cx="579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03A512-ECA7-668A-F267-646A289E4657}"/>
              </a:ext>
            </a:extLst>
          </p:cNvPr>
          <p:cNvSpPr/>
          <p:nvPr/>
        </p:nvSpPr>
        <p:spPr>
          <a:xfrm>
            <a:off x="2766643" y="6552032"/>
            <a:ext cx="338328" cy="149059"/>
          </a:xfrm>
          <a:prstGeom prst="rect">
            <a:avLst/>
          </a:prstGeom>
          <a:solidFill>
            <a:srgbClr val="D1E3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8FD605-DC3F-9F69-7CC3-F307518B23BA}"/>
              </a:ext>
            </a:extLst>
          </p:cNvPr>
          <p:cNvSpPr/>
          <p:nvPr/>
        </p:nvSpPr>
        <p:spPr>
          <a:xfrm>
            <a:off x="3121852" y="6552032"/>
            <a:ext cx="338328" cy="149059"/>
          </a:xfrm>
          <a:prstGeom prst="rect">
            <a:avLst/>
          </a:prstGeom>
          <a:solidFill>
            <a:srgbClr val="B7D4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4BF69-D652-1433-1F10-A0CE7448EE1A}"/>
              </a:ext>
            </a:extLst>
          </p:cNvPr>
          <p:cNvSpPr/>
          <p:nvPr/>
        </p:nvSpPr>
        <p:spPr>
          <a:xfrm>
            <a:off x="3477061" y="6552032"/>
            <a:ext cx="338328" cy="149059"/>
          </a:xfrm>
          <a:prstGeom prst="rect">
            <a:avLst/>
          </a:prstGeom>
          <a:solidFill>
            <a:srgbClr val="9EC5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21E1F-5B2D-2E8D-2D8D-88BBF9B5D72B}"/>
              </a:ext>
            </a:extLst>
          </p:cNvPr>
          <p:cNvSpPr/>
          <p:nvPr/>
        </p:nvSpPr>
        <p:spPr>
          <a:xfrm>
            <a:off x="3832270" y="6552032"/>
            <a:ext cx="338328" cy="149059"/>
          </a:xfrm>
          <a:prstGeom prst="rect">
            <a:avLst/>
          </a:prstGeom>
          <a:solidFill>
            <a:srgbClr val="86B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8F5596-F60D-57BC-1C7D-C20421D35374}"/>
              </a:ext>
            </a:extLst>
          </p:cNvPr>
          <p:cNvSpPr/>
          <p:nvPr/>
        </p:nvSpPr>
        <p:spPr>
          <a:xfrm>
            <a:off x="4187479" y="6552032"/>
            <a:ext cx="338328" cy="149059"/>
          </a:xfrm>
          <a:prstGeom prst="rect">
            <a:avLst/>
          </a:prstGeom>
          <a:solidFill>
            <a:srgbClr val="6CA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ABD4C-7CED-898C-CC13-1838914A568C}"/>
              </a:ext>
            </a:extLst>
          </p:cNvPr>
          <p:cNvSpPr/>
          <p:nvPr/>
        </p:nvSpPr>
        <p:spPr>
          <a:xfrm>
            <a:off x="4542688" y="6552032"/>
            <a:ext cx="338328" cy="149059"/>
          </a:xfrm>
          <a:prstGeom prst="rect">
            <a:avLst/>
          </a:prstGeom>
          <a:solidFill>
            <a:srgbClr val="5397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C0A09-21C1-678A-0F95-359C4B029D5C}"/>
              </a:ext>
            </a:extLst>
          </p:cNvPr>
          <p:cNvSpPr/>
          <p:nvPr/>
        </p:nvSpPr>
        <p:spPr>
          <a:xfrm>
            <a:off x="4897897" y="6552032"/>
            <a:ext cx="338328" cy="149059"/>
          </a:xfrm>
          <a:prstGeom prst="rect">
            <a:avLst/>
          </a:prstGeom>
          <a:solidFill>
            <a:srgbClr val="3988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2AD00C-2CFC-6741-25B3-278F85A4D063}"/>
              </a:ext>
            </a:extLst>
          </p:cNvPr>
          <p:cNvSpPr/>
          <p:nvPr/>
        </p:nvSpPr>
        <p:spPr>
          <a:xfrm>
            <a:off x="5253106" y="6552032"/>
            <a:ext cx="338328" cy="149059"/>
          </a:xfrm>
          <a:prstGeom prst="rect">
            <a:avLst/>
          </a:prstGeom>
          <a:solidFill>
            <a:srgbClr val="1F79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C80A54-8F9A-3EDA-6085-5E402A1B9DC3}"/>
              </a:ext>
            </a:extLst>
          </p:cNvPr>
          <p:cNvSpPr/>
          <p:nvPr/>
        </p:nvSpPr>
        <p:spPr>
          <a:xfrm>
            <a:off x="5608315" y="6552032"/>
            <a:ext cx="338328" cy="149059"/>
          </a:xfrm>
          <a:prstGeom prst="rect">
            <a:avLst/>
          </a:prstGeom>
          <a:solidFill>
            <a:srgbClr val="187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E66883-919C-42C0-2C9A-AE00DB6EC7C6}"/>
              </a:ext>
            </a:extLst>
          </p:cNvPr>
          <p:cNvSpPr/>
          <p:nvPr/>
        </p:nvSpPr>
        <p:spPr>
          <a:xfrm>
            <a:off x="5963524" y="6552032"/>
            <a:ext cx="338328" cy="149059"/>
          </a:xfrm>
          <a:prstGeom prst="rect">
            <a:avLst/>
          </a:prstGeom>
          <a:solidFill>
            <a:srgbClr val="187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EA3244-9D7E-29FB-5143-E3CD7EAA7A16}"/>
              </a:ext>
            </a:extLst>
          </p:cNvPr>
          <p:cNvSpPr/>
          <p:nvPr/>
        </p:nvSpPr>
        <p:spPr>
          <a:xfrm>
            <a:off x="6318730" y="6552032"/>
            <a:ext cx="338328" cy="149059"/>
          </a:xfrm>
          <a:prstGeom prst="rect">
            <a:avLst/>
          </a:prstGeom>
          <a:solidFill>
            <a:srgbClr val="187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E08642-9235-0404-1C14-67D5AF022E9C}"/>
              </a:ext>
            </a:extLst>
          </p:cNvPr>
          <p:cNvSpPr/>
          <p:nvPr/>
        </p:nvSpPr>
        <p:spPr>
          <a:xfrm>
            <a:off x="2766643" y="6757185"/>
            <a:ext cx="338328" cy="149059"/>
          </a:xfrm>
          <a:prstGeom prst="rect">
            <a:avLst/>
          </a:prstGeom>
          <a:solidFill>
            <a:srgbClr val="F5D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28D221-0F23-E270-B7C7-A30532B51470}"/>
              </a:ext>
            </a:extLst>
          </p:cNvPr>
          <p:cNvSpPr/>
          <p:nvPr/>
        </p:nvSpPr>
        <p:spPr>
          <a:xfrm>
            <a:off x="3121853" y="6757185"/>
            <a:ext cx="338328" cy="149059"/>
          </a:xfrm>
          <a:prstGeom prst="rect">
            <a:avLst/>
          </a:prstGeom>
          <a:solidFill>
            <a:srgbClr val="F0BC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829670-584D-690E-85A4-9A84DA4638D1}"/>
              </a:ext>
            </a:extLst>
          </p:cNvPr>
          <p:cNvSpPr/>
          <p:nvPr/>
        </p:nvSpPr>
        <p:spPr>
          <a:xfrm>
            <a:off x="3477062" y="6757185"/>
            <a:ext cx="338328" cy="149059"/>
          </a:xfrm>
          <a:prstGeom prst="rect">
            <a:avLst/>
          </a:prstGeom>
          <a:solidFill>
            <a:srgbClr val="EAA4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7E85D3-3F15-2110-F7D8-9F2298028D4D}"/>
              </a:ext>
            </a:extLst>
          </p:cNvPr>
          <p:cNvSpPr/>
          <p:nvPr/>
        </p:nvSpPr>
        <p:spPr>
          <a:xfrm>
            <a:off x="3832271" y="6757185"/>
            <a:ext cx="338328" cy="149059"/>
          </a:xfrm>
          <a:prstGeom prst="rect">
            <a:avLst/>
          </a:prstGeom>
          <a:solidFill>
            <a:srgbClr val="E58D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7A6486-9CB5-31D2-031F-7B54689269DA}"/>
              </a:ext>
            </a:extLst>
          </p:cNvPr>
          <p:cNvSpPr/>
          <p:nvPr/>
        </p:nvSpPr>
        <p:spPr>
          <a:xfrm>
            <a:off x="4187480" y="6757185"/>
            <a:ext cx="338328" cy="149059"/>
          </a:xfrm>
          <a:prstGeom prst="rect">
            <a:avLst/>
          </a:prstGeom>
          <a:solidFill>
            <a:srgbClr val="DF75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3A0EB9-31E3-4FE9-EBA6-79A4EC0A3860}"/>
              </a:ext>
            </a:extLst>
          </p:cNvPr>
          <p:cNvSpPr/>
          <p:nvPr/>
        </p:nvSpPr>
        <p:spPr>
          <a:xfrm>
            <a:off x="4542689" y="6757185"/>
            <a:ext cx="338328" cy="149059"/>
          </a:xfrm>
          <a:prstGeom prst="rect">
            <a:avLst/>
          </a:prstGeom>
          <a:solidFill>
            <a:srgbClr val="DA5D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99DC9B-DB15-4ADE-3056-5E8D69AB5615}"/>
              </a:ext>
            </a:extLst>
          </p:cNvPr>
          <p:cNvSpPr/>
          <p:nvPr/>
        </p:nvSpPr>
        <p:spPr>
          <a:xfrm>
            <a:off x="4897898" y="6757185"/>
            <a:ext cx="338328" cy="149059"/>
          </a:xfrm>
          <a:prstGeom prst="rect">
            <a:avLst/>
          </a:prstGeom>
          <a:solidFill>
            <a:srgbClr val="D445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E8334B-1F44-0A20-D5EE-14CC597E0C3A}"/>
              </a:ext>
            </a:extLst>
          </p:cNvPr>
          <p:cNvSpPr/>
          <p:nvPr/>
        </p:nvSpPr>
        <p:spPr>
          <a:xfrm>
            <a:off x="5253107" y="6757185"/>
            <a:ext cx="338328" cy="149059"/>
          </a:xfrm>
          <a:prstGeom prst="rect">
            <a:avLst/>
          </a:prstGeom>
          <a:solidFill>
            <a:srgbClr val="CF2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13684F-831D-2DEA-56DC-820D1583A28B}"/>
              </a:ext>
            </a:extLst>
          </p:cNvPr>
          <p:cNvSpPr/>
          <p:nvPr/>
        </p:nvSpPr>
        <p:spPr>
          <a:xfrm>
            <a:off x="5608316" y="6757185"/>
            <a:ext cx="338328" cy="149059"/>
          </a:xfrm>
          <a:prstGeom prst="rect">
            <a:avLst/>
          </a:prstGeom>
          <a:solidFill>
            <a:srgbClr val="CD25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E78957-4FDD-8BC2-E3DF-5AEAA9A2AFA7}"/>
              </a:ext>
            </a:extLst>
          </p:cNvPr>
          <p:cNvSpPr/>
          <p:nvPr/>
        </p:nvSpPr>
        <p:spPr>
          <a:xfrm>
            <a:off x="5963525" y="6757185"/>
            <a:ext cx="338328" cy="149059"/>
          </a:xfrm>
          <a:prstGeom prst="rect">
            <a:avLst/>
          </a:prstGeom>
          <a:solidFill>
            <a:srgbClr val="CD25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3DC539-E246-F95D-4A6A-B4A8F5AF6106}"/>
              </a:ext>
            </a:extLst>
          </p:cNvPr>
          <p:cNvSpPr/>
          <p:nvPr/>
        </p:nvSpPr>
        <p:spPr>
          <a:xfrm>
            <a:off x="6318730" y="6757185"/>
            <a:ext cx="338328" cy="149059"/>
          </a:xfrm>
          <a:prstGeom prst="rect">
            <a:avLst/>
          </a:prstGeom>
          <a:solidFill>
            <a:srgbClr val="CD25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2E0326-51C3-B60A-99AF-03F3276B4441}"/>
              </a:ext>
            </a:extLst>
          </p:cNvPr>
          <p:cNvSpPr/>
          <p:nvPr/>
        </p:nvSpPr>
        <p:spPr>
          <a:xfrm>
            <a:off x="2766643" y="6962339"/>
            <a:ext cx="338328" cy="149059"/>
          </a:xfrm>
          <a:prstGeom prst="rect">
            <a:avLst/>
          </a:prstGeom>
          <a:solidFill>
            <a:srgbClr val="FCF0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F56709-DD68-3AD7-589A-AB646BF8D568}"/>
              </a:ext>
            </a:extLst>
          </p:cNvPr>
          <p:cNvSpPr/>
          <p:nvPr/>
        </p:nvSpPr>
        <p:spPr>
          <a:xfrm>
            <a:off x="3121852" y="6962339"/>
            <a:ext cx="338328" cy="149059"/>
          </a:xfrm>
          <a:prstGeom prst="rect">
            <a:avLst/>
          </a:prstGeom>
          <a:solidFill>
            <a:srgbClr val="FAE8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58EB41-5342-B230-17D3-C8EFF1C8AE45}"/>
              </a:ext>
            </a:extLst>
          </p:cNvPr>
          <p:cNvSpPr/>
          <p:nvPr/>
        </p:nvSpPr>
        <p:spPr>
          <a:xfrm>
            <a:off x="3477061" y="6962339"/>
            <a:ext cx="338328" cy="149059"/>
          </a:xfrm>
          <a:prstGeom prst="rect">
            <a:avLst/>
          </a:prstGeom>
          <a:solidFill>
            <a:srgbClr val="F8E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CF49EF-1D9E-C9E1-8359-2BF3C87EA28C}"/>
              </a:ext>
            </a:extLst>
          </p:cNvPr>
          <p:cNvSpPr/>
          <p:nvPr/>
        </p:nvSpPr>
        <p:spPr>
          <a:xfrm>
            <a:off x="3832270" y="6962339"/>
            <a:ext cx="338328" cy="149059"/>
          </a:xfrm>
          <a:prstGeom prst="rect">
            <a:avLst/>
          </a:prstGeom>
          <a:solidFill>
            <a:srgbClr val="F6D8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7407C1-24B1-AB1B-AF52-748CD03B83D9}"/>
              </a:ext>
            </a:extLst>
          </p:cNvPr>
          <p:cNvSpPr/>
          <p:nvPr/>
        </p:nvSpPr>
        <p:spPr>
          <a:xfrm>
            <a:off x="4187479" y="6962339"/>
            <a:ext cx="338328" cy="149059"/>
          </a:xfrm>
          <a:prstGeom prst="rect">
            <a:avLst/>
          </a:prstGeom>
          <a:solidFill>
            <a:srgbClr val="F4CF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0EB7D4-1757-84D8-C512-DD1B440DC84A}"/>
              </a:ext>
            </a:extLst>
          </p:cNvPr>
          <p:cNvSpPr/>
          <p:nvPr/>
        </p:nvSpPr>
        <p:spPr>
          <a:xfrm>
            <a:off x="4542688" y="6962339"/>
            <a:ext cx="338328" cy="149059"/>
          </a:xfrm>
          <a:prstGeom prst="rect">
            <a:avLst/>
          </a:prstGeom>
          <a:solidFill>
            <a:srgbClr val="F2C7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952AE8-D957-A7DB-ABAB-E3B06D387452}"/>
              </a:ext>
            </a:extLst>
          </p:cNvPr>
          <p:cNvSpPr/>
          <p:nvPr/>
        </p:nvSpPr>
        <p:spPr>
          <a:xfrm>
            <a:off x="4897897" y="6962339"/>
            <a:ext cx="338328" cy="149059"/>
          </a:xfrm>
          <a:prstGeom prst="rect">
            <a:avLst/>
          </a:prstGeom>
          <a:solidFill>
            <a:srgbClr val="F0BF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861646-872A-EF48-373A-3AFF7B319839}"/>
              </a:ext>
            </a:extLst>
          </p:cNvPr>
          <p:cNvSpPr/>
          <p:nvPr/>
        </p:nvSpPr>
        <p:spPr>
          <a:xfrm>
            <a:off x="5253106" y="6962339"/>
            <a:ext cx="338328" cy="149059"/>
          </a:xfrm>
          <a:prstGeom prst="rect">
            <a:avLst/>
          </a:prstGeom>
          <a:solidFill>
            <a:srgbClr val="EFB7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ABA2F4-B6E4-B141-A8B0-BEEC69220872}"/>
              </a:ext>
            </a:extLst>
          </p:cNvPr>
          <p:cNvSpPr/>
          <p:nvPr/>
        </p:nvSpPr>
        <p:spPr>
          <a:xfrm>
            <a:off x="5608315" y="6962339"/>
            <a:ext cx="338328" cy="149059"/>
          </a:xfrm>
          <a:prstGeom prst="rect">
            <a:avLst/>
          </a:prstGeom>
          <a:solidFill>
            <a:srgbClr val="EEB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05D141-7D76-1107-6243-EEFD759322C1}"/>
              </a:ext>
            </a:extLst>
          </p:cNvPr>
          <p:cNvSpPr/>
          <p:nvPr/>
        </p:nvSpPr>
        <p:spPr>
          <a:xfrm>
            <a:off x="5963524" y="6962339"/>
            <a:ext cx="338328" cy="149059"/>
          </a:xfrm>
          <a:prstGeom prst="rect">
            <a:avLst/>
          </a:prstGeom>
          <a:solidFill>
            <a:srgbClr val="EEB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CDC3A1-EFC9-8E4B-6D69-0ED23BB41361}"/>
              </a:ext>
            </a:extLst>
          </p:cNvPr>
          <p:cNvSpPr/>
          <p:nvPr/>
        </p:nvSpPr>
        <p:spPr>
          <a:xfrm>
            <a:off x="6318730" y="6962339"/>
            <a:ext cx="338328" cy="149059"/>
          </a:xfrm>
          <a:prstGeom prst="rect">
            <a:avLst/>
          </a:prstGeom>
          <a:solidFill>
            <a:srgbClr val="EEB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A3AC19-6B08-805C-F9DA-01BFC0D098FF}"/>
              </a:ext>
            </a:extLst>
          </p:cNvPr>
          <p:cNvSpPr txBox="1"/>
          <p:nvPr/>
        </p:nvSpPr>
        <p:spPr>
          <a:xfrm>
            <a:off x="6558007" y="5151093"/>
            <a:ext cx="57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F0C2FC-B0BB-B450-FD4A-1244F2ECECE9}"/>
              </a:ext>
            </a:extLst>
          </p:cNvPr>
          <p:cNvSpPr txBox="1"/>
          <p:nvPr/>
        </p:nvSpPr>
        <p:spPr>
          <a:xfrm>
            <a:off x="6239247" y="4543505"/>
            <a:ext cx="57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31573-2A0D-9B92-DA6B-D6108EA26E74}"/>
              </a:ext>
            </a:extLst>
          </p:cNvPr>
          <p:cNvSpPr txBox="1"/>
          <p:nvPr/>
        </p:nvSpPr>
        <p:spPr>
          <a:xfrm>
            <a:off x="5718507" y="3821997"/>
            <a:ext cx="57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762026-02E5-BD66-564F-71791F8A96A6}"/>
              </a:ext>
            </a:extLst>
          </p:cNvPr>
          <p:cNvSpPr txBox="1"/>
          <p:nvPr/>
        </p:nvSpPr>
        <p:spPr>
          <a:xfrm>
            <a:off x="5011831" y="3726243"/>
            <a:ext cx="57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76C8AB-D924-0869-E87A-08D0CD055964}"/>
              </a:ext>
            </a:extLst>
          </p:cNvPr>
          <p:cNvCxnSpPr>
            <a:cxnSpLocks/>
          </p:cNvCxnSpPr>
          <p:nvPr/>
        </p:nvCxnSpPr>
        <p:spPr>
          <a:xfrm>
            <a:off x="6129791" y="3799843"/>
            <a:ext cx="0" cy="243637"/>
          </a:xfrm>
          <a:prstGeom prst="line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AC7213-30BB-A942-5CA8-2DC8FBE33C20}"/>
              </a:ext>
            </a:extLst>
          </p:cNvPr>
          <p:cNvCxnSpPr>
            <a:cxnSpLocks/>
          </p:cNvCxnSpPr>
          <p:nvPr/>
        </p:nvCxnSpPr>
        <p:spPr>
          <a:xfrm>
            <a:off x="5395398" y="3683459"/>
            <a:ext cx="6604" cy="176155"/>
          </a:xfrm>
          <a:prstGeom prst="line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D39313-9F0D-F53C-0F0B-69C6B876F340}"/>
              </a:ext>
            </a:extLst>
          </p:cNvPr>
          <p:cNvCxnSpPr>
            <a:cxnSpLocks/>
          </p:cNvCxnSpPr>
          <p:nvPr/>
        </p:nvCxnSpPr>
        <p:spPr>
          <a:xfrm flipH="1">
            <a:off x="6630135" y="4492688"/>
            <a:ext cx="6605" cy="347855"/>
          </a:xfrm>
          <a:prstGeom prst="line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707B062-2E64-5D32-0B5C-38A0A75B8F3F}"/>
              </a:ext>
            </a:extLst>
          </p:cNvPr>
          <p:cNvCxnSpPr>
            <a:cxnSpLocks/>
          </p:cNvCxnSpPr>
          <p:nvPr/>
        </p:nvCxnSpPr>
        <p:spPr>
          <a:xfrm>
            <a:off x="6945263" y="5224035"/>
            <a:ext cx="0" cy="197507"/>
          </a:xfrm>
          <a:prstGeom prst="line">
            <a:avLst/>
          </a:prstGeom>
          <a:ln w="12700">
            <a:solidFill>
              <a:schemeClr val="tx1"/>
            </a:solidFill>
            <a:headEnd type="non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55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4</cp:revision>
  <dcterms:created xsi:type="dcterms:W3CDTF">2024-08-23T17:09:09Z</dcterms:created>
  <dcterms:modified xsi:type="dcterms:W3CDTF">2024-08-30T11:40:56Z</dcterms:modified>
</cp:coreProperties>
</file>