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315200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E"/>
    <a:srgbClr val="CD2526"/>
    <a:srgbClr val="838383"/>
    <a:srgbClr val="EEB421"/>
    <a:srgbClr val="CF2D2E"/>
    <a:srgbClr val="D44544"/>
    <a:srgbClr val="DA5D5D"/>
    <a:srgbClr val="DF7575"/>
    <a:srgbClr val="E58D8D"/>
    <a:srgbClr val="EA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26"/>
  </p:normalViewPr>
  <p:slideViewPr>
    <p:cSldViewPr snapToGrid="0" showGuides="1">
      <p:cViewPr>
        <p:scale>
          <a:sx n="156" d="100"/>
          <a:sy n="156" d="100"/>
        </p:scale>
        <p:origin x="2696" y="-1272"/>
      </p:cViewPr>
      <p:guideLst>
        <p:guide orient="horz" pos="2109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C117-EA5C-3D43-9205-3577E4478F28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7200" y="1143000"/>
            <a:ext cx="340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7103-E62B-9149-B0EF-E8C6F341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7200" y="1143000"/>
            <a:ext cx="340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7103-E62B-9149-B0EF-E8C6F341D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84951"/>
            <a:ext cx="6217920" cy="23080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1970"/>
            <a:ext cx="5486400" cy="160057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52954"/>
            <a:ext cx="1577340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2954"/>
            <a:ext cx="4640580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652748"/>
            <a:ext cx="6309360" cy="275764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436482"/>
            <a:ext cx="6309360" cy="145018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2955"/>
            <a:ext cx="630936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25124"/>
            <a:ext cx="3094672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421573"/>
            <a:ext cx="3094672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25124"/>
            <a:ext cx="3109913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421573"/>
            <a:ext cx="3109913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54512"/>
            <a:ext cx="3703320" cy="471117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54512"/>
            <a:ext cx="3703320" cy="471117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52955"/>
            <a:ext cx="630936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64771"/>
            <a:ext cx="630936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144473"/>
            <a:ext cx="246888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>
            <a:extLst>
              <a:ext uri="{FF2B5EF4-FFF2-40B4-BE49-F238E27FC236}">
                <a16:creationId xmlns:a16="http://schemas.microsoft.com/office/drawing/2014/main" id="{2FDDC0FC-7E5C-FC5D-8D25-B1EF148CFF64}"/>
              </a:ext>
            </a:extLst>
          </p:cNvPr>
          <p:cNvSpPr txBox="1"/>
          <p:nvPr/>
        </p:nvSpPr>
        <p:spPr>
          <a:xfrm>
            <a:off x="1161383" y="632516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54C5D3C-47DD-2A5B-B07E-9460412F9247}"/>
              </a:ext>
            </a:extLst>
          </p:cNvPr>
          <p:cNvSpPr txBox="1"/>
          <p:nvPr/>
        </p:nvSpPr>
        <p:spPr>
          <a:xfrm>
            <a:off x="4607306" y="621280"/>
            <a:ext cx="389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1A8AE910-67B7-0570-BB03-7E39E048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798" r="5067" b="3157"/>
          <a:stretch/>
        </p:blipFill>
        <p:spPr>
          <a:xfrm>
            <a:off x="159717" y="421061"/>
            <a:ext cx="3355305" cy="289977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C8E52DB-9548-436E-3972-F01BBB0F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798" r="5067" b="3157"/>
          <a:stretch/>
        </p:blipFill>
        <p:spPr>
          <a:xfrm>
            <a:off x="3766327" y="421061"/>
            <a:ext cx="3355305" cy="2899779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E9B784B5-4EAC-808B-765F-FCC8FAFA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798" r="5067" b="3157"/>
          <a:stretch/>
        </p:blipFill>
        <p:spPr>
          <a:xfrm>
            <a:off x="159717" y="3626399"/>
            <a:ext cx="3355305" cy="2899780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87E7CFD-99A5-1B9A-93AD-40E6F466C2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798" r="5067" b="3157"/>
          <a:stretch/>
        </p:blipFill>
        <p:spPr>
          <a:xfrm>
            <a:off x="3766327" y="3626399"/>
            <a:ext cx="3355305" cy="2899780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27D9CB61-6E25-CC1E-62B8-891FA96FF7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1" t="14798" r="92599" b="3157"/>
          <a:stretch/>
        </p:blipFill>
        <p:spPr>
          <a:xfrm>
            <a:off x="159717" y="3626399"/>
            <a:ext cx="261611" cy="289978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C06E381-1856-2FB0-303C-64D7F68A143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" t="14798" r="92599" b="3157"/>
          <a:stretch/>
        </p:blipFill>
        <p:spPr>
          <a:xfrm>
            <a:off x="159717" y="421061"/>
            <a:ext cx="261611" cy="289978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B81B7482-D4FE-353C-A29C-80860891AB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1" t="14798" r="92599" b="3157"/>
          <a:stretch/>
        </p:blipFill>
        <p:spPr>
          <a:xfrm>
            <a:off x="3766327" y="421061"/>
            <a:ext cx="261611" cy="2899780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23592725-0C7F-F596-5182-D53ABB120460}"/>
              </a:ext>
            </a:extLst>
          </p:cNvPr>
          <p:cNvSpPr txBox="1"/>
          <p:nvPr/>
        </p:nvSpPr>
        <p:spPr>
          <a:xfrm>
            <a:off x="3718064" y="133712"/>
            <a:ext cx="3355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Small group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C96F7A0-F584-B372-C9C2-90EB0881517F}"/>
              </a:ext>
            </a:extLst>
          </p:cNvPr>
          <p:cNvSpPr txBox="1"/>
          <p:nvPr/>
        </p:nvSpPr>
        <p:spPr>
          <a:xfrm>
            <a:off x="78170" y="3402508"/>
            <a:ext cx="3415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Small group, 50% reduced interaction probability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7D8F37-B371-96C0-81CC-EEAA94146932}"/>
              </a:ext>
            </a:extLst>
          </p:cNvPr>
          <p:cNvSpPr txBox="1"/>
          <p:nvPr/>
        </p:nvSpPr>
        <p:spPr>
          <a:xfrm>
            <a:off x="78171" y="131147"/>
            <a:ext cx="3192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Large group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CB5287-AF86-9C6E-6A02-0C64869133ED}"/>
              </a:ext>
            </a:extLst>
          </p:cNvPr>
          <p:cNvSpPr txBox="1"/>
          <p:nvPr/>
        </p:nvSpPr>
        <p:spPr>
          <a:xfrm>
            <a:off x="3718064" y="3401638"/>
            <a:ext cx="354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Comparison among demographic groups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8999F20-6C7F-984F-0027-DC9D4FBF6260}"/>
              </a:ext>
            </a:extLst>
          </p:cNvPr>
          <p:cNvGrpSpPr/>
          <p:nvPr/>
        </p:nvGrpSpPr>
        <p:grpSpPr>
          <a:xfrm>
            <a:off x="2495530" y="2088725"/>
            <a:ext cx="1124275" cy="497436"/>
            <a:chOff x="5902491" y="7231561"/>
            <a:chExt cx="1124275" cy="497436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D93041-C59A-060B-0EA9-A72E723C3C2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27CF9BA-E679-6F2B-BBEB-796CFD71AFF8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D97A40-C30D-1A40-D068-C900175332E5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E8CA7AD-9802-3019-A0F0-73D95BA54D68}"/>
                </a:ext>
              </a:extLst>
            </p:cNvPr>
            <p:cNvGrpSpPr/>
            <p:nvPr/>
          </p:nvGrpSpPr>
          <p:grpSpPr>
            <a:xfrm>
              <a:off x="5902491" y="7451998"/>
              <a:ext cx="876378" cy="276999"/>
              <a:chOff x="1437390" y="8744869"/>
              <a:chExt cx="876378" cy="276999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2C8DAB-578B-0D17-D105-FC8030E01C0C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762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69617A5-A409-0971-4B79-E9EBDE76EB8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E44EED7-DF60-BE1D-7FB5-2A31CEC51959}"/>
              </a:ext>
            </a:extLst>
          </p:cNvPr>
          <p:cNvGrpSpPr/>
          <p:nvPr/>
        </p:nvGrpSpPr>
        <p:grpSpPr>
          <a:xfrm>
            <a:off x="4469011" y="3740905"/>
            <a:ext cx="2181053" cy="902539"/>
            <a:chOff x="7918860" y="6103447"/>
            <a:chExt cx="2181053" cy="90253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7D82D86-B389-74F5-CF90-F7B0942AC2A2}"/>
                </a:ext>
              </a:extLst>
            </p:cNvPr>
            <p:cNvGrpSpPr/>
            <p:nvPr/>
          </p:nvGrpSpPr>
          <p:grpSpPr>
            <a:xfrm>
              <a:off x="7918860" y="6103447"/>
              <a:ext cx="1124275" cy="276999"/>
              <a:chOff x="1437390" y="8320139"/>
              <a:chExt cx="1124275" cy="276999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1CE9ED7-3950-BC7A-849B-1F6B585CF805}"/>
                  </a:ext>
                </a:extLst>
              </p:cNvPr>
              <p:cNvSpPr txBox="1"/>
              <p:nvPr/>
            </p:nvSpPr>
            <p:spPr>
              <a:xfrm>
                <a:off x="1551212" y="8320139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group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0D11B90-2D2C-F4F5-E859-089E6BE498C3}"/>
                  </a:ext>
                </a:extLst>
              </p:cNvPr>
              <p:cNvSpPr/>
              <p:nvPr/>
            </p:nvSpPr>
            <p:spPr>
              <a:xfrm>
                <a:off x="1437390" y="838801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54EA6DD-6FDA-DF45-6F90-A4DC66C83BD4}"/>
                </a:ext>
              </a:extLst>
            </p:cNvPr>
            <p:cNvGrpSpPr/>
            <p:nvPr/>
          </p:nvGrpSpPr>
          <p:grpSpPr>
            <a:xfrm>
              <a:off x="7918860" y="6323884"/>
              <a:ext cx="1124275" cy="276999"/>
              <a:chOff x="1437390" y="8532504"/>
              <a:chExt cx="1124275" cy="276999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3BF3A74-0710-5E8C-CD6C-2E114E67E0A2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CEC1738-17DA-55A4-A882-08BAD2A0D103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691825C-B876-8C61-2CC0-0000C0275F45}"/>
                </a:ext>
              </a:extLst>
            </p:cNvPr>
            <p:cNvGrpSpPr/>
            <p:nvPr/>
          </p:nvGrpSpPr>
          <p:grpSpPr>
            <a:xfrm>
              <a:off x="7918860" y="6544321"/>
              <a:ext cx="2181053" cy="461665"/>
              <a:chOff x="1437390" y="8744869"/>
              <a:chExt cx="2181053" cy="461665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93F7540-4F68-B745-AF9A-B89A4F05DD5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206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group, 50% reduced interaction probability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0FDBF0E-08D4-EF6B-CC0E-7E1889966829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660AE9D-F2AD-464A-B231-30299D418A11}"/>
              </a:ext>
            </a:extLst>
          </p:cNvPr>
          <p:cNvGrpSpPr/>
          <p:nvPr/>
        </p:nvGrpSpPr>
        <p:grpSpPr>
          <a:xfrm>
            <a:off x="6116709" y="2088725"/>
            <a:ext cx="1124275" cy="497436"/>
            <a:chOff x="5902491" y="7231561"/>
            <a:chExt cx="1124275" cy="497436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A1C6F93-4138-71DD-56E2-94F840168B6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EFF8CE5-4224-999F-803C-A8EE30F92736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5C953C4-6CE6-A9AF-D309-19E19CF8ECD6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007C812-34D3-259E-6623-DC4F32C09D70}"/>
                </a:ext>
              </a:extLst>
            </p:cNvPr>
            <p:cNvGrpSpPr/>
            <p:nvPr/>
          </p:nvGrpSpPr>
          <p:grpSpPr>
            <a:xfrm>
              <a:off x="5902491" y="7451998"/>
              <a:ext cx="971875" cy="276999"/>
              <a:chOff x="1437390" y="8744869"/>
              <a:chExt cx="971875" cy="276999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A47C49B-6E51-635A-30C8-C1A4A7EB836E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58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F0E2889-EC2C-6D45-8184-82262369962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8A030A4-C850-58E8-A40F-3EFD998D7469}"/>
              </a:ext>
            </a:extLst>
          </p:cNvPr>
          <p:cNvGrpSpPr/>
          <p:nvPr/>
        </p:nvGrpSpPr>
        <p:grpSpPr>
          <a:xfrm>
            <a:off x="2495530" y="5273040"/>
            <a:ext cx="1124275" cy="497436"/>
            <a:chOff x="5902491" y="7231561"/>
            <a:chExt cx="1124275" cy="497436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D111192D-BA26-ED79-936C-5D2C634862B3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C00B1D7-9524-A6A4-1264-740841CBEC7C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E9F783E-ABA3-D279-9A3A-F0AB2CD70C02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F06CDCE-A5B2-9714-DDEB-F130647E47A8}"/>
                </a:ext>
              </a:extLst>
            </p:cNvPr>
            <p:cNvGrpSpPr/>
            <p:nvPr/>
          </p:nvGrpSpPr>
          <p:grpSpPr>
            <a:xfrm>
              <a:off x="5902491" y="7451998"/>
              <a:ext cx="1002747" cy="276999"/>
              <a:chOff x="1437390" y="8744869"/>
              <a:chExt cx="1002747" cy="27699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DC99B1E-DB87-8F9B-1778-44662770C93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88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72EFCF67-2F6F-BCEA-239A-2C8B93B2825E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47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9</cp:revision>
  <dcterms:created xsi:type="dcterms:W3CDTF">2024-08-23T17:09:09Z</dcterms:created>
  <dcterms:modified xsi:type="dcterms:W3CDTF">2024-08-30T15:17:40Z</dcterms:modified>
</cp:coreProperties>
</file>