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howGuides="1">
      <p:cViewPr varScale="1">
        <p:scale>
          <a:sx n="108" d="100"/>
          <a:sy n="108" d="100"/>
        </p:scale>
        <p:origin x="2824" y="200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0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4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FAB40-3127-B949-8101-EC3F8F5DCD6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289346-959C-ED6F-1D21-20AC4F4C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46" r="6720"/>
          <a:stretch/>
        </p:blipFill>
        <p:spPr>
          <a:xfrm>
            <a:off x="3657600" y="278417"/>
            <a:ext cx="3441536" cy="3083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47DF0D-30D6-E26A-2CD9-E15F89DFF4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46" r="6720"/>
          <a:stretch/>
        </p:blipFill>
        <p:spPr>
          <a:xfrm>
            <a:off x="1" y="278418"/>
            <a:ext cx="3441536" cy="3083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0CF49-7FD8-2D78-D377-1D4C81018D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146" r="6720"/>
          <a:stretch/>
        </p:blipFill>
        <p:spPr>
          <a:xfrm>
            <a:off x="0" y="3384466"/>
            <a:ext cx="3441536" cy="30837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0CCC50-A80C-CF79-BDC0-7591C8B5D201}"/>
              </a:ext>
            </a:extLst>
          </p:cNvPr>
          <p:cNvSpPr txBox="1"/>
          <p:nvPr/>
        </p:nvSpPr>
        <p:spPr>
          <a:xfrm>
            <a:off x="0" y="1418"/>
            <a:ext cx="64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28D75-CFD5-DF10-72B1-52028B8C3C52}"/>
              </a:ext>
            </a:extLst>
          </p:cNvPr>
          <p:cNvSpPr txBox="1"/>
          <p:nvPr/>
        </p:nvSpPr>
        <p:spPr>
          <a:xfrm>
            <a:off x="3621975" y="1418"/>
            <a:ext cx="64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02D4A-EC49-2A29-196A-B0EA440C2149}"/>
              </a:ext>
            </a:extLst>
          </p:cNvPr>
          <p:cNvSpPr txBox="1"/>
          <p:nvPr/>
        </p:nvSpPr>
        <p:spPr>
          <a:xfrm>
            <a:off x="0" y="3107467"/>
            <a:ext cx="64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</a:p>
        </p:txBody>
      </p:sp>
    </p:spTree>
    <p:extLst>
      <p:ext uri="{BB962C8B-B14F-4D97-AF65-F5344CB8AC3E}">
        <p14:creationId xmlns:p14="http://schemas.microsoft.com/office/powerpoint/2010/main" val="205686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 Willoughby</dc:creator>
  <cp:lastModifiedBy>Janna Willoughby</cp:lastModifiedBy>
  <cp:revision>1</cp:revision>
  <dcterms:created xsi:type="dcterms:W3CDTF">2024-08-23T17:09:09Z</dcterms:created>
  <dcterms:modified xsi:type="dcterms:W3CDTF">2024-08-23T17:28:03Z</dcterms:modified>
</cp:coreProperties>
</file>