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"/>
  </p:notesMasterIdLst>
  <p:sldIdLst>
    <p:sldId id="256" r:id="rId2"/>
  </p:sldIdLst>
  <p:sldSz cx="7315200" cy="662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9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74CE"/>
    <a:srgbClr val="CD2526"/>
    <a:srgbClr val="838383"/>
    <a:srgbClr val="EEB421"/>
    <a:srgbClr val="CF2D2E"/>
    <a:srgbClr val="D44544"/>
    <a:srgbClr val="DA5D5D"/>
    <a:srgbClr val="DF7575"/>
    <a:srgbClr val="E58D8D"/>
    <a:srgbClr val="EAA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4626"/>
  </p:normalViewPr>
  <p:slideViewPr>
    <p:cSldViewPr snapToGrid="0" showGuides="1">
      <p:cViewPr varScale="1">
        <p:scale>
          <a:sx n="120" d="100"/>
          <a:sy n="120" d="100"/>
        </p:scale>
        <p:origin x="3528" y="184"/>
      </p:cViewPr>
      <p:guideLst>
        <p:guide orient="horz" pos="2109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8C117-EA5C-3D43-9205-3577E4478F28}" type="datetimeFigureOut">
              <a:rPr lang="en-US" smtClean="0"/>
              <a:t>8/30/24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27200" y="1143000"/>
            <a:ext cx="3403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07103-E62B-9149-B0EF-E8C6F341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08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27200" y="1143000"/>
            <a:ext cx="3403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07103-E62B-9149-B0EF-E8C6F341D4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63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084951"/>
            <a:ext cx="6217920" cy="230801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81970"/>
            <a:ext cx="5486400" cy="160057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2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0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52954"/>
            <a:ext cx="1577340" cy="56181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52954"/>
            <a:ext cx="4640580" cy="56181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4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5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652748"/>
            <a:ext cx="6309360" cy="275764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436482"/>
            <a:ext cx="6309360" cy="1450181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764771"/>
            <a:ext cx="3108960" cy="42062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764771"/>
            <a:ext cx="3108960" cy="42062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5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2955"/>
            <a:ext cx="6309360" cy="12813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625124"/>
            <a:ext cx="3094672" cy="796448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421573"/>
            <a:ext cx="3094672" cy="35617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625124"/>
            <a:ext cx="3109913" cy="796448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421573"/>
            <a:ext cx="3109913" cy="35617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8/30/24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6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8/30/24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3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8/30/24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0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41960"/>
            <a:ext cx="2359342" cy="15468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954512"/>
            <a:ext cx="3703320" cy="4711171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988820"/>
            <a:ext cx="2359342" cy="3684535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3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41960"/>
            <a:ext cx="2359342" cy="15468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954512"/>
            <a:ext cx="3703320" cy="4711171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988820"/>
            <a:ext cx="2359342" cy="3684535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B40-3127-B949-8101-EC3F8F5DCD61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5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52955"/>
            <a:ext cx="6309360" cy="1281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64771"/>
            <a:ext cx="6309360" cy="4206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144473"/>
            <a:ext cx="1645920" cy="35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AFAB40-3127-B949-8101-EC3F8F5DCD61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144473"/>
            <a:ext cx="2468880" cy="35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144473"/>
            <a:ext cx="1645920" cy="35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D3A4A9-FDFE-BA4E-8960-78E52A02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5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CD84B8-9807-1D0A-C8FB-9ECF56BB55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792" r="4943" b="2773"/>
          <a:stretch/>
        </p:blipFill>
        <p:spPr>
          <a:xfrm>
            <a:off x="103957" y="254196"/>
            <a:ext cx="3503403" cy="31118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F39228-CCDE-74FB-0310-5E4D2CFF13D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2472" r="4943" b="3095"/>
          <a:stretch/>
        </p:blipFill>
        <p:spPr>
          <a:xfrm>
            <a:off x="3733626" y="254196"/>
            <a:ext cx="3503403" cy="31118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BD9594-DC5E-F5F6-7E0F-831259349EA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2547" r="4943" b="3095"/>
          <a:stretch/>
        </p:blipFill>
        <p:spPr>
          <a:xfrm>
            <a:off x="103957" y="3518326"/>
            <a:ext cx="3503404" cy="31091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BD8CF3-7E9B-F07B-A5DB-9EE0E160BEA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2867" r="4943" b="3096"/>
          <a:stretch/>
        </p:blipFill>
        <p:spPr>
          <a:xfrm>
            <a:off x="3733626" y="3518326"/>
            <a:ext cx="3503403" cy="3097254"/>
          </a:xfrm>
          <a:prstGeom prst="rect">
            <a:avLst/>
          </a:prstGeom>
        </p:spPr>
      </p:pic>
      <p:sp>
        <p:nvSpPr>
          <p:cNvPr id="225" name="TextBox 224">
            <a:extLst>
              <a:ext uri="{FF2B5EF4-FFF2-40B4-BE49-F238E27FC236}">
                <a16:creationId xmlns:a16="http://schemas.microsoft.com/office/drawing/2014/main" id="{23592725-0C7F-F596-5182-D53ABB120460}"/>
              </a:ext>
            </a:extLst>
          </p:cNvPr>
          <p:cNvSpPr txBox="1"/>
          <p:nvPr/>
        </p:nvSpPr>
        <p:spPr>
          <a:xfrm>
            <a:off x="3718064" y="59281"/>
            <a:ext cx="3355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B. Small group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EC96F7A0-F584-B372-C9C2-90EB0881517F}"/>
              </a:ext>
            </a:extLst>
          </p:cNvPr>
          <p:cNvSpPr txBox="1"/>
          <p:nvPr/>
        </p:nvSpPr>
        <p:spPr>
          <a:xfrm>
            <a:off x="78170" y="3328077"/>
            <a:ext cx="34152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C. Small group, 50% reduced interaction probability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BF7D8F37-B371-96C0-81CC-EEAA94146932}"/>
              </a:ext>
            </a:extLst>
          </p:cNvPr>
          <p:cNvSpPr txBox="1"/>
          <p:nvPr/>
        </p:nvSpPr>
        <p:spPr>
          <a:xfrm>
            <a:off x="78171" y="56716"/>
            <a:ext cx="3192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A. Large group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FECB5287-AF86-9C6E-6A02-0C64869133ED}"/>
              </a:ext>
            </a:extLst>
          </p:cNvPr>
          <p:cNvSpPr txBox="1"/>
          <p:nvPr/>
        </p:nvSpPr>
        <p:spPr>
          <a:xfrm>
            <a:off x="3718064" y="3327207"/>
            <a:ext cx="3542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D. Comparison among demographic groups</a:t>
            </a: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C8999F20-6C7F-984F-0027-DC9D4FBF6260}"/>
              </a:ext>
            </a:extLst>
          </p:cNvPr>
          <p:cNvGrpSpPr/>
          <p:nvPr/>
        </p:nvGrpSpPr>
        <p:grpSpPr>
          <a:xfrm>
            <a:off x="2644388" y="632056"/>
            <a:ext cx="1124275" cy="497436"/>
            <a:chOff x="5902491" y="7231561"/>
            <a:chExt cx="1124275" cy="497436"/>
          </a:xfrm>
        </p:grpSpPr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46D93041-C59A-060B-0EA9-A72E723C3C2C}"/>
                </a:ext>
              </a:extLst>
            </p:cNvPr>
            <p:cNvGrpSpPr/>
            <p:nvPr/>
          </p:nvGrpSpPr>
          <p:grpSpPr>
            <a:xfrm>
              <a:off x="5902491" y="7231561"/>
              <a:ext cx="1124275" cy="276999"/>
              <a:chOff x="1437390" y="8532504"/>
              <a:chExt cx="1124275" cy="276999"/>
            </a:xfrm>
          </p:grpSpPr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27CF9BA-E679-6F2B-BBEB-796CFD71AFF8}"/>
                  </a:ext>
                </a:extLst>
              </p:cNvPr>
              <p:cNvSpPr txBox="1"/>
              <p:nvPr/>
            </p:nvSpPr>
            <p:spPr>
              <a:xfrm>
                <a:off x="1551212" y="8532504"/>
                <a:ext cx="10104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Locals</a:t>
                </a:r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C8D97A40-C30D-1A40-D068-C900175332E5}"/>
                  </a:ext>
                </a:extLst>
              </p:cNvPr>
              <p:cNvSpPr/>
              <p:nvPr/>
            </p:nvSpPr>
            <p:spPr>
              <a:xfrm>
                <a:off x="1437390" y="8600379"/>
                <a:ext cx="146955" cy="141249"/>
              </a:xfrm>
              <a:prstGeom prst="rect">
                <a:avLst/>
              </a:prstGeom>
              <a:solidFill>
                <a:srgbClr val="83838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DE8CA7AD-9802-3019-A0F0-73D95BA54D68}"/>
                </a:ext>
              </a:extLst>
            </p:cNvPr>
            <p:cNvGrpSpPr/>
            <p:nvPr/>
          </p:nvGrpSpPr>
          <p:grpSpPr>
            <a:xfrm>
              <a:off x="5902491" y="7451998"/>
              <a:ext cx="876378" cy="276999"/>
              <a:chOff x="1437390" y="8744869"/>
              <a:chExt cx="876378" cy="276999"/>
            </a:xfrm>
          </p:grpSpPr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A82C8DAB-578B-0D17-D105-FC8030E01C0C}"/>
                  </a:ext>
                </a:extLst>
              </p:cNvPr>
              <p:cNvSpPr txBox="1"/>
              <p:nvPr/>
            </p:nvSpPr>
            <p:spPr>
              <a:xfrm>
                <a:off x="1551213" y="8744869"/>
                <a:ext cx="7625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Tourists</a:t>
                </a: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169617A5-A409-0971-4B79-E9EBDE76EB88}"/>
                  </a:ext>
                </a:extLst>
              </p:cNvPr>
              <p:cNvSpPr/>
              <p:nvPr/>
            </p:nvSpPr>
            <p:spPr>
              <a:xfrm>
                <a:off x="1437390" y="8812744"/>
                <a:ext cx="146955" cy="141249"/>
              </a:xfrm>
              <a:prstGeom prst="rect">
                <a:avLst/>
              </a:prstGeom>
              <a:solidFill>
                <a:srgbClr val="1874C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BE44EED7-DF60-BE1D-7FB5-2A31CEC51959}"/>
              </a:ext>
            </a:extLst>
          </p:cNvPr>
          <p:cNvGrpSpPr/>
          <p:nvPr/>
        </p:nvGrpSpPr>
        <p:grpSpPr>
          <a:xfrm>
            <a:off x="4500910" y="3751538"/>
            <a:ext cx="2181053" cy="902539"/>
            <a:chOff x="7918860" y="6103447"/>
            <a:chExt cx="2181053" cy="902539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C7D82D86-B389-74F5-CF90-F7B0942AC2A2}"/>
                </a:ext>
              </a:extLst>
            </p:cNvPr>
            <p:cNvGrpSpPr/>
            <p:nvPr/>
          </p:nvGrpSpPr>
          <p:grpSpPr>
            <a:xfrm>
              <a:off x="7918860" y="6103447"/>
              <a:ext cx="1124275" cy="276999"/>
              <a:chOff x="1437390" y="8320139"/>
              <a:chExt cx="1124275" cy="276999"/>
            </a:xfrm>
          </p:grpSpPr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71CE9ED7-3950-BC7A-849B-1F6B585CF805}"/>
                  </a:ext>
                </a:extLst>
              </p:cNvPr>
              <p:cNvSpPr txBox="1"/>
              <p:nvPr/>
            </p:nvSpPr>
            <p:spPr>
              <a:xfrm>
                <a:off x="1551212" y="8320139"/>
                <a:ext cx="10104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Large group</a:t>
                </a:r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00D11B90-2D2C-F4F5-E859-089E6BE498C3}"/>
                  </a:ext>
                </a:extLst>
              </p:cNvPr>
              <p:cNvSpPr/>
              <p:nvPr/>
            </p:nvSpPr>
            <p:spPr>
              <a:xfrm>
                <a:off x="1437390" y="8388014"/>
                <a:ext cx="146955" cy="141249"/>
              </a:xfrm>
              <a:prstGeom prst="rect">
                <a:avLst/>
              </a:prstGeom>
              <a:solidFill>
                <a:srgbClr val="1874C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554EA6DD-6FDA-DF45-6F90-A4DC66C83BD4}"/>
                </a:ext>
              </a:extLst>
            </p:cNvPr>
            <p:cNvGrpSpPr/>
            <p:nvPr/>
          </p:nvGrpSpPr>
          <p:grpSpPr>
            <a:xfrm>
              <a:off x="7918860" y="6323884"/>
              <a:ext cx="1124275" cy="276999"/>
              <a:chOff x="1437390" y="8532504"/>
              <a:chExt cx="1124275" cy="276999"/>
            </a:xfrm>
          </p:grpSpPr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F3BF3A74-0710-5E8C-CD6C-2E114E67E0A2}"/>
                  </a:ext>
                </a:extLst>
              </p:cNvPr>
              <p:cNvSpPr txBox="1"/>
              <p:nvPr/>
            </p:nvSpPr>
            <p:spPr>
              <a:xfrm>
                <a:off x="1551212" y="8532504"/>
                <a:ext cx="10104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Small group</a:t>
                </a: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9CEC1738-17DA-55A4-A882-08BAD2A0D103}"/>
                  </a:ext>
                </a:extLst>
              </p:cNvPr>
              <p:cNvSpPr/>
              <p:nvPr/>
            </p:nvSpPr>
            <p:spPr>
              <a:xfrm>
                <a:off x="1437390" y="8600379"/>
                <a:ext cx="146955" cy="141249"/>
              </a:xfrm>
              <a:prstGeom prst="rect">
                <a:avLst/>
              </a:prstGeom>
              <a:solidFill>
                <a:srgbClr val="CD252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5691825C-B876-8C61-2CC0-0000C0275F45}"/>
                </a:ext>
              </a:extLst>
            </p:cNvPr>
            <p:cNvGrpSpPr/>
            <p:nvPr/>
          </p:nvGrpSpPr>
          <p:grpSpPr>
            <a:xfrm>
              <a:off x="7918860" y="6544321"/>
              <a:ext cx="2181053" cy="461665"/>
              <a:chOff x="1437390" y="8744869"/>
              <a:chExt cx="2181053" cy="461665"/>
            </a:xfrm>
          </p:grpSpPr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D93F7540-4F68-B745-AF9A-B89A4F05DD54}"/>
                  </a:ext>
                </a:extLst>
              </p:cNvPr>
              <p:cNvSpPr txBox="1"/>
              <p:nvPr/>
            </p:nvSpPr>
            <p:spPr>
              <a:xfrm>
                <a:off x="1551213" y="8744869"/>
                <a:ext cx="20672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Small group, 50% reduced interaction probability</a:t>
                </a: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70FDBF0E-08D4-EF6B-CC0E-7E1889966829}"/>
                  </a:ext>
                </a:extLst>
              </p:cNvPr>
              <p:cNvSpPr/>
              <p:nvPr/>
            </p:nvSpPr>
            <p:spPr>
              <a:xfrm>
                <a:off x="1437390" y="8812744"/>
                <a:ext cx="146955" cy="141249"/>
              </a:xfrm>
              <a:prstGeom prst="rect">
                <a:avLst/>
              </a:prstGeom>
              <a:solidFill>
                <a:srgbClr val="EEB42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E660AE9D-F2AD-464A-B231-30299D418A11}"/>
              </a:ext>
            </a:extLst>
          </p:cNvPr>
          <p:cNvGrpSpPr/>
          <p:nvPr/>
        </p:nvGrpSpPr>
        <p:grpSpPr>
          <a:xfrm>
            <a:off x="6265567" y="632056"/>
            <a:ext cx="1124275" cy="497436"/>
            <a:chOff x="5902491" y="7231561"/>
            <a:chExt cx="1124275" cy="497436"/>
          </a:xfrm>
        </p:grpSpPr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8A1C6F93-4138-71DD-56E2-94F840168B6C}"/>
                </a:ext>
              </a:extLst>
            </p:cNvPr>
            <p:cNvGrpSpPr/>
            <p:nvPr/>
          </p:nvGrpSpPr>
          <p:grpSpPr>
            <a:xfrm>
              <a:off x="5902491" y="7231561"/>
              <a:ext cx="1124275" cy="276999"/>
              <a:chOff x="1437390" y="8532504"/>
              <a:chExt cx="1124275" cy="276999"/>
            </a:xfrm>
          </p:grpSpPr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0EFF8CE5-4224-999F-803C-A8EE30F92736}"/>
                  </a:ext>
                </a:extLst>
              </p:cNvPr>
              <p:cNvSpPr txBox="1"/>
              <p:nvPr/>
            </p:nvSpPr>
            <p:spPr>
              <a:xfrm>
                <a:off x="1551212" y="8532504"/>
                <a:ext cx="10104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Locals</a:t>
                </a:r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25C953C4-6CE6-A9AF-D309-19E19CF8ECD6}"/>
                  </a:ext>
                </a:extLst>
              </p:cNvPr>
              <p:cNvSpPr/>
              <p:nvPr/>
            </p:nvSpPr>
            <p:spPr>
              <a:xfrm>
                <a:off x="1437390" y="8600379"/>
                <a:ext cx="146955" cy="141249"/>
              </a:xfrm>
              <a:prstGeom prst="rect">
                <a:avLst/>
              </a:prstGeom>
              <a:solidFill>
                <a:srgbClr val="83838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6007C812-34D3-259E-6623-DC4F32C09D70}"/>
                </a:ext>
              </a:extLst>
            </p:cNvPr>
            <p:cNvGrpSpPr/>
            <p:nvPr/>
          </p:nvGrpSpPr>
          <p:grpSpPr>
            <a:xfrm>
              <a:off x="5902491" y="7451998"/>
              <a:ext cx="971875" cy="276999"/>
              <a:chOff x="1437390" y="8744869"/>
              <a:chExt cx="971875" cy="276999"/>
            </a:xfrm>
          </p:grpSpPr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6A47C49B-6E51-635A-30C8-C1A4A7EB836E}"/>
                  </a:ext>
                </a:extLst>
              </p:cNvPr>
              <p:cNvSpPr txBox="1"/>
              <p:nvPr/>
            </p:nvSpPr>
            <p:spPr>
              <a:xfrm>
                <a:off x="1551213" y="8744869"/>
                <a:ext cx="8580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Tourists</a:t>
                </a:r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F0E2889-EC2C-6D45-8184-822623699628}"/>
                  </a:ext>
                </a:extLst>
              </p:cNvPr>
              <p:cNvSpPr/>
              <p:nvPr/>
            </p:nvSpPr>
            <p:spPr>
              <a:xfrm>
                <a:off x="1437390" y="8812744"/>
                <a:ext cx="146955" cy="141249"/>
              </a:xfrm>
              <a:prstGeom prst="rect">
                <a:avLst/>
              </a:prstGeom>
              <a:solidFill>
                <a:srgbClr val="CD252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68A030A4-C850-58E8-A40F-3EFD998D7469}"/>
              </a:ext>
            </a:extLst>
          </p:cNvPr>
          <p:cNvGrpSpPr/>
          <p:nvPr/>
        </p:nvGrpSpPr>
        <p:grpSpPr>
          <a:xfrm>
            <a:off x="2644388" y="3901433"/>
            <a:ext cx="1124275" cy="497436"/>
            <a:chOff x="5902491" y="7231561"/>
            <a:chExt cx="1124275" cy="497436"/>
          </a:xfrm>
        </p:grpSpPr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D111192D-BA26-ED79-936C-5D2C634862B3}"/>
                </a:ext>
              </a:extLst>
            </p:cNvPr>
            <p:cNvGrpSpPr/>
            <p:nvPr/>
          </p:nvGrpSpPr>
          <p:grpSpPr>
            <a:xfrm>
              <a:off x="5902491" y="7231561"/>
              <a:ext cx="1124275" cy="276999"/>
              <a:chOff x="1437390" y="8532504"/>
              <a:chExt cx="1124275" cy="276999"/>
            </a:xfrm>
          </p:grpSpPr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5C00B1D7-9524-A6A4-1264-740841CBEC7C}"/>
                  </a:ext>
                </a:extLst>
              </p:cNvPr>
              <p:cNvSpPr txBox="1"/>
              <p:nvPr/>
            </p:nvSpPr>
            <p:spPr>
              <a:xfrm>
                <a:off x="1551212" y="8532504"/>
                <a:ext cx="10104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Locals</a:t>
                </a:r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1E9F783E-ABA3-D279-9A3A-F0AB2CD70C02}"/>
                  </a:ext>
                </a:extLst>
              </p:cNvPr>
              <p:cNvSpPr/>
              <p:nvPr/>
            </p:nvSpPr>
            <p:spPr>
              <a:xfrm>
                <a:off x="1437390" y="8600379"/>
                <a:ext cx="146955" cy="141249"/>
              </a:xfrm>
              <a:prstGeom prst="rect">
                <a:avLst/>
              </a:prstGeom>
              <a:solidFill>
                <a:srgbClr val="83838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AF06CDCE-A5B2-9714-DDEB-F130647E47A8}"/>
                </a:ext>
              </a:extLst>
            </p:cNvPr>
            <p:cNvGrpSpPr/>
            <p:nvPr/>
          </p:nvGrpSpPr>
          <p:grpSpPr>
            <a:xfrm>
              <a:off x="5902491" y="7451998"/>
              <a:ext cx="1002747" cy="276999"/>
              <a:chOff x="1437390" y="8744869"/>
              <a:chExt cx="1002747" cy="276999"/>
            </a:xfrm>
          </p:grpSpPr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DC99B1E-DB87-8F9B-1778-44662770C934}"/>
                  </a:ext>
                </a:extLst>
              </p:cNvPr>
              <p:cNvSpPr txBox="1"/>
              <p:nvPr/>
            </p:nvSpPr>
            <p:spPr>
              <a:xfrm>
                <a:off x="1551213" y="8744869"/>
                <a:ext cx="888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Tourists</a:t>
                </a:r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72EFCF67-2F6F-BCEA-239A-2C8B93B2825E}"/>
                  </a:ext>
                </a:extLst>
              </p:cNvPr>
              <p:cNvSpPr/>
              <p:nvPr/>
            </p:nvSpPr>
            <p:spPr>
              <a:xfrm>
                <a:off x="1437390" y="8812744"/>
                <a:ext cx="146955" cy="141249"/>
              </a:xfrm>
              <a:prstGeom prst="rect">
                <a:avLst/>
              </a:prstGeom>
              <a:solidFill>
                <a:srgbClr val="EEB42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6867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43</Words>
  <Application>Microsoft Macintosh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Janna Willoughby</dc:creator>
  <cp:lastModifiedBy>Janna Willoughby</cp:lastModifiedBy>
  <cp:revision>10</cp:revision>
  <dcterms:created xsi:type="dcterms:W3CDTF">2024-08-23T17:09:09Z</dcterms:created>
  <dcterms:modified xsi:type="dcterms:W3CDTF">2024-08-30T15:43:37Z</dcterms:modified>
</cp:coreProperties>
</file>