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7315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 userDrawn="1">
          <p15:clr>
            <a:srgbClr val="A4A3A4"/>
          </p15:clr>
        </p15:guide>
        <p15:guide id="2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E"/>
    <a:srgbClr val="CD2526"/>
    <a:srgbClr val="838383"/>
    <a:srgbClr val="EEB421"/>
    <a:srgbClr val="CF2D2E"/>
    <a:srgbClr val="D44544"/>
    <a:srgbClr val="DA5D5D"/>
    <a:srgbClr val="DF7575"/>
    <a:srgbClr val="E58D8D"/>
    <a:srgbClr val="EA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5"/>
    <p:restoredTop sz="94626"/>
  </p:normalViewPr>
  <p:slideViewPr>
    <p:cSldViewPr snapToGrid="0" showGuides="1">
      <p:cViewPr>
        <p:scale>
          <a:sx n="140" d="100"/>
          <a:sy n="140" d="100"/>
        </p:scale>
        <p:origin x="2176" y="144"/>
      </p:cViewPr>
      <p:guideLst>
        <p:guide orient="horz" pos="2618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C117-EA5C-3D43-9205-3577E4478F2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7103-E62B-9149-B0EF-E8C6F341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7103-E62B-9149-B0EF-E8C6F341D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AB40-3127-B949-8101-EC3F8F5DCD61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207">
            <a:extLst>
              <a:ext uri="{FF2B5EF4-FFF2-40B4-BE49-F238E27FC236}">
                <a16:creationId xmlns:a16="http://schemas.microsoft.com/office/drawing/2014/main" id="{31696F50-9283-F831-6331-A7498D342EA5}"/>
              </a:ext>
            </a:extLst>
          </p:cNvPr>
          <p:cNvSpPr txBox="1"/>
          <p:nvPr/>
        </p:nvSpPr>
        <p:spPr>
          <a:xfrm>
            <a:off x="4753610" y="712720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401B273-DEA3-2EE0-6799-2EECB6A9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4798" r="92599" b="3157"/>
          <a:stretch/>
        </p:blipFill>
        <p:spPr>
          <a:xfrm>
            <a:off x="3912631" y="512501"/>
            <a:ext cx="261611" cy="28997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5FBE179-9372-7778-D890-9BD82812BC2D}"/>
              </a:ext>
            </a:extLst>
          </p:cNvPr>
          <p:cNvGrpSpPr/>
          <p:nvPr/>
        </p:nvGrpSpPr>
        <p:grpSpPr>
          <a:xfrm>
            <a:off x="457402" y="7821035"/>
            <a:ext cx="1507982" cy="276999"/>
            <a:chOff x="1437390" y="8320139"/>
            <a:chExt cx="1124275" cy="276999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43CD81C-04B7-E177-7402-E38929F28D2F}"/>
                </a:ext>
              </a:extLst>
            </p:cNvPr>
            <p:cNvSpPr txBox="1"/>
            <p:nvPr/>
          </p:nvSpPr>
          <p:spPr>
            <a:xfrm>
              <a:off x="1551212" y="8320139"/>
              <a:ext cx="101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Large group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7143A22-6E81-0E8C-D8EF-04801012865C}"/>
                </a:ext>
              </a:extLst>
            </p:cNvPr>
            <p:cNvSpPr/>
            <p:nvPr/>
          </p:nvSpPr>
          <p:spPr>
            <a:xfrm>
              <a:off x="1437390" y="8388014"/>
              <a:ext cx="146955" cy="141249"/>
            </a:xfrm>
            <a:prstGeom prst="rect">
              <a:avLst/>
            </a:prstGeom>
            <a:solidFill>
              <a:srgbClr val="1874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CE0E3F3-133E-F2EA-2C30-C0F1A860D3D0}"/>
              </a:ext>
            </a:extLst>
          </p:cNvPr>
          <p:cNvGrpSpPr/>
          <p:nvPr/>
        </p:nvGrpSpPr>
        <p:grpSpPr>
          <a:xfrm>
            <a:off x="1975530" y="7821035"/>
            <a:ext cx="1507982" cy="276999"/>
            <a:chOff x="1437390" y="8532504"/>
            <a:chExt cx="1124275" cy="27699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4843961-81D2-ADF1-F660-6120E4B2A126}"/>
                </a:ext>
              </a:extLst>
            </p:cNvPr>
            <p:cNvSpPr txBox="1"/>
            <p:nvPr/>
          </p:nvSpPr>
          <p:spPr>
            <a:xfrm>
              <a:off x="1551212" y="8532504"/>
              <a:ext cx="101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Small group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714C564-DE73-7E05-A85C-42704DB92F3B}"/>
                </a:ext>
              </a:extLst>
            </p:cNvPr>
            <p:cNvSpPr/>
            <p:nvPr/>
          </p:nvSpPr>
          <p:spPr>
            <a:xfrm>
              <a:off x="1437390" y="8600379"/>
              <a:ext cx="146955" cy="141249"/>
            </a:xfrm>
            <a:prstGeom prst="rect">
              <a:avLst/>
            </a:prstGeom>
            <a:solidFill>
              <a:srgbClr val="CD25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B66F45D-4FC1-B4ED-7319-67644AC4B9DC}"/>
              </a:ext>
            </a:extLst>
          </p:cNvPr>
          <p:cNvGrpSpPr/>
          <p:nvPr/>
        </p:nvGrpSpPr>
        <p:grpSpPr>
          <a:xfrm>
            <a:off x="3493658" y="7821035"/>
            <a:ext cx="4015693" cy="276999"/>
            <a:chOff x="1437390" y="8744869"/>
            <a:chExt cx="2993898" cy="276999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3E652F8-BE1F-3D3F-8E4D-0D8002843652}"/>
                </a:ext>
              </a:extLst>
            </p:cNvPr>
            <p:cNvSpPr txBox="1"/>
            <p:nvPr/>
          </p:nvSpPr>
          <p:spPr>
            <a:xfrm>
              <a:off x="1551212" y="8744869"/>
              <a:ext cx="2880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Small group, 50% reduced interaction probability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6B80A1C-1A08-6690-D9AB-264336D5C39C}"/>
                </a:ext>
              </a:extLst>
            </p:cNvPr>
            <p:cNvSpPr/>
            <p:nvPr/>
          </p:nvSpPr>
          <p:spPr>
            <a:xfrm>
              <a:off x="1437390" y="8812744"/>
              <a:ext cx="146955" cy="141249"/>
            </a:xfrm>
            <a:prstGeom prst="rect">
              <a:avLst/>
            </a:prstGeom>
            <a:solidFill>
              <a:srgbClr val="EEB4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3" name="Picture 262">
            <a:extLst>
              <a:ext uri="{FF2B5EF4-FFF2-40B4-BE49-F238E27FC236}">
                <a16:creationId xmlns:a16="http://schemas.microsoft.com/office/drawing/2014/main" id="{482CB798-E165-4044-5257-F9DEFC7469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12" t="10618" b="16487"/>
          <a:stretch/>
        </p:blipFill>
        <p:spPr>
          <a:xfrm>
            <a:off x="850562" y="283029"/>
            <a:ext cx="3192874" cy="2489577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62E39208-D1D8-4F97-E9FA-13915F19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12" t="8821" b="16487"/>
          <a:stretch/>
        </p:blipFill>
        <p:spPr>
          <a:xfrm>
            <a:off x="4027074" y="221678"/>
            <a:ext cx="3192874" cy="2550928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59131881-BA72-1CCC-644A-E3BA3763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767" t="14826" b="16487"/>
          <a:stretch/>
        </p:blipFill>
        <p:spPr>
          <a:xfrm>
            <a:off x="790985" y="2730353"/>
            <a:ext cx="3252451" cy="2345823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8FCC2938-4126-18E9-D07A-80C59D40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512" t="15204" b="16488"/>
          <a:stretch/>
        </p:blipFill>
        <p:spPr>
          <a:xfrm>
            <a:off x="4027074" y="2743275"/>
            <a:ext cx="3192874" cy="2332901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1F8D1F51-542F-94E7-56DC-50511CB91D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512" t="15121" b="9874"/>
          <a:stretch/>
        </p:blipFill>
        <p:spPr>
          <a:xfrm>
            <a:off x="850562" y="5040000"/>
            <a:ext cx="3192874" cy="2561624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9F6100F3-A867-3006-0B45-BE060D40399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512" t="15609" b="9874"/>
          <a:stretch/>
        </p:blipFill>
        <p:spPr>
          <a:xfrm>
            <a:off x="4027074" y="5056644"/>
            <a:ext cx="3192874" cy="25449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743879E2-FF31-D51E-AC5D-E940F6D9AEEA}"/>
              </a:ext>
            </a:extLst>
          </p:cNvPr>
          <p:cNvSpPr txBox="1"/>
          <p:nvPr/>
        </p:nvSpPr>
        <p:spPr>
          <a:xfrm>
            <a:off x="4373025" y="477525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82633D1-E22E-8573-5DB1-56C38C372431}"/>
              </a:ext>
            </a:extLst>
          </p:cNvPr>
          <p:cNvSpPr txBox="1"/>
          <p:nvPr/>
        </p:nvSpPr>
        <p:spPr>
          <a:xfrm>
            <a:off x="4373025" y="5088683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EB7199A-551B-0E32-9D26-1C7CE6D84390}"/>
              </a:ext>
            </a:extLst>
          </p:cNvPr>
          <p:cNvSpPr txBox="1"/>
          <p:nvPr/>
        </p:nvSpPr>
        <p:spPr>
          <a:xfrm>
            <a:off x="4373717" y="2793384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7672032-93BF-89FB-EFD1-2BBB2E63F5C0}"/>
              </a:ext>
            </a:extLst>
          </p:cNvPr>
          <p:cNvSpPr txBox="1"/>
          <p:nvPr/>
        </p:nvSpPr>
        <p:spPr>
          <a:xfrm>
            <a:off x="1187597" y="2784717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B376564-0F01-6E87-5A1C-07BDCA74BA93}"/>
              </a:ext>
            </a:extLst>
          </p:cNvPr>
          <p:cNvSpPr txBox="1"/>
          <p:nvPr/>
        </p:nvSpPr>
        <p:spPr>
          <a:xfrm>
            <a:off x="1187597" y="5079539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1F2F18D-F5D5-7F46-ED26-801399BEAA60}"/>
              </a:ext>
            </a:extLst>
          </p:cNvPr>
          <p:cNvSpPr txBox="1"/>
          <p:nvPr/>
        </p:nvSpPr>
        <p:spPr>
          <a:xfrm>
            <a:off x="1187597" y="480751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415D6F5-78C1-78BB-C40D-BEE04D8C373D}"/>
              </a:ext>
            </a:extLst>
          </p:cNvPr>
          <p:cNvSpPr txBox="1"/>
          <p:nvPr/>
        </p:nvSpPr>
        <p:spPr>
          <a:xfrm>
            <a:off x="1160164" y="121369"/>
            <a:ext cx="2616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Education targeted locals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F1AC8DC-33FB-DBAC-22B8-DF295B9C526D}"/>
              </a:ext>
            </a:extLst>
          </p:cNvPr>
          <p:cNvSpPr txBox="1"/>
          <p:nvPr/>
        </p:nvSpPr>
        <p:spPr>
          <a:xfrm>
            <a:off x="4261253" y="121369"/>
            <a:ext cx="275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Education targeted locals and tourists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12E012F-4B29-99EC-DC73-EDB3B6840F52}"/>
              </a:ext>
            </a:extLst>
          </p:cNvPr>
          <p:cNvSpPr txBox="1"/>
          <p:nvPr/>
        </p:nvSpPr>
        <p:spPr>
          <a:xfrm>
            <a:off x="1138164" y="7533019"/>
            <a:ext cx="2616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Interaction Probability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9CAAC11-2479-47F5-79FE-0D31E7688C2E}"/>
              </a:ext>
            </a:extLst>
          </p:cNvPr>
          <p:cNvSpPr txBox="1"/>
          <p:nvPr/>
        </p:nvSpPr>
        <p:spPr>
          <a:xfrm>
            <a:off x="4239253" y="7533019"/>
            <a:ext cx="275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Interaction Probability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76E5197-E0C9-9662-4330-5DD1832CA8B9}"/>
              </a:ext>
            </a:extLst>
          </p:cNvPr>
          <p:cNvSpPr txBox="1"/>
          <p:nvPr/>
        </p:nvSpPr>
        <p:spPr>
          <a:xfrm rot="16200000">
            <a:off x="-635440" y="3725713"/>
            <a:ext cx="2616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Population Knowledge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D2CD146-3B15-7575-C94B-911484028025}"/>
              </a:ext>
            </a:extLst>
          </p:cNvPr>
          <p:cNvSpPr txBox="1"/>
          <p:nvPr/>
        </p:nvSpPr>
        <p:spPr>
          <a:xfrm rot="16200000">
            <a:off x="-703384" y="1407023"/>
            <a:ext cx="275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Population Knowledge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AB21025-3F94-E6E7-2558-E960D50330C9}"/>
              </a:ext>
            </a:extLst>
          </p:cNvPr>
          <p:cNvSpPr txBox="1"/>
          <p:nvPr/>
        </p:nvSpPr>
        <p:spPr>
          <a:xfrm rot="16200000">
            <a:off x="-703384" y="6044404"/>
            <a:ext cx="275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Mean Population Knowledge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28C7C92-EA3F-8F1C-8DAF-FEE7A9619569}"/>
              </a:ext>
            </a:extLst>
          </p:cNvPr>
          <p:cNvSpPr txBox="1"/>
          <p:nvPr/>
        </p:nvSpPr>
        <p:spPr>
          <a:xfrm rot="16200000">
            <a:off x="-976816" y="3722665"/>
            <a:ext cx="2616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Education: 0.05; Forget: 0.05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941E9F2-AE32-42A7-86DB-C77CD2273E02}"/>
              </a:ext>
            </a:extLst>
          </p:cNvPr>
          <p:cNvSpPr txBox="1"/>
          <p:nvPr/>
        </p:nvSpPr>
        <p:spPr>
          <a:xfrm rot="16200000">
            <a:off x="-1044760" y="1403975"/>
            <a:ext cx="275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Education: 0.2; Forget: 0.05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C914C0F-6283-FE4E-A847-837DA979A1A9}"/>
              </a:ext>
            </a:extLst>
          </p:cNvPr>
          <p:cNvSpPr txBox="1"/>
          <p:nvPr/>
        </p:nvSpPr>
        <p:spPr>
          <a:xfrm rot="16200000">
            <a:off x="-1044760" y="6041356"/>
            <a:ext cx="275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Education: 0.05; Forget: 0.1</a:t>
            </a:r>
          </a:p>
        </p:txBody>
      </p:sp>
    </p:spTree>
    <p:extLst>
      <p:ext uri="{BB962C8B-B14F-4D97-AF65-F5344CB8AC3E}">
        <p14:creationId xmlns:p14="http://schemas.microsoft.com/office/powerpoint/2010/main" val="20568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69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11</cp:revision>
  <dcterms:created xsi:type="dcterms:W3CDTF">2024-08-23T17:09:09Z</dcterms:created>
  <dcterms:modified xsi:type="dcterms:W3CDTF">2024-11-09T02:00:31Z</dcterms:modified>
</cp:coreProperties>
</file>