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Montserrat"/>
      <p:regular r:id="rId10"/>
      <p:bold r:id="rId11"/>
    </p:embeddedFont>
    <p:embeddedFont>
      <p:font typeface="Karl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Karla-bold.fntdata"/><Relationship Id="rId12" Type="http://schemas.openxmlformats.org/officeDocument/2006/relationships/font" Target="fonts/Karl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Karla-boldItalic.fntdata"/><Relationship Id="rId14" Type="http://schemas.openxmlformats.org/officeDocument/2006/relationships/font" Target="fonts/Karl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48300" y="3175950"/>
            <a:ext cx="3530700" cy="1181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Shape 55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841000" y="4025300"/>
            <a:ext cx="7845899" cy="51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36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mpt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/>
          <p:nvPr>
            <p:ph type="ctrTitle"/>
          </p:nvPr>
        </p:nvSpPr>
        <p:spPr>
          <a:xfrm>
            <a:off x="648300" y="1354750"/>
            <a:ext cx="3522300" cy="298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6724950" y="3265700"/>
            <a:ext cx="1906199" cy="1031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1 column + imag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Shape 19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Shape 20"/>
          <p:cNvSpPr txBox="1"/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big imag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209250" y="-9675"/>
            <a:ext cx="3076750" cy="5167075"/>
          </a:xfrm>
          <a:custGeom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Shape 24"/>
          <p:cNvSpPr/>
          <p:nvPr/>
        </p:nvSpPr>
        <p:spPr>
          <a:xfrm>
            <a:off x="-19350" y="-9675"/>
            <a:ext cx="3076750" cy="5167075"/>
          </a:xfrm>
          <a:custGeom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Shape 25"/>
          <p:cNvSpPr txBox="1"/>
          <p:nvPr>
            <p:ph type="title"/>
          </p:nvPr>
        </p:nvSpPr>
        <p:spPr>
          <a:xfrm>
            <a:off x="609704" y="4116875"/>
            <a:ext cx="1609799" cy="48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799645" y="697674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/>
          <p:nvPr>
            <p:ph type="title"/>
          </p:nvPr>
        </p:nvSpPr>
        <p:spPr>
          <a:xfrm>
            <a:off x="838350" y="893500"/>
            <a:ext cx="5324100" cy="48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/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841000" y="1578025"/>
            <a:ext cx="2671800" cy="243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/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41000" y="1600975"/>
            <a:ext cx="2094900" cy="2410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3043281" y="1600975"/>
            <a:ext cx="2094900" cy="2410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5245562" y="1600975"/>
            <a:ext cx="2094900" cy="2410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Shape 51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Shape 52"/>
          <p:cNvSpPr txBox="1"/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741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352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5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BCD4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648300" y="2061575"/>
            <a:ext cx="4229100" cy="229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GITA 2 Final Project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BCD4"/>
                </a:solidFill>
              </a:rPr>
              <a:t>Galaga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Joshua Williams</a:t>
            </a:r>
          </a:p>
        </p:txBody>
      </p:sp>
      <p:grpSp>
        <p:nvGrpSpPr>
          <p:cNvPr id="66" name="Shape 66"/>
          <p:cNvGrpSpPr/>
          <p:nvPr/>
        </p:nvGrpSpPr>
        <p:grpSpPr>
          <a:xfrm>
            <a:off x="800712" y="1595082"/>
            <a:ext cx="520582" cy="466492"/>
            <a:chOff x="2583100" y="2973775"/>
            <a:chExt cx="461550" cy="437200"/>
          </a:xfrm>
        </p:grpSpPr>
        <p:sp>
          <p:nvSpPr>
            <p:cNvPr id="67" name="Shape 67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 cap="flat" cmpd="sng" w="9525">
            <a:solidFill>
              <a:srgbClr val="FFFFFF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4800" u="none" cap="none" strike="noStrike">
                <a:latin typeface="Arial"/>
                <a:ea typeface="Arial"/>
                <a:cs typeface="Arial"/>
                <a:sym typeface="Arial"/>
              </a:rPr>
              <a:t>Objectives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460500"/>
            <a:ext cx="5398198" cy="3465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This game is based on “Galaga” made by Namco in 1981. The goal of Galaga is to survive the attacks and kill the alien spaceships. This game is single player.</a:t>
            </a:r>
          </a:p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5965646" y="1461900"/>
            <a:ext cx="2721300" cy="3465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9862" y="1487737"/>
            <a:ext cx="2652874" cy="3410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Shape 77"/>
          <p:cNvGrpSpPr/>
          <p:nvPr/>
        </p:nvGrpSpPr>
        <p:grpSpPr>
          <a:xfrm>
            <a:off x="225317" y="589183"/>
            <a:ext cx="665801" cy="666736"/>
            <a:chOff x="5290150" y="1636700"/>
            <a:chExt cx="425025" cy="429875"/>
          </a:xfrm>
        </p:grpSpPr>
        <p:sp>
          <p:nvSpPr>
            <p:cNvPr id="78" name="Shape 78"/>
            <p:cNvSpPr/>
            <p:nvPr/>
          </p:nvSpPr>
          <p:spPr>
            <a:xfrm>
              <a:off x="5396700" y="1939925"/>
              <a:ext cx="211900" cy="126650"/>
            </a:xfrm>
            <a:custGeom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5290150" y="1636700"/>
              <a:ext cx="425025" cy="294100"/>
            </a:xfrm>
            <a:custGeom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4800" u="none" cap="none" strike="noStrike"/>
              <a:t>Controls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841000" y="1379199"/>
            <a:ext cx="26718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The user controls a spaceship that moves left with the </a:t>
            </a:r>
            <a:r>
              <a:rPr lang="en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left arrow key </a:t>
            </a:r>
            <a:r>
              <a:rPr b="0" i="0" lang="en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and right with the </a:t>
            </a:r>
            <a:r>
              <a:rPr lang="en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right </a:t>
            </a:r>
            <a:r>
              <a:rPr b="0" i="0" lang="en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arrow key.</a:t>
            </a:r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433017" y="1578100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The user shoots bullets by pr</a:t>
            </a:r>
            <a:r>
              <a:rPr b="0" i="0" lang="en" sz="30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essing the </a:t>
            </a:r>
            <a:r>
              <a:rPr lang="en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“S” key</a:t>
            </a:r>
            <a:r>
              <a:rPr b="0" i="0" lang="en" sz="30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Shape 87"/>
          <p:cNvGrpSpPr/>
          <p:nvPr/>
        </p:nvGrpSpPr>
        <p:grpSpPr>
          <a:xfrm>
            <a:off x="220750" y="657342"/>
            <a:ext cx="670363" cy="491883"/>
            <a:chOff x="5247525" y="3007275"/>
            <a:chExt cx="517575" cy="384825"/>
          </a:xfrm>
        </p:grpSpPr>
        <p:sp>
          <p:nvSpPr>
            <p:cNvPr id="88" name="Shape 88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4800" u="none" cap="none" strike="noStrike">
                <a:latin typeface="Arial"/>
                <a:ea typeface="Arial"/>
                <a:cs typeface="Arial"/>
                <a:sym typeface="Arial"/>
              </a:rPr>
              <a:t>Characters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841000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b="0" i="0" lang="en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Alien 1 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b="0" i="0" lang="en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(50 points)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sz="24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sz="24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b="0" i="0" lang="en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Alien 2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b="0" i="0" lang="en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(80</a:t>
            </a:r>
            <a:r>
              <a:rPr lang="en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points)</a:t>
            </a:r>
          </a:p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225299" y="1578025"/>
            <a:ext cx="32544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b="0" i="0" lang="en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Alien 3 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b="0" i="0" lang="en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(400 points)</a:t>
            </a: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sz="24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sz="24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25" y="1685700"/>
            <a:ext cx="990600" cy="7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425" y="3068600"/>
            <a:ext cx="1000200" cy="7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83875" y="1461900"/>
            <a:ext cx="1143000" cy="121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Shape 100"/>
          <p:cNvGrpSpPr/>
          <p:nvPr/>
        </p:nvGrpSpPr>
        <p:grpSpPr>
          <a:xfrm>
            <a:off x="500236" y="499596"/>
            <a:ext cx="340754" cy="813891"/>
            <a:chOff x="3384375" y="2267500"/>
            <a:chExt cx="203375" cy="507825"/>
          </a:xfrm>
        </p:grpSpPr>
        <p:sp>
          <p:nvSpPr>
            <p:cNvPr id="101" name="Shape 101"/>
            <p:cNvSpPr/>
            <p:nvPr/>
          </p:nvSpPr>
          <p:spPr>
            <a:xfrm>
              <a:off x="3384375" y="2373425"/>
              <a:ext cx="203375" cy="401900"/>
            </a:xfrm>
            <a:custGeom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3443425" y="2267500"/>
              <a:ext cx="85275" cy="93775"/>
            </a:xfrm>
            <a:custGeom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838350" y="893500"/>
            <a:ext cx="5324100" cy="48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4800" u="none" cap="none" strike="noStrike"/>
              <a:t>Overview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838250" y="1504950"/>
            <a:ext cx="6270300" cy="3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The user has three lives and the game has </a:t>
            </a:r>
            <a:r>
              <a:rPr lang="en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infinite </a:t>
            </a:r>
            <a:r>
              <a:rPr b="0" i="0" lang="en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levels: in the first two levels the aliens only move at the user, while in the </a:t>
            </a:r>
            <a:r>
              <a:rPr lang="en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following </a:t>
            </a:r>
            <a:r>
              <a:rPr b="0" i="0" lang="en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levels the aliens shoot at the user while moving at the user. An extra life can be earned by passing 20,000 p</a:t>
            </a:r>
            <a:r>
              <a:rPr lang="en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oints.</a:t>
            </a:r>
            <a:r>
              <a:rPr b="0" i="0" lang="en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Galaga is fun as the user attempts to survive and kill the aliens, which gets more difficult as the user progresses.</a:t>
            </a:r>
          </a:p>
        </p:txBody>
      </p:sp>
      <p:grpSp>
        <p:nvGrpSpPr>
          <p:cNvPr id="109" name="Shape 109"/>
          <p:cNvGrpSpPr/>
          <p:nvPr/>
        </p:nvGrpSpPr>
        <p:grpSpPr>
          <a:xfrm>
            <a:off x="371135" y="600852"/>
            <a:ext cx="467225" cy="634230"/>
            <a:chOff x="596350" y="929175"/>
            <a:chExt cx="407950" cy="497475"/>
          </a:xfrm>
        </p:grpSpPr>
        <p:sp>
          <p:nvSpPr>
            <p:cNvPr id="110" name="Shape 110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