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1" r:id="rId4"/>
    <p:sldId id="270" r:id="rId5"/>
    <p:sldId id="272" r:id="rId6"/>
    <p:sldId id="273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20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7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899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57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8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84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Organic Garden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Joshua Williams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5"/>
            <a:ext cx="4877119" cy="3752057"/>
          </a:xfrm>
        </p:spPr>
        <p:txBody>
          <a:bodyPr/>
          <a:lstStyle/>
          <a:p>
            <a:r>
              <a:rPr lang="en-US" dirty="0"/>
              <a:t>Filling all gravel beds 15 minutes on, 45 minutes off</a:t>
            </a:r>
          </a:p>
          <a:p>
            <a:r>
              <a:rPr lang="en-US" dirty="0"/>
              <a:t>Manual tank filling</a:t>
            </a:r>
          </a:p>
          <a:p>
            <a:r>
              <a:rPr lang="en-US" dirty="0"/>
              <a:t>No oxygen level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96914-69E2-4E5E-8A6A-8708814F0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64EA3-0657-4623-B783-8283E44E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65963" y="2039143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A2DE7-7870-4ACE-ADD9-FFD5466F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pic>
        <p:nvPicPr>
          <p:cNvPr id="2050" name="Picture 2" descr="Image result for raspberry pi 3">
            <a:extLst>
              <a:ext uri="{FF2B5EF4-FFF2-40B4-BE49-F238E27FC236}">
                <a16:creationId xmlns:a16="http://schemas.microsoft.com/office/drawing/2014/main" id="{31F588B4-94A7-4283-B410-6A9F8873D1A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3" y="2583644"/>
            <a:ext cx="4876800" cy="28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552C8-D137-411C-BC0F-7887355B7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Cheap computer</a:t>
            </a:r>
          </a:p>
          <a:p>
            <a:r>
              <a:rPr lang="en-US" dirty="0"/>
              <a:t>26 input and output ports</a:t>
            </a:r>
          </a:p>
          <a:p>
            <a:r>
              <a:rPr lang="en-US" dirty="0" err="1"/>
              <a:t>WiFi</a:t>
            </a:r>
            <a:r>
              <a:rPr lang="en-US" dirty="0"/>
              <a:t> enabled (Tweets)</a:t>
            </a:r>
          </a:p>
          <a:p>
            <a:r>
              <a:rPr lang="en-US" dirty="0"/>
              <a:t>Programmable with Python</a:t>
            </a:r>
          </a:p>
        </p:txBody>
      </p:sp>
    </p:spTree>
    <p:extLst>
      <p:ext uri="{BB962C8B-B14F-4D97-AF65-F5344CB8AC3E}">
        <p14:creationId xmlns:p14="http://schemas.microsoft.com/office/powerpoint/2010/main" val="40589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E6A3-1832-476D-92A9-4B91B855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</p:spPr>
        <p:txBody>
          <a:bodyPr/>
          <a:lstStyle/>
          <a:p>
            <a:r>
              <a:rPr lang="en-US" dirty="0"/>
              <a:t>Gravel Beds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72E4C5-19BD-4360-8D99-B0110B4D7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r>
              <a:rPr lang="en-US" dirty="0"/>
              <a:t>Raspberry Pi software</a:t>
            </a:r>
          </a:p>
          <a:p>
            <a:r>
              <a:rPr lang="en-US" dirty="0"/>
              <a:t>Turn on 1 valve every 15 minutes</a:t>
            </a:r>
          </a:p>
          <a:p>
            <a:r>
              <a:rPr lang="en-US" dirty="0"/>
              <a:t>Other valves off 45 minutes</a:t>
            </a:r>
          </a:p>
          <a:p>
            <a:r>
              <a:rPr lang="en-US" dirty="0"/>
              <a:t>7am – 7pm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68821A-3E7B-40A6-B098-22FBDCEE91D2}"/>
              </a:ext>
            </a:extLst>
          </p:cNvPr>
          <p:cNvSpPr/>
          <p:nvPr/>
        </p:nvSpPr>
        <p:spPr>
          <a:xfrm>
            <a:off x="3125241" y="5181600"/>
            <a:ext cx="1600496" cy="121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B4F55F-9B69-4CE9-B2C6-1246875B7CB8}"/>
              </a:ext>
            </a:extLst>
          </p:cNvPr>
          <p:cNvSpPr/>
          <p:nvPr/>
        </p:nvSpPr>
        <p:spPr>
          <a:xfrm>
            <a:off x="5294165" y="5181600"/>
            <a:ext cx="1600496" cy="121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B13D3A-648E-416A-9304-FFEA36678278}"/>
              </a:ext>
            </a:extLst>
          </p:cNvPr>
          <p:cNvSpPr/>
          <p:nvPr/>
        </p:nvSpPr>
        <p:spPr>
          <a:xfrm>
            <a:off x="7463089" y="5181600"/>
            <a:ext cx="1600496" cy="121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43D537-16C9-4CC6-BEC0-68DA60F9E707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4725737" y="5791200"/>
            <a:ext cx="5684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35BD82-C9B8-45C3-A484-24E111233EBE}"/>
              </a:ext>
            </a:extLst>
          </p:cNvPr>
          <p:cNvCxnSpPr/>
          <p:nvPr/>
        </p:nvCxnSpPr>
        <p:spPr>
          <a:xfrm>
            <a:off x="6894661" y="5791200"/>
            <a:ext cx="5684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6D989A07-DB79-44E1-932B-525F9BDE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1884917"/>
            <a:ext cx="4268768" cy="29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99F0-B544-4859-A4B6-95923813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Dissolved Oxygen Sensor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F61B51-0FCE-4CEA-B09F-0ED2BD827E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Measures oxygen level</a:t>
            </a:r>
          </a:p>
          <a:p>
            <a:r>
              <a:rPr lang="en-US" dirty="0"/>
              <a:t>Turns on valve when low</a:t>
            </a:r>
          </a:p>
          <a:p>
            <a:r>
              <a:rPr lang="en-US" dirty="0"/>
              <a:t>Sprinkler system to break water surface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8DDBA1-6328-4F04-9A21-3B2DBFD36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7C66E8-7DA5-4520-B63E-84F1819C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27" y="5157108"/>
            <a:ext cx="8132769" cy="1243692"/>
          </a:xfrm>
          <a:prstGeom prst="rect">
            <a:avLst/>
          </a:prstGeom>
        </p:spPr>
      </p:pic>
      <p:pic>
        <p:nvPicPr>
          <p:cNvPr id="3074" name="Picture 2" descr="Image result for atlas dissolved oxygen sensor">
            <a:extLst>
              <a:ext uri="{FF2B5EF4-FFF2-40B4-BE49-F238E27FC236}">
                <a16:creationId xmlns:a16="http://schemas.microsoft.com/office/drawing/2014/main" id="{CD5023D3-1FE1-4E1D-AB47-04841CB2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63" y="2097088"/>
            <a:ext cx="5105400" cy="27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99F0-B544-4859-A4B6-95923813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Level Sensor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F61B51-0FCE-4CEA-B09F-0ED2BD827E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Measures water level</a:t>
            </a:r>
          </a:p>
          <a:p>
            <a:r>
              <a:rPr lang="en-US" dirty="0"/>
              <a:t>Turns on valve when low</a:t>
            </a:r>
          </a:p>
          <a:p>
            <a:r>
              <a:rPr lang="en-US" dirty="0"/>
              <a:t>Turns off valve when at correct level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7C66E8-7DA5-4520-B63E-84F1819C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27" y="5157108"/>
            <a:ext cx="8132769" cy="1243692"/>
          </a:xfrm>
          <a:prstGeom prst="rect">
            <a:avLst/>
          </a:prstGeom>
        </p:spPr>
      </p:pic>
      <p:pic>
        <p:nvPicPr>
          <p:cNvPr id="4098" name="Picture 2" descr="Image result for phantom water sensor">
            <a:extLst>
              <a:ext uri="{FF2B5EF4-FFF2-40B4-BE49-F238E27FC236}">
                <a16:creationId xmlns:a16="http://schemas.microsoft.com/office/drawing/2014/main" id="{D3BF2A30-9FBB-4E16-9961-B70D11616B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 rot="5400000">
            <a:off x="7279283" y="1767086"/>
            <a:ext cx="265628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3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103</Words>
  <Application>Microsoft Office PowerPoint</Application>
  <PresentationFormat>Custom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Palatino Linotype</vt:lpstr>
      <vt:lpstr>Trebuchet MS</vt:lpstr>
      <vt:lpstr>Tw Cen MT</vt:lpstr>
      <vt:lpstr>Circuit</vt:lpstr>
      <vt:lpstr>Organic Garden Automation</vt:lpstr>
      <vt:lpstr>Current Solution</vt:lpstr>
      <vt:lpstr>Raspberry Pi</vt:lpstr>
      <vt:lpstr>Gravel Beds</vt:lpstr>
      <vt:lpstr>Dissolved Oxygen Sensor</vt:lpstr>
      <vt:lpstr>Water Level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Garden Automation</dc:title>
  <dc:creator>Joshua Williams</dc:creator>
  <cp:lastModifiedBy>Joshua Williams</cp:lastModifiedBy>
  <cp:revision>6</cp:revision>
  <dcterms:created xsi:type="dcterms:W3CDTF">2018-06-09T00:58:24Z</dcterms:created>
  <dcterms:modified xsi:type="dcterms:W3CDTF">2018-06-09T01:52:06Z</dcterms:modified>
</cp:coreProperties>
</file>