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9"/>
  </p:notesMasterIdLst>
  <p:handoutMasterIdLst>
    <p:handoutMasterId r:id="rId10"/>
  </p:handoutMasterIdLst>
  <p:sldIdLst>
    <p:sldId id="769" r:id="rId2"/>
    <p:sldId id="767" r:id="rId3"/>
    <p:sldId id="770" r:id="rId4"/>
    <p:sldId id="763" r:id="rId5"/>
    <p:sldId id="771" r:id="rId6"/>
    <p:sldId id="772" r:id="rId7"/>
    <p:sldId id="773"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8E3432"/>
    <a:srgbClr val="B85808"/>
    <a:srgbClr val="FF8585"/>
    <a:srgbClr val="FE0000"/>
    <a:srgbClr val="9433BB"/>
    <a:srgbClr val="EFEF43"/>
    <a:srgbClr val="F565EE"/>
    <a:srgbClr val="F892F3"/>
    <a:srgbClr val="F45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9" autoAdjust="0"/>
    <p:restoredTop sz="94434" autoAdjust="0"/>
  </p:normalViewPr>
  <p:slideViewPr>
    <p:cSldViewPr>
      <p:cViewPr varScale="1">
        <p:scale>
          <a:sx n="82" d="100"/>
          <a:sy n="82" d="100"/>
        </p:scale>
        <p:origin x="13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5F-4837-A823-DC3305341D43}"/>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5F-4837-A823-DC3305341D43}"/>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5F-4837-A823-DC3305341D43}"/>
            </c:ext>
          </c:extLst>
        </c:ser>
        <c:dLbls>
          <c:showLegendKey val="0"/>
          <c:showVal val="0"/>
          <c:showCatName val="0"/>
          <c:showSerName val="0"/>
          <c:showPercent val="0"/>
          <c:showBubbleSize val="0"/>
        </c:dLbls>
        <c:gapWidth val="150"/>
        <c:shape val="box"/>
        <c:axId val="494271808"/>
        <c:axId val="494272200"/>
        <c:axId val="0"/>
      </c:bar3DChart>
      <c:catAx>
        <c:axId val="494271808"/>
        <c:scaling>
          <c:orientation val="minMax"/>
        </c:scaling>
        <c:delete val="0"/>
        <c:axPos val="b"/>
        <c:numFmt formatCode="General" sourceLinked="0"/>
        <c:majorTickMark val="out"/>
        <c:minorTickMark val="none"/>
        <c:tickLblPos val="nextTo"/>
        <c:txPr>
          <a:bodyPr/>
          <a:lstStyle/>
          <a:p>
            <a:pPr>
              <a:defRPr lang="en-MY"/>
            </a:pPr>
            <a:endParaRPr lang="en-US"/>
          </a:p>
        </c:txPr>
        <c:crossAx val="494272200"/>
        <c:crosses val="autoZero"/>
        <c:auto val="1"/>
        <c:lblAlgn val="ctr"/>
        <c:lblOffset val="100"/>
        <c:noMultiLvlLbl val="0"/>
      </c:catAx>
      <c:valAx>
        <c:axId val="494272200"/>
        <c:scaling>
          <c:orientation val="minMax"/>
        </c:scaling>
        <c:delete val="0"/>
        <c:axPos val="l"/>
        <c:majorGridlines/>
        <c:numFmt formatCode="General" sourceLinked="1"/>
        <c:majorTickMark val="out"/>
        <c:minorTickMark val="none"/>
        <c:tickLblPos val="nextTo"/>
        <c:txPr>
          <a:bodyPr/>
          <a:lstStyle/>
          <a:p>
            <a:pPr>
              <a:defRPr lang="en-MY"/>
            </a:pPr>
            <a:endParaRPr lang="en-US"/>
          </a:p>
        </c:txPr>
        <c:crossAx val="494271808"/>
        <c:crosses val="autoZero"/>
        <c:crossBetween val="between"/>
      </c:valAx>
    </c:plotArea>
    <c:legend>
      <c:legendPos val="r"/>
      <c:overlay val="0"/>
      <c:txPr>
        <a:bodyPr/>
        <a:lstStyle/>
        <a:p>
          <a:pPr>
            <a:defRPr lang="en-MY"/>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2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A39E70-B6C1-460A-A6B0-B54F586C3E3D}" type="doc">
      <dgm:prSet loTypeId="urn:microsoft.com/office/officeart/2005/8/layout/hList3" loCatId="list" qsTypeId="urn:microsoft.com/office/officeart/2005/8/quickstyle/simple1" qsCatId="simple" csTypeId="urn:microsoft.com/office/officeart/2005/8/colors/colorful1#22" csCatId="colorful" phldr="1"/>
      <dgm:spPr/>
      <dgm:t>
        <a:bodyPr/>
        <a:lstStyle/>
        <a:p>
          <a:endParaRPr lang="en-MY"/>
        </a:p>
      </dgm:t>
    </dgm:pt>
    <dgm:pt modelId="{36726965-56FB-426F-B949-52761AD28AE6}">
      <dgm:prSet phldrT="[Text]" phldr="1"/>
      <dgm:spPr/>
      <dgm:t>
        <a:bodyPr/>
        <a:lstStyle/>
        <a:p>
          <a:endParaRPr lang="en-MY" dirty="0"/>
        </a:p>
      </dgm:t>
    </dgm:pt>
    <dgm:pt modelId="{FE2C9847-5EBF-4B00-8892-AD725F0099BC}" type="parTrans" cxnId="{2E6A921C-3301-4F71-8603-8984D57E73BE}">
      <dgm:prSet/>
      <dgm:spPr/>
      <dgm:t>
        <a:bodyPr/>
        <a:lstStyle/>
        <a:p>
          <a:endParaRPr lang="en-MY"/>
        </a:p>
      </dgm:t>
    </dgm:pt>
    <dgm:pt modelId="{281FD587-DBA1-49E4-8444-51F0C5A9A7C4}" type="sibTrans" cxnId="{2E6A921C-3301-4F71-8603-8984D57E73BE}">
      <dgm:prSet/>
      <dgm:spPr/>
      <dgm:t>
        <a:bodyPr/>
        <a:lstStyle/>
        <a:p>
          <a:endParaRPr lang="en-MY"/>
        </a:p>
      </dgm:t>
    </dgm:pt>
    <dgm:pt modelId="{90DCE33A-A5F3-4720-8336-120D658B3104}">
      <dgm:prSet phldrT="[Text]" phldr="1"/>
      <dgm:spPr>
        <a:solidFill>
          <a:srgbClr val="0083E6"/>
        </a:solidFill>
      </dgm:spPr>
      <dgm:t>
        <a:bodyPr/>
        <a:lstStyle/>
        <a:p>
          <a:endParaRPr lang="en-MY" dirty="0"/>
        </a:p>
      </dgm:t>
    </dgm:pt>
    <dgm:pt modelId="{6CBF6C41-847A-4BF1-86C1-74BC6368FC37}" type="parTrans" cxnId="{6074639E-D232-4DC1-AAC2-10B088CA3549}">
      <dgm:prSet/>
      <dgm:spPr/>
      <dgm:t>
        <a:bodyPr/>
        <a:lstStyle/>
        <a:p>
          <a:endParaRPr lang="en-MY"/>
        </a:p>
      </dgm:t>
    </dgm:pt>
    <dgm:pt modelId="{57226E3D-CF5D-4FEF-9E47-F21067282FEC}" type="sibTrans" cxnId="{6074639E-D232-4DC1-AAC2-10B088CA3549}">
      <dgm:prSet/>
      <dgm:spPr/>
      <dgm:t>
        <a:bodyPr/>
        <a:lstStyle/>
        <a:p>
          <a:endParaRPr lang="en-MY"/>
        </a:p>
      </dgm:t>
    </dgm:pt>
    <dgm:pt modelId="{06108F1A-F19A-4AD3-A8B1-CE52FFEA39FE}">
      <dgm:prSet phldrT="[Text]" phldr="1"/>
      <dgm:spPr/>
      <dgm:t>
        <a:bodyPr/>
        <a:lstStyle/>
        <a:p>
          <a:endParaRPr lang="en-MY" dirty="0"/>
        </a:p>
      </dgm:t>
    </dgm:pt>
    <dgm:pt modelId="{BD29A819-2885-4FE0-9DBB-CCB6C57478FD}" type="parTrans" cxnId="{42C84143-7FFC-461E-BC5D-114C976B1056}">
      <dgm:prSet/>
      <dgm:spPr/>
      <dgm:t>
        <a:bodyPr/>
        <a:lstStyle/>
        <a:p>
          <a:endParaRPr lang="en-MY"/>
        </a:p>
      </dgm:t>
    </dgm:pt>
    <dgm:pt modelId="{F534636E-8426-4FC2-9688-E66783120F56}" type="sibTrans" cxnId="{42C84143-7FFC-461E-BC5D-114C976B1056}">
      <dgm:prSet/>
      <dgm:spPr/>
      <dgm:t>
        <a:bodyPr/>
        <a:lstStyle/>
        <a:p>
          <a:endParaRPr lang="en-MY"/>
        </a:p>
      </dgm:t>
    </dgm:pt>
    <dgm:pt modelId="{421E492A-01F1-457C-9917-5B7638AD1954}">
      <dgm:prSet phldrT="[Text]" phldr="1"/>
      <dgm:spPr/>
      <dgm:t>
        <a:bodyPr/>
        <a:lstStyle/>
        <a:p>
          <a:endParaRPr lang="en-MY" dirty="0"/>
        </a:p>
      </dgm:t>
    </dgm:pt>
    <dgm:pt modelId="{A05DBAB9-4F82-4EE3-945E-4FC4B16DC7F6}" type="parTrans" cxnId="{C6F20045-FB22-4D20-AF3C-2555F2C34019}">
      <dgm:prSet/>
      <dgm:spPr/>
      <dgm:t>
        <a:bodyPr/>
        <a:lstStyle/>
        <a:p>
          <a:endParaRPr lang="en-MY"/>
        </a:p>
      </dgm:t>
    </dgm:pt>
    <dgm:pt modelId="{53C416FD-4429-4562-AF46-98477350151C}" type="sibTrans" cxnId="{C6F20045-FB22-4D20-AF3C-2555F2C34019}">
      <dgm:prSet/>
      <dgm:spPr/>
      <dgm:t>
        <a:bodyPr/>
        <a:lstStyle/>
        <a:p>
          <a:endParaRPr lang="en-MY"/>
        </a:p>
      </dgm:t>
    </dgm:pt>
    <dgm:pt modelId="{D9762CF6-5B2B-4652-938A-C79754129932}" type="pres">
      <dgm:prSet presAssocID="{6CA39E70-B6C1-460A-A6B0-B54F586C3E3D}" presName="composite" presStyleCnt="0">
        <dgm:presLayoutVars>
          <dgm:chMax val="1"/>
          <dgm:dir/>
          <dgm:resizeHandles val="exact"/>
        </dgm:presLayoutVars>
      </dgm:prSet>
      <dgm:spPr/>
    </dgm:pt>
    <dgm:pt modelId="{DDB46FD9-CB06-40B5-BA05-BFE2B281515C}" type="pres">
      <dgm:prSet presAssocID="{36726965-56FB-426F-B949-52761AD28AE6}" presName="roof" presStyleLbl="dkBgShp" presStyleIdx="0" presStyleCnt="2"/>
      <dgm:spPr/>
    </dgm:pt>
    <dgm:pt modelId="{1A350149-8764-4F58-A23A-55DBD4986B48}" type="pres">
      <dgm:prSet presAssocID="{36726965-56FB-426F-B949-52761AD28AE6}" presName="pillars" presStyleCnt="0"/>
      <dgm:spPr/>
    </dgm:pt>
    <dgm:pt modelId="{5A946CB4-366C-408A-855B-17315F664E33}" type="pres">
      <dgm:prSet presAssocID="{36726965-56FB-426F-B949-52761AD28AE6}" presName="pillar1" presStyleLbl="node1" presStyleIdx="0" presStyleCnt="3">
        <dgm:presLayoutVars>
          <dgm:bulletEnabled val="1"/>
        </dgm:presLayoutVars>
      </dgm:prSet>
      <dgm:spPr/>
    </dgm:pt>
    <dgm:pt modelId="{BC6DE906-997B-4868-B25C-248E8F7CC21A}" type="pres">
      <dgm:prSet presAssocID="{06108F1A-F19A-4AD3-A8B1-CE52FFEA39FE}" presName="pillarX" presStyleLbl="node1" presStyleIdx="1" presStyleCnt="3">
        <dgm:presLayoutVars>
          <dgm:bulletEnabled val="1"/>
        </dgm:presLayoutVars>
      </dgm:prSet>
      <dgm:spPr/>
    </dgm:pt>
    <dgm:pt modelId="{144FAE67-6074-4E5F-90EB-A76B1F8DFDA8}" type="pres">
      <dgm:prSet presAssocID="{421E492A-01F1-457C-9917-5B7638AD1954}" presName="pillarX" presStyleLbl="node1" presStyleIdx="2" presStyleCnt="3">
        <dgm:presLayoutVars>
          <dgm:bulletEnabled val="1"/>
        </dgm:presLayoutVars>
      </dgm:prSet>
      <dgm:spPr/>
    </dgm:pt>
    <dgm:pt modelId="{03705A67-A7D7-4E9C-9C98-9697ECAC685A}" type="pres">
      <dgm:prSet presAssocID="{36726965-56FB-426F-B949-52761AD28AE6}" presName="base" presStyleLbl="dkBgShp" presStyleIdx="1" presStyleCnt="2"/>
      <dgm:spPr/>
    </dgm:pt>
  </dgm:ptLst>
  <dgm:cxnLst>
    <dgm:cxn modelId="{2E6A921C-3301-4F71-8603-8984D57E73BE}" srcId="{6CA39E70-B6C1-460A-A6B0-B54F586C3E3D}" destId="{36726965-56FB-426F-B949-52761AD28AE6}" srcOrd="0" destOrd="0" parTransId="{FE2C9847-5EBF-4B00-8892-AD725F0099BC}" sibTransId="{281FD587-DBA1-49E4-8444-51F0C5A9A7C4}"/>
    <dgm:cxn modelId="{E88DA03C-553E-4576-A779-517DFD46F566}" type="presOf" srcId="{06108F1A-F19A-4AD3-A8B1-CE52FFEA39FE}" destId="{BC6DE906-997B-4868-B25C-248E8F7CC21A}" srcOrd="0" destOrd="0" presId="urn:microsoft.com/office/officeart/2005/8/layout/hList3"/>
    <dgm:cxn modelId="{84A71D5C-5E55-4970-BD98-3EAEA5C5A2F5}" type="presOf" srcId="{36726965-56FB-426F-B949-52761AD28AE6}" destId="{DDB46FD9-CB06-40B5-BA05-BFE2B281515C}" srcOrd="0" destOrd="0" presId="urn:microsoft.com/office/officeart/2005/8/layout/hList3"/>
    <dgm:cxn modelId="{42C84143-7FFC-461E-BC5D-114C976B1056}" srcId="{36726965-56FB-426F-B949-52761AD28AE6}" destId="{06108F1A-F19A-4AD3-A8B1-CE52FFEA39FE}" srcOrd="1" destOrd="0" parTransId="{BD29A819-2885-4FE0-9DBB-CCB6C57478FD}" sibTransId="{F534636E-8426-4FC2-9688-E66783120F56}"/>
    <dgm:cxn modelId="{C6F20045-FB22-4D20-AF3C-2555F2C34019}" srcId="{36726965-56FB-426F-B949-52761AD28AE6}" destId="{421E492A-01F1-457C-9917-5B7638AD1954}" srcOrd="2" destOrd="0" parTransId="{A05DBAB9-4F82-4EE3-945E-4FC4B16DC7F6}" sibTransId="{53C416FD-4429-4562-AF46-98477350151C}"/>
    <dgm:cxn modelId="{DEB92683-59F9-4634-A4E5-5AD0079515D2}" type="presOf" srcId="{421E492A-01F1-457C-9917-5B7638AD1954}" destId="{144FAE67-6074-4E5F-90EB-A76B1F8DFDA8}" srcOrd="0" destOrd="0" presId="urn:microsoft.com/office/officeart/2005/8/layout/hList3"/>
    <dgm:cxn modelId="{6074639E-D232-4DC1-AAC2-10B088CA3549}" srcId="{36726965-56FB-426F-B949-52761AD28AE6}" destId="{90DCE33A-A5F3-4720-8336-120D658B3104}" srcOrd="0" destOrd="0" parTransId="{6CBF6C41-847A-4BF1-86C1-74BC6368FC37}" sibTransId="{57226E3D-CF5D-4FEF-9E47-F21067282FEC}"/>
    <dgm:cxn modelId="{147BDBB4-C41D-43F3-9C62-032A3D84186D}" type="presOf" srcId="{90DCE33A-A5F3-4720-8336-120D658B3104}" destId="{5A946CB4-366C-408A-855B-17315F664E33}" srcOrd="0" destOrd="0" presId="urn:microsoft.com/office/officeart/2005/8/layout/hList3"/>
    <dgm:cxn modelId="{E69E83C3-529F-4831-9F51-1003A3D428BC}" type="presOf" srcId="{6CA39E70-B6C1-460A-A6B0-B54F586C3E3D}" destId="{D9762CF6-5B2B-4652-938A-C79754129932}" srcOrd="0" destOrd="0" presId="urn:microsoft.com/office/officeart/2005/8/layout/hList3"/>
    <dgm:cxn modelId="{D35FD9FA-A04C-4D51-9CFC-F4DD1BC72118}" type="presParOf" srcId="{D9762CF6-5B2B-4652-938A-C79754129932}" destId="{DDB46FD9-CB06-40B5-BA05-BFE2B281515C}" srcOrd="0" destOrd="0" presId="urn:microsoft.com/office/officeart/2005/8/layout/hList3"/>
    <dgm:cxn modelId="{0E6A1BE0-869B-43B3-B8E4-619EE4CA073C}" type="presParOf" srcId="{D9762CF6-5B2B-4652-938A-C79754129932}" destId="{1A350149-8764-4F58-A23A-55DBD4986B48}" srcOrd="1" destOrd="0" presId="urn:microsoft.com/office/officeart/2005/8/layout/hList3"/>
    <dgm:cxn modelId="{90D12F1B-5600-485B-B787-9C86C7F896E7}" type="presParOf" srcId="{1A350149-8764-4F58-A23A-55DBD4986B48}" destId="{5A946CB4-366C-408A-855B-17315F664E33}" srcOrd="0" destOrd="0" presId="urn:microsoft.com/office/officeart/2005/8/layout/hList3"/>
    <dgm:cxn modelId="{25F514A4-7AB7-41C2-ADA2-BDD59FA83A88}" type="presParOf" srcId="{1A350149-8764-4F58-A23A-55DBD4986B48}" destId="{BC6DE906-997B-4868-B25C-248E8F7CC21A}" srcOrd="1" destOrd="0" presId="urn:microsoft.com/office/officeart/2005/8/layout/hList3"/>
    <dgm:cxn modelId="{1C2D3132-B6BE-4802-B926-20D3EF33C781}" type="presParOf" srcId="{1A350149-8764-4F58-A23A-55DBD4986B48}" destId="{144FAE67-6074-4E5F-90EB-A76B1F8DFDA8}" srcOrd="2" destOrd="0" presId="urn:microsoft.com/office/officeart/2005/8/layout/hList3"/>
    <dgm:cxn modelId="{9C457714-AE10-4111-95DA-389CBD3A568E}" type="presParOf" srcId="{D9762CF6-5B2B-4652-938A-C79754129932}" destId="{03705A67-A7D7-4E9C-9C98-9697ECAC685A}"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46FD9-CB06-40B5-BA05-BFE2B281515C}">
      <dsp:nvSpPr>
        <dsp:cNvPr id="0" name=""/>
        <dsp:cNvSpPr/>
      </dsp:nvSpPr>
      <dsp:spPr>
        <a:xfrm>
          <a:off x="0" y="0"/>
          <a:ext cx="6096000" cy="1219200"/>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endParaRPr lang="en-MY" sz="5800" kern="1200" dirty="0"/>
        </a:p>
      </dsp:txBody>
      <dsp:txXfrm>
        <a:off x="0" y="0"/>
        <a:ext cx="6096000" cy="1219200"/>
      </dsp:txXfrm>
    </dsp:sp>
    <dsp:sp modelId="{5A946CB4-366C-408A-855B-17315F664E33}">
      <dsp:nvSpPr>
        <dsp:cNvPr id="0" name=""/>
        <dsp:cNvSpPr/>
      </dsp:nvSpPr>
      <dsp:spPr>
        <a:xfrm>
          <a:off x="2976" y="1219200"/>
          <a:ext cx="2030015" cy="2560320"/>
        </a:xfrm>
        <a:prstGeom prst="rect">
          <a:avLst/>
        </a:prstGeom>
        <a:solidFill>
          <a:srgbClr val="0083E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endParaRPr lang="en-MY" sz="5300" kern="1200" dirty="0"/>
        </a:p>
      </dsp:txBody>
      <dsp:txXfrm>
        <a:off x="2976" y="1219200"/>
        <a:ext cx="2030015" cy="2560320"/>
      </dsp:txXfrm>
    </dsp:sp>
    <dsp:sp modelId="{BC6DE906-997B-4868-B25C-248E8F7CC21A}">
      <dsp:nvSpPr>
        <dsp:cNvPr id="0" name=""/>
        <dsp:cNvSpPr/>
      </dsp:nvSpPr>
      <dsp:spPr>
        <a:xfrm>
          <a:off x="2032992" y="1219200"/>
          <a:ext cx="2030015" cy="256032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endParaRPr lang="en-MY" sz="5300" kern="1200" dirty="0"/>
        </a:p>
      </dsp:txBody>
      <dsp:txXfrm>
        <a:off x="2032992" y="1219200"/>
        <a:ext cx="2030015" cy="2560320"/>
      </dsp:txXfrm>
    </dsp:sp>
    <dsp:sp modelId="{144FAE67-6074-4E5F-90EB-A76B1F8DFDA8}">
      <dsp:nvSpPr>
        <dsp:cNvPr id="0" name=""/>
        <dsp:cNvSpPr/>
      </dsp:nvSpPr>
      <dsp:spPr>
        <a:xfrm>
          <a:off x="4063007" y="1219200"/>
          <a:ext cx="2030015" cy="256032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endParaRPr lang="en-MY" sz="5300" kern="1200" dirty="0"/>
        </a:p>
      </dsp:txBody>
      <dsp:txXfrm>
        <a:off x="4063007" y="1219200"/>
        <a:ext cx="2030015" cy="2560320"/>
      </dsp:txXfrm>
    </dsp:sp>
    <dsp:sp modelId="{03705A67-A7D7-4E9C-9C98-9697ECAC685A}">
      <dsp:nvSpPr>
        <dsp:cNvPr id="0" name=""/>
        <dsp:cNvSpPr/>
      </dsp:nvSpPr>
      <dsp:spPr>
        <a:xfrm>
          <a:off x="0" y="3779520"/>
          <a:ext cx="6096000" cy="284480"/>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pPr>
              <a:defRPr/>
            </a:pPr>
            <a:endParaRPr lang="en-US"/>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pPr>
              <a:defRPr/>
            </a:pPr>
            <a:fld id="{CE4034EB-145E-4921-A2C8-DB7E6327BD4E}" type="datetimeFigureOut">
              <a:rPr lang="en-US"/>
              <a:pPr>
                <a:defRPr/>
              </a:pPr>
              <a:t>5/27/2021</a:t>
            </a:fld>
            <a:endParaRPr lang="en-US"/>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pPr>
              <a:defRPr/>
            </a:pPr>
            <a:endParaRPr lang="en-US"/>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pitchFamily="34" charset="0"/>
              </a:defRPr>
            </a:lvl1pPr>
          </a:lstStyle>
          <a:p>
            <a:pPr>
              <a:defRPr/>
            </a:pPr>
            <a:fld id="{36ED9E5E-CDA7-46E0-A2D5-665D32880C23}" type="slidenum">
              <a:rPr lang="en-US"/>
              <a:pPr>
                <a:defRPr/>
              </a:pPr>
              <a:t>‹#›</a:t>
            </a:fld>
            <a:endParaRPr lang="en-US"/>
          </a:p>
        </p:txBody>
      </p:sp>
    </p:spTree>
    <p:extLst>
      <p:ext uri="{BB962C8B-B14F-4D97-AF65-F5344CB8AC3E}">
        <p14:creationId xmlns:p14="http://schemas.microsoft.com/office/powerpoint/2010/main" val="58078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B704570-6A08-4F3C-BC6A-47A81D472FFD}" type="datetimeFigureOut">
              <a:rPr lang="en-US"/>
              <a:pPr>
                <a:defRPr/>
              </a:pPr>
              <a:t>5/27/2021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AA367FA-D327-47D7-B5FA-ECB816C87441}" type="slidenum">
              <a:rPr lang="en-GB"/>
              <a:pPr>
                <a:defRPr/>
              </a:pPr>
              <a:t>‹#›</a:t>
            </a:fld>
            <a:endParaRPr lang="en-GB" dirty="0"/>
          </a:p>
        </p:txBody>
      </p:sp>
    </p:spTree>
    <p:extLst>
      <p:ext uri="{BB962C8B-B14F-4D97-AF65-F5344CB8AC3E}">
        <p14:creationId xmlns:p14="http://schemas.microsoft.com/office/powerpoint/2010/main" val="2921181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3CD15D-5B4C-40D0-91CC-A07FCC65EC7F}"/>
              </a:ext>
            </a:extLst>
          </p:cNvPr>
          <p:cNvSpPr>
            <a:spLocks noGrp="1" noChangeArrowheads="1"/>
          </p:cNvSpPr>
          <p:nvPr>
            <p:ph type="sldNum" sz="quarter" idx="5"/>
          </p:nvPr>
        </p:nvSpPr>
        <p:spPr>
          <a:ln/>
        </p:spPr>
        <p:txBody>
          <a:bodyPr/>
          <a:lstStyle/>
          <a:p>
            <a:fld id="{92D4995B-AA7E-4BD5-8E53-53DB768CA4E6}" type="slidenum">
              <a:rPr lang="en-US" altLang="en-US"/>
              <a:pPr/>
              <a:t>2</a:t>
            </a:fld>
            <a:endParaRPr lang="en-US" altLang="en-US"/>
          </a:p>
        </p:txBody>
      </p:sp>
      <p:sp>
        <p:nvSpPr>
          <p:cNvPr id="478210" name="Rectangle 2">
            <a:extLst>
              <a:ext uri="{FF2B5EF4-FFF2-40B4-BE49-F238E27FC236}">
                <a16:creationId xmlns:a16="http://schemas.microsoft.com/office/drawing/2014/main" id="{E10A880B-5A9A-4F5A-82A8-09EDE6AB726A}"/>
              </a:ext>
            </a:extLst>
          </p:cNvPr>
          <p:cNvSpPr>
            <a:spLocks noGrp="1" noRot="1" noChangeAspect="1" noChangeArrowheads="1" noTextEdit="1"/>
          </p:cNvSpPr>
          <p:nvPr>
            <p:ph type="sldImg"/>
          </p:nvPr>
        </p:nvSpPr>
        <p:spPr>
          <a:ln/>
        </p:spPr>
      </p:sp>
      <p:sp>
        <p:nvSpPr>
          <p:cNvPr id="478211" name="Rectangle 3">
            <a:extLst>
              <a:ext uri="{FF2B5EF4-FFF2-40B4-BE49-F238E27FC236}">
                <a16:creationId xmlns:a16="http://schemas.microsoft.com/office/drawing/2014/main" id="{3F8C6777-B02A-40FB-9ABC-8F603708BC7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99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3CD15D-5B4C-40D0-91CC-A07FCC65EC7F}"/>
              </a:ext>
            </a:extLst>
          </p:cNvPr>
          <p:cNvSpPr>
            <a:spLocks noGrp="1" noChangeArrowheads="1"/>
          </p:cNvSpPr>
          <p:nvPr>
            <p:ph type="sldNum" sz="quarter" idx="5"/>
          </p:nvPr>
        </p:nvSpPr>
        <p:spPr>
          <a:ln/>
        </p:spPr>
        <p:txBody>
          <a:bodyPr/>
          <a:lstStyle/>
          <a:p>
            <a:fld id="{92D4995B-AA7E-4BD5-8E53-53DB768CA4E6}" type="slidenum">
              <a:rPr lang="en-US" altLang="en-US"/>
              <a:pPr/>
              <a:t>3</a:t>
            </a:fld>
            <a:endParaRPr lang="en-US" altLang="en-US"/>
          </a:p>
        </p:txBody>
      </p:sp>
      <p:sp>
        <p:nvSpPr>
          <p:cNvPr id="478210" name="Rectangle 2">
            <a:extLst>
              <a:ext uri="{FF2B5EF4-FFF2-40B4-BE49-F238E27FC236}">
                <a16:creationId xmlns:a16="http://schemas.microsoft.com/office/drawing/2014/main" id="{E10A880B-5A9A-4F5A-82A8-09EDE6AB726A}"/>
              </a:ext>
            </a:extLst>
          </p:cNvPr>
          <p:cNvSpPr>
            <a:spLocks noGrp="1" noRot="1" noChangeAspect="1" noChangeArrowheads="1" noTextEdit="1"/>
          </p:cNvSpPr>
          <p:nvPr>
            <p:ph type="sldImg"/>
          </p:nvPr>
        </p:nvSpPr>
        <p:spPr>
          <a:ln/>
        </p:spPr>
      </p:sp>
      <p:sp>
        <p:nvSpPr>
          <p:cNvPr id="478211" name="Rectangle 3">
            <a:extLst>
              <a:ext uri="{FF2B5EF4-FFF2-40B4-BE49-F238E27FC236}">
                <a16:creationId xmlns:a16="http://schemas.microsoft.com/office/drawing/2014/main" id="{3F8C6777-B02A-40FB-9ABC-8F603708BC7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91669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Rectangle 6"/>
          <p:cNvSpPr>
            <a:spLocks noChangeArrowheads="1"/>
          </p:cNvSpPr>
          <p:nvPr/>
        </p:nvSpPr>
        <p:spPr bwMode="auto">
          <a:xfrm>
            <a:off x="6228184" y="1700808"/>
            <a:ext cx="2808312" cy="432048"/>
          </a:xfrm>
          <a:prstGeom prst="rect">
            <a:avLst/>
          </a:prstGeom>
          <a:noFill/>
          <a:ln w="9525">
            <a:noFill/>
            <a:miter lim="800000"/>
            <a:headEnd/>
            <a:tailEnd/>
          </a:ln>
          <a:effectLst/>
        </p:spPr>
        <p:txBody>
          <a:bodyPr lIns="72000" tIns="0" rIns="72000" bIns="0" anchor="t"/>
          <a:lstStyle/>
          <a:p>
            <a:pPr algn="r" defTabSz="900000" eaLnBrk="1" hangingPunct="1">
              <a:lnSpc>
                <a:spcPts val="2700"/>
              </a:lnSpc>
              <a:defRPr/>
            </a:pPr>
            <a:endParaRPr lang="en-US" sz="2600" b="1" spc="0" baseline="0" dirty="0">
              <a:solidFill>
                <a:schemeClr val="bg1"/>
              </a:solidFill>
              <a:effectLst/>
              <a:latin typeface="Trebuchet MS" pitchFamily="34" charset="0"/>
              <a:cs typeface="Calibri" pitchFamily="34" charset="0"/>
            </a:endParaRPr>
          </a:p>
        </p:txBody>
      </p:sp>
      <p:sp>
        <p:nvSpPr>
          <p:cNvPr id="13" name="TextBox 12"/>
          <p:cNvSpPr txBox="1"/>
          <p:nvPr userDrawn="1"/>
        </p:nvSpPr>
        <p:spPr>
          <a:xfrm>
            <a:off x="2819400" y="3962400"/>
            <a:ext cx="4176464" cy="923330"/>
          </a:xfrm>
          <a:prstGeom prst="rect">
            <a:avLst/>
          </a:prstGeom>
          <a:noFill/>
        </p:spPr>
        <p:txBody>
          <a:bodyPr wrap="square">
            <a:spAutoFit/>
          </a:bodyPr>
          <a:lstStyle/>
          <a:p>
            <a:pPr algn="l">
              <a:lnSpc>
                <a:spcPct val="150000"/>
              </a:lnSpc>
              <a:defRPr/>
            </a:pPr>
            <a:r>
              <a:rPr lang="en-US" sz="1800" b="1" baseline="0" dirty="0">
                <a:solidFill>
                  <a:sysClr val="windowText" lastClr="000000"/>
                </a:solidFill>
                <a:latin typeface="+mn-lt"/>
                <a:cs typeface="Times New Roman" panose="02020603050405020304" pitchFamily="18" charset="0"/>
              </a:rPr>
              <a:t>Prepared By:</a:t>
            </a:r>
          </a:p>
          <a:p>
            <a:pPr marL="0" marR="0" indent="0" algn="l" defTabSz="914400" rtl="0" eaLnBrk="1" fontAlgn="base" latinLnBrk="0" hangingPunct="1">
              <a:lnSpc>
                <a:spcPct val="150000"/>
              </a:lnSpc>
              <a:spcBef>
                <a:spcPct val="0"/>
              </a:spcBef>
              <a:spcAft>
                <a:spcPct val="0"/>
              </a:spcAft>
              <a:buClrTx/>
              <a:buSzTx/>
              <a:buFontTx/>
              <a:buNone/>
              <a:tabLst/>
              <a:defRPr/>
            </a:pPr>
            <a:r>
              <a:rPr lang="en-US" sz="1800" b="1" baseline="0" dirty="0">
                <a:solidFill>
                  <a:sysClr val="windowText" lastClr="000000"/>
                </a:solidFill>
                <a:latin typeface="+mn-lt"/>
                <a:cs typeface="Times New Roman" panose="02020603050405020304" pitchFamily="18" charset="0"/>
              </a:rPr>
              <a:t>Ismail Bile Hassan </a:t>
            </a:r>
          </a:p>
        </p:txBody>
      </p:sp>
      <p:sp>
        <p:nvSpPr>
          <p:cNvPr id="32" name="Rectangle 6"/>
          <p:cNvSpPr>
            <a:spLocks noChangeArrowheads="1"/>
          </p:cNvSpPr>
          <p:nvPr userDrawn="1"/>
        </p:nvSpPr>
        <p:spPr bwMode="auto">
          <a:xfrm>
            <a:off x="228600" y="2286000"/>
            <a:ext cx="8001000" cy="1371866"/>
          </a:xfrm>
          <a:prstGeom prst="rect">
            <a:avLst/>
          </a:prstGeom>
          <a:noFill/>
          <a:ln w="9525">
            <a:noFill/>
            <a:miter lim="800000"/>
            <a:headEnd/>
            <a:tailEnd/>
          </a:ln>
          <a:effectLst/>
        </p:spPr>
        <p:txBody>
          <a:bodyPr lIns="72000" tIns="0" rIns="72000" bIns="0" anchor="t"/>
          <a:lstStyle/>
          <a:p>
            <a:pPr algn="ctr" defTabSz="900000" eaLnBrk="1" hangingPunct="1">
              <a:lnSpc>
                <a:spcPts val="2000"/>
              </a:lnSpc>
              <a:defRPr/>
            </a:pPr>
            <a:r>
              <a:rPr lang="en-US" sz="2400" b="1" spc="0" baseline="0" dirty="0">
                <a:solidFill>
                  <a:schemeClr val="tx1"/>
                </a:solidFill>
                <a:effectLst/>
                <a:latin typeface="+mn-lt"/>
                <a:cs typeface="Times New Roman" panose="02020603050405020304" pitchFamily="18" charset="0"/>
              </a:rPr>
              <a:t>Course Title :  </a:t>
            </a:r>
          </a:p>
          <a:p>
            <a:pPr algn="ctr" defTabSz="900000" eaLnBrk="1" hangingPunct="1">
              <a:lnSpc>
                <a:spcPts val="2000"/>
              </a:lnSpc>
              <a:defRPr/>
            </a:pPr>
            <a:r>
              <a:rPr lang="en-US" sz="2400" b="1" kern="1200" spc="0" dirty="0">
                <a:solidFill>
                  <a:schemeClr val="tx1"/>
                </a:solidFill>
                <a:effectLst/>
                <a:latin typeface="+mn-lt"/>
                <a:ea typeface="+mn-ea"/>
                <a:cs typeface="Times New Roman" panose="02020603050405020304" pitchFamily="18" charset="0"/>
              </a:rPr>
              <a:t>Software</a:t>
            </a:r>
            <a:r>
              <a:rPr lang="en-US" sz="2400" b="1" kern="1200" spc="0" baseline="0" dirty="0">
                <a:solidFill>
                  <a:schemeClr val="tx1"/>
                </a:solidFill>
                <a:effectLst/>
                <a:latin typeface="+mn-lt"/>
                <a:ea typeface="+mn-ea"/>
                <a:cs typeface="Times New Roman" panose="02020603050405020304" pitchFamily="18" charset="0"/>
              </a:rPr>
              <a:t> Design Models</a:t>
            </a:r>
            <a:endParaRPr lang="en-US" sz="2400" b="1" kern="1200" spc="0" dirty="0">
              <a:solidFill>
                <a:schemeClr val="tx1"/>
              </a:solidFill>
              <a:effectLst/>
              <a:latin typeface="+mn-lt"/>
              <a:ea typeface="+mn-ea"/>
              <a:cs typeface="Times New Roman" panose="02020603050405020304" pitchFamily="18" charset="0"/>
            </a:endParaRPr>
          </a:p>
          <a:p>
            <a:pPr algn="ctr" defTabSz="900000" eaLnBrk="1" hangingPunct="1">
              <a:lnSpc>
                <a:spcPts val="2000"/>
              </a:lnSpc>
              <a:defRPr/>
            </a:pPr>
            <a:endParaRPr lang="en-US" sz="2400" b="1" spc="0" baseline="0" dirty="0">
              <a:solidFill>
                <a:schemeClr val="tx1"/>
              </a:solidFill>
              <a:effectLst/>
              <a:latin typeface="Times New Roman" panose="02020603050405020304" pitchFamily="18" charset="0"/>
              <a:cs typeface="Times New Roman" panose="02020603050405020304" pitchFamily="18" charset="0"/>
            </a:endParaRPr>
          </a:p>
          <a:p>
            <a:pPr algn="ctr" defTabSz="900000" eaLnBrk="1" hangingPunct="1">
              <a:lnSpc>
                <a:spcPts val="2000"/>
              </a:lnSpc>
              <a:defRPr/>
            </a:pPr>
            <a:endParaRPr lang="en-US" sz="2400" b="1" spc="0" baseline="0" dirty="0">
              <a:solidFill>
                <a:schemeClr val="tx1"/>
              </a:solidFill>
              <a:effectLst/>
              <a:latin typeface="Times New Roman" panose="02020603050405020304" pitchFamily="18" charset="0"/>
              <a:cs typeface="Times New Roman" panose="02020603050405020304" pitchFamily="18" charset="0"/>
            </a:endParaRPr>
          </a:p>
          <a:p>
            <a:pPr algn="ctr" defTabSz="900000" eaLnBrk="1" hangingPunct="1">
              <a:lnSpc>
                <a:spcPts val="2000"/>
              </a:lnSpc>
              <a:defRPr/>
            </a:pPr>
            <a:r>
              <a:rPr lang="en-US" sz="2400" b="1" spc="0" baseline="0" dirty="0">
                <a:solidFill>
                  <a:schemeClr val="tx1"/>
                </a:solidFill>
                <a:effectLst/>
                <a:latin typeface="Times New Roman" panose="02020603050405020304" pitchFamily="18" charset="0"/>
                <a:cs typeface="Times New Roman" panose="02020603050405020304" pitchFamily="18" charset="0"/>
              </a:rPr>
              <a:t> </a:t>
            </a:r>
            <a:endParaRPr lang="en-US" sz="2400" b="1" spc="0" dirty="0">
              <a:solidFill>
                <a:schemeClr val="tx1"/>
              </a:solidFill>
              <a:effectLst/>
              <a:latin typeface="Times New Roman" panose="02020603050405020304" pitchFamily="18" charset="0"/>
              <a:cs typeface="Times New Roman" panose="02020603050405020304" pitchFamily="18" charset="0"/>
            </a:endParaRPr>
          </a:p>
        </p:txBody>
      </p:sp>
      <p:sp>
        <p:nvSpPr>
          <p:cNvPr id="14" name="Rectangle 13"/>
          <p:cNvSpPr/>
          <p:nvPr userDrawn="1"/>
        </p:nvSpPr>
        <p:spPr bwMode="auto">
          <a:xfrm>
            <a:off x="0" y="6498000"/>
            <a:ext cx="4500000" cy="360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MY" sz="1000" b="0" i="0" u="none" strike="noStrike" cap="none" normalizeH="0" baseline="0" dirty="0">
              <a:ln>
                <a:noFill/>
              </a:ln>
              <a:solidFill>
                <a:schemeClr val="bg1"/>
              </a:solidFill>
              <a:effectLst/>
              <a:latin typeface="Trebuchet MS" pitchFamily="34" charset="0"/>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5856" y="836712"/>
            <a:ext cx="5688632" cy="5289451"/>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MY" dirty="0"/>
          </a:p>
        </p:txBody>
      </p:sp>
      <p:sp>
        <p:nvSpPr>
          <p:cNvPr id="4" name="Text Placeholder 3"/>
          <p:cNvSpPr>
            <a:spLocks noGrp="1"/>
          </p:cNvSpPr>
          <p:nvPr>
            <p:ph type="body" sz="half" idx="2"/>
          </p:nvPr>
        </p:nvSpPr>
        <p:spPr>
          <a:xfrm>
            <a:off x="195535" y="1435100"/>
            <a:ext cx="3008313" cy="4691063"/>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3"/>
          <p:cNvSpPr>
            <a:spLocks noGrp="1"/>
          </p:cNvSpPr>
          <p:nvPr>
            <p:ph type="body" sz="half" idx="10"/>
          </p:nvPr>
        </p:nvSpPr>
        <p:spPr>
          <a:xfrm>
            <a:off x="195535" y="829847"/>
            <a:ext cx="3008313" cy="582930"/>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600" y="4941168"/>
            <a:ext cx="7128792" cy="566738"/>
          </a:xfrm>
          <a:prstGeom prst="rect">
            <a:avLst/>
          </a:prstGeom>
        </p:spPr>
        <p:txBody>
          <a:bodyPr anchor="b"/>
          <a:lstStyle>
            <a:lvl1pPr algn="ctr">
              <a:defRPr sz="1800" b="1">
                <a:solidFill>
                  <a:srgbClr val="FF6600"/>
                </a:solidFill>
              </a:defRPr>
            </a:lvl1pPr>
          </a:lstStyle>
          <a:p>
            <a:r>
              <a:rPr lang="en-US" dirty="0"/>
              <a:t>Click to edit Master title style</a:t>
            </a:r>
            <a:endParaRPr lang="en-MY" dirty="0"/>
          </a:p>
        </p:txBody>
      </p:sp>
      <p:sp>
        <p:nvSpPr>
          <p:cNvPr id="3" name="Picture Placeholder 2"/>
          <p:cNvSpPr>
            <a:spLocks noGrp="1"/>
          </p:cNvSpPr>
          <p:nvPr>
            <p:ph type="pic" idx="1"/>
          </p:nvPr>
        </p:nvSpPr>
        <p:spPr>
          <a:xfrm>
            <a:off x="1792288" y="826368"/>
            <a:ext cx="5486400" cy="4114800"/>
          </a:xfrm>
        </p:spPr>
        <p:txBody>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en-MY" noProof="0" dirty="0"/>
          </a:p>
        </p:txBody>
      </p:sp>
      <p:sp>
        <p:nvSpPr>
          <p:cNvPr id="4" name="Text Placeholder 3"/>
          <p:cNvSpPr>
            <a:spLocks noGrp="1"/>
          </p:cNvSpPr>
          <p:nvPr>
            <p:ph type="body" sz="half" idx="2"/>
          </p:nvPr>
        </p:nvSpPr>
        <p:spPr>
          <a:xfrm>
            <a:off x="971600" y="5589240"/>
            <a:ext cx="7128792" cy="582960"/>
          </a:xfrm>
        </p:spPr>
        <p:txBody>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7740352" cy="504056"/>
          </a:xfrm>
          <a:prstGeom prst="rect">
            <a:avLst/>
          </a:prstGeom>
        </p:spPr>
        <p:txBody>
          <a:bodyPr/>
          <a:lstStyle/>
          <a:p>
            <a:r>
              <a:rPr lang="en-US"/>
              <a:t>Click to edit Master title style</a:t>
            </a:r>
            <a:endParaRPr lang="en-MY"/>
          </a:p>
        </p:txBody>
      </p:sp>
      <p:graphicFrame>
        <p:nvGraphicFramePr>
          <p:cNvPr id="3" name="Diagram 2"/>
          <p:cNvGraphicFramePr/>
          <p:nvPr userDrawn="1"/>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E178-C2CD-47C0-AE9B-CE95E0133967}"/>
              </a:ext>
            </a:extLst>
          </p:cNvPr>
          <p:cNvSpPr>
            <a:spLocks noGrp="1"/>
          </p:cNvSpPr>
          <p:nvPr>
            <p:ph type="title"/>
          </p:nvPr>
        </p:nvSpPr>
        <p:spPr>
          <a:xfrm>
            <a:off x="457200" y="277813"/>
            <a:ext cx="8229600" cy="1139825"/>
          </a:xfrm>
        </p:spPr>
        <p:txBody>
          <a:bodyPr/>
          <a:lstStyle/>
          <a:p>
            <a:r>
              <a:rPr lang="en-US"/>
              <a:t>Click to edit Master title style</a:t>
            </a:r>
          </a:p>
        </p:txBody>
      </p:sp>
      <p:sp>
        <p:nvSpPr>
          <p:cNvPr id="3" name="SmartArt Placeholder 2">
            <a:extLst>
              <a:ext uri="{FF2B5EF4-FFF2-40B4-BE49-F238E27FC236}">
                <a16:creationId xmlns:a16="http://schemas.microsoft.com/office/drawing/2014/main" id="{51D0E725-1FEA-44C8-B1DD-5EE582FE9430}"/>
              </a:ext>
            </a:extLst>
          </p:cNvPr>
          <p:cNvSpPr>
            <a:spLocks noGrp="1"/>
          </p:cNvSpPr>
          <p:nvPr>
            <p:ph type="dgm" idx="1"/>
          </p:nvPr>
        </p:nvSpPr>
        <p:spPr>
          <a:xfrm>
            <a:off x="457200" y="1600200"/>
            <a:ext cx="8229600" cy="4530725"/>
          </a:xfrm>
        </p:spPr>
        <p:txBody>
          <a:bodyPr/>
          <a:lstStyle/>
          <a:p>
            <a:endParaRPr lang="en-US"/>
          </a:p>
        </p:txBody>
      </p:sp>
      <p:sp>
        <p:nvSpPr>
          <p:cNvPr id="4" name="Date Placeholder 3">
            <a:extLst>
              <a:ext uri="{FF2B5EF4-FFF2-40B4-BE49-F238E27FC236}">
                <a16:creationId xmlns:a16="http://schemas.microsoft.com/office/drawing/2014/main" id="{DC309F42-9F9E-48BE-9919-73C38B22C0F4}"/>
              </a:ext>
            </a:extLst>
          </p:cNvPr>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630B3C8-E04B-4046-9921-0883CAFAD2C7}"/>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7B89508-05EB-4A39-90BF-B886AF64F17E}"/>
              </a:ext>
            </a:extLst>
          </p:cNvPr>
          <p:cNvSpPr>
            <a:spLocks noGrp="1"/>
          </p:cNvSpPr>
          <p:nvPr>
            <p:ph type="sldNum" sz="quarter" idx="12"/>
          </p:nvPr>
        </p:nvSpPr>
        <p:spPr>
          <a:xfrm>
            <a:off x="6553200" y="6243638"/>
            <a:ext cx="2133600" cy="457200"/>
          </a:xfrm>
        </p:spPr>
        <p:txBody>
          <a:bodyPr/>
          <a:lstStyle>
            <a:lvl1pPr>
              <a:defRPr/>
            </a:lvl1pPr>
          </a:lstStyle>
          <a:p>
            <a:fld id="{80D2B7C9-ACE1-475A-AA4A-9A675F6EBD97}" type="slidenum">
              <a:rPr lang="en-US" altLang="en-US"/>
              <a:pPr/>
              <a:t>‹#›</a:t>
            </a:fld>
            <a:endParaRPr lang="en-US" altLang="en-US"/>
          </a:p>
        </p:txBody>
      </p:sp>
    </p:spTree>
    <p:extLst>
      <p:ext uri="{BB962C8B-B14F-4D97-AF65-F5344CB8AC3E}">
        <p14:creationId xmlns:p14="http://schemas.microsoft.com/office/powerpoint/2010/main" val="1262909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C3D93BC-7CA1-4B8E-B1F1-66F888731F9D}"/>
              </a:ext>
            </a:extLst>
          </p:cNvPr>
          <p:cNvGrpSpPr>
            <a:grpSpLocks/>
          </p:cNvGrpSpPr>
          <p:nvPr/>
        </p:nvGrpSpPr>
        <p:grpSpPr bwMode="auto">
          <a:xfrm>
            <a:off x="0" y="0"/>
            <a:ext cx="9144000" cy="3365500"/>
            <a:chOff x="0" y="0"/>
            <a:chExt cx="5760" cy="2120"/>
          </a:xfrm>
        </p:grpSpPr>
        <p:pic>
          <p:nvPicPr>
            <p:cNvPr id="5" name="Picture 3" descr="ARTBANNA">
              <a:extLst>
                <a:ext uri="{FF2B5EF4-FFF2-40B4-BE49-F238E27FC236}">
                  <a16:creationId xmlns:a16="http://schemas.microsoft.com/office/drawing/2014/main" id="{4C333696-EB88-4E78-978F-B8D2C06D8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125"/>
            <a:stretch>
              <a:fillRect/>
            </a:stretch>
          </p:blipFill>
          <p:spPr bwMode="invGray">
            <a:xfrm>
              <a:off x="0" y="0"/>
              <a:ext cx="57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Arthsepa">
              <a:extLst>
                <a:ext uri="{FF2B5EF4-FFF2-40B4-BE49-F238E27FC236}">
                  <a16:creationId xmlns:a16="http://schemas.microsoft.com/office/drawing/2014/main" id="{15033B05-904D-4C07-B965-539EB9DC7B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 y="2059"/>
              <a:ext cx="2832"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1" name="Rectangle 5"/>
          <p:cNvSpPr>
            <a:spLocks noGrp="1" noChangeArrowheads="1"/>
          </p:cNvSpPr>
          <p:nvPr>
            <p:ph type="ctrTitle"/>
          </p:nvPr>
        </p:nvSpPr>
        <p:spPr>
          <a:xfrm>
            <a:off x="990600" y="1905000"/>
            <a:ext cx="7772400" cy="1143000"/>
          </a:xfrm>
        </p:spPr>
        <p:txBody>
          <a:bodyPr/>
          <a:lstStyle>
            <a:lvl1pPr algn="r">
              <a:defRPr/>
            </a:lvl1pPr>
          </a:lstStyle>
          <a:p>
            <a:pPr lvl="0"/>
            <a:r>
              <a:rPr lang="en-US" altLang="en-US" noProof="0"/>
              <a:t>Click to edit Master title style</a:t>
            </a:r>
          </a:p>
        </p:txBody>
      </p:sp>
      <p:sp>
        <p:nvSpPr>
          <p:cNvPr id="4102" name="Rectangle 6"/>
          <p:cNvSpPr>
            <a:spLocks noGrp="1" noChangeArrowheads="1"/>
          </p:cNvSpPr>
          <p:nvPr>
            <p:ph type="subTitle" idx="1"/>
          </p:nvPr>
        </p:nvSpPr>
        <p:spPr>
          <a:xfrm>
            <a:off x="2686050" y="3492500"/>
            <a:ext cx="6102350" cy="17526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7" name="Rectangle 7">
            <a:extLst>
              <a:ext uri="{FF2B5EF4-FFF2-40B4-BE49-F238E27FC236}">
                <a16:creationId xmlns:a16="http://schemas.microsoft.com/office/drawing/2014/main" id="{6EBFF17F-B9BB-411F-AA1A-6ECB9161F682}"/>
              </a:ext>
            </a:extLst>
          </p:cNvPr>
          <p:cNvSpPr>
            <a:spLocks noGrp="1" noChangeArrowheads="1"/>
          </p:cNvSpPr>
          <p:nvPr>
            <p:ph type="dt" sz="half" idx="10"/>
          </p:nvPr>
        </p:nvSpPr>
        <p:spPr>
          <a:xfrm>
            <a:off x="3359150" y="6343650"/>
            <a:ext cx="1905000" cy="457200"/>
          </a:xfrm>
        </p:spPr>
        <p:txBody>
          <a:bodyPr/>
          <a:lstStyle>
            <a:lvl1pPr>
              <a:defRPr/>
            </a:lvl1pPr>
          </a:lstStyle>
          <a:p>
            <a:pPr>
              <a:defRPr/>
            </a:pPr>
            <a:endParaRPr lang="en-US" altLang="en-US"/>
          </a:p>
        </p:txBody>
      </p:sp>
      <p:sp>
        <p:nvSpPr>
          <p:cNvPr id="8" name="Rectangle 8">
            <a:extLst>
              <a:ext uri="{FF2B5EF4-FFF2-40B4-BE49-F238E27FC236}">
                <a16:creationId xmlns:a16="http://schemas.microsoft.com/office/drawing/2014/main" id="{F1922118-B897-4442-807F-B79869221266}"/>
              </a:ext>
            </a:extLst>
          </p:cNvPr>
          <p:cNvSpPr>
            <a:spLocks noGrp="1" noChangeArrowheads="1"/>
          </p:cNvSpPr>
          <p:nvPr>
            <p:ph type="ftr" sz="quarter" idx="11"/>
          </p:nvPr>
        </p:nvSpPr>
        <p:spPr>
          <a:xfrm>
            <a:off x="6019800" y="6343650"/>
            <a:ext cx="2895600" cy="457200"/>
          </a:xfrm>
        </p:spPr>
        <p:txBody>
          <a:bodyPr/>
          <a:lstStyle>
            <a:lvl1pPr>
              <a:defRPr/>
            </a:lvl1pPr>
          </a:lstStyle>
          <a:p>
            <a:pPr>
              <a:defRPr/>
            </a:pPr>
            <a:endParaRPr lang="en-US" altLang="en-US"/>
          </a:p>
        </p:txBody>
      </p:sp>
      <p:sp>
        <p:nvSpPr>
          <p:cNvPr id="9" name="Rectangle 9">
            <a:extLst>
              <a:ext uri="{FF2B5EF4-FFF2-40B4-BE49-F238E27FC236}">
                <a16:creationId xmlns:a16="http://schemas.microsoft.com/office/drawing/2014/main" id="{05649BC9-E0F9-4B6C-BB70-55A92675109C}"/>
              </a:ext>
            </a:extLst>
          </p:cNvPr>
          <p:cNvSpPr>
            <a:spLocks noGrp="1" noChangeArrowheads="1"/>
          </p:cNvSpPr>
          <p:nvPr>
            <p:ph type="sldNum" sz="quarter" idx="12"/>
          </p:nvPr>
        </p:nvSpPr>
        <p:spPr>
          <a:xfrm>
            <a:off x="125413" y="6361113"/>
            <a:ext cx="1905000" cy="457200"/>
          </a:xfrm>
        </p:spPr>
        <p:txBody>
          <a:bodyPr/>
          <a:lstStyle>
            <a:lvl1pPr>
              <a:defRPr/>
            </a:lvl1pPr>
          </a:lstStyle>
          <a:p>
            <a:fld id="{A96505D7-0E04-4A9D-B274-D302479A7293}" type="slidenum">
              <a:rPr lang="en-US" altLang="en-US"/>
              <a:pPr/>
              <a:t>‹#›</a:t>
            </a:fld>
            <a:endParaRPr lang="en-US" altLang="en-US"/>
          </a:p>
        </p:txBody>
      </p:sp>
    </p:spTree>
    <p:extLst>
      <p:ext uri="{BB962C8B-B14F-4D97-AF65-F5344CB8AC3E}">
        <p14:creationId xmlns:p14="http://schemas.microsoft.com/office/powerpoint/2010/main" val="247554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3" name="Group 2"/>
          <p:cNvGrpSpPr/>
          <p:nvPr userDrawn="1"/>
        </p:nvGrpSpPr>
        <p:grpSpPr>
          <a:xfrm>
            <a:off x="6084168" y="1268760"/>
            <a:ext cx="543739" cy="576064"/>
            <a:chOff x="2699792" y="5589240"/>
            <a:chExt cx="543739" cy="576064"/>
          </a:xfrm>
        </p:grpSpPr>
        <p:sp>
          <p:nvSpPr>
            <p:cNvPr id="4" name="Multiply 3"/>
            <p:cNvSpPr/>
            <p:nvPr userDrawn="1"/>
          </p:nvSpPr>
          <p:spPr bwMode="auto">
            <a:xfrm>
              <a:off x="2755637" y="5733256"/>
              <a:ext cx="432048" cy="432048"/>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5" name="TextBox 4"/>
            <p:cNvSpPr txBox="1"/>
            <p:nvPr userDrawn="1"/>
          </p:nvSpPr>
          <p:spPr>
            <a:xfrm>
              <a:off x="2699792" y="5589240"/>
              <a:ext cx="543739" cy="215444"/>
            </a:xfrm>
            <a:prstGeom prst="rect">
              <a:avLst/>
            </a:prstGeom>
            <a:noFill/>
          </p:spPr>
          <p:txBody>
            <a:bodyPr wrap="none" rtlCol="0">
              <a:spAutoFit/>
            </a:bodyPr>
            <a:lstStyle/>
            <a:p>
              <a:pPr algn="ctr"/>
              <a:r>
                <a:rPr lang="en-US" sz="800" b="1" dirty="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grpSp>
      <p:grpSp>
        <p:nvGrpSpPr>
          <p:cNvPr id="6" name="Group 5"/>
          <p:cNvGrpSpPr/>
          <p:nvPr userDrawn="1"/>
        </p:nvGrpSpPr>
        <p:grpSpPr>
          <a:xfrm>
            <a:off x="5004048" y="1412776"/>
            <a:ext cx="551657" cy="360040"/>
            <a:chOff x="4917173" y="1628220"/>
            <a:chExt cx="551657" cy="360040"/>
          </a:xfrm>
        </p:grpSpPr>
        <p:sp>
          <p:nvSpPr>
            <p:cNvPr id="7" name="Flowchart: Merge 6">
              <a:hlinkClick r:id="" action="ppaction://hlinkshowjump?jump=nextslide" highlightClick="1"/>
            </p:cNvPr>
            <p:cNvSpPr/>
            <p:nvPr userDrawn="1"/>
          </p:nvSpPr>
          <p:spPr bwMode="auto">
            <a:xfrm rot="16200000">
              <a:off x="4888312" y="1657081"/>
              <a:ext cx="288611" cy="230889"/>
            </a:xfrm>
            <a:prstGeom prst="flowChartMerge">
              <a:avLst/>
            </a:prstGeom>
            <a:solidFill>
              <a:srgbClr val="FF6600"/>
            </a:solidFill>
            <a:ln w="952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dirty="0">
                <a:ln>
                  <a:noFill/>
                </a:ln>
                <a:solidFill>
                  <a:schemeClr val="tx1"/>
                </a:solidFill>
                <a:effectLst/>
                <a:latin typeface="Arial" charset="0"/>
              </a:endParaRPr>
            </a:p>
          </p:txBody>
        </p:sp>
        <p:sp>
          <p:nvSpPr>
            <p:cNvPr id="8" name="TextBox 7"/>
            <p:cNvSpPr txBox="1"/>
            <p:nvPr userDrawn="1"/>
          </p:nvSpPr>
          <p:spPr>
            <a:xfrm>
              <a:off x="4974784" y="1772816"/>
              <a:ext cx="494046" cy="215444"/>
            </a:xfrm>
            <a:prstGeom prst="rect">
              <a:avLst/>
            </a:prstGeom>
            <a:noFill/>
          </p:spPr>
          <p:txBody>
            <a:bodyPr wrap="none" rtlCol="0">
              <a:spAutoFit/>
            </a:bodyPr>
            <a:lstStyle/>
            <a:p>
              <a:pPr algn="ctr"/>
              <a:r>
                <a:rPr lang="en-US" sz="800" b="1" dirty="0">
                  <a:solidFill>
                    <a:schemeClr val="tx1">
                      <a:lumMod val="65000"/>
                      <a:lumOff val="35000"/>
                    </a:schemeClr>
                  </a:solidFill>
                  <a:latin typeface="Gill Sans" pitchFamily="34" charset="0"/>
                </a:rPr>
                <a:t>NEXT</a:t>
              </a:r>
              <a:endParaRPr lang="en-MY" sz="800" b="1" dirty="0">
                <a:solidFill>
                  <a:schemeClr val="tx1">
                    <a:lumMod val="65000"/>
                    <a:lumOff val="35000"/>
                  </a:schemeClr>
                </a:solidFill>
                <a:latin typeface="Gill Sans" pitchFamily="34" charset="0"/>
              </a:endParaRPr>
            </a:p>
          </p:txBody>
        </p:sp>
      </p:grpSp>
      <p:grpSp>
        <p:nvGrpSpPr>
          <p:cNvPr id="9" name="Group 8"/>
          <p:cNvGrpSpPr/>
          <p:nvPr userDrawn="1"/>
        </p:nvGrpSpPr>
        <p:grpSpPr>
          <a:xfrm>
            <a:off x="4322841" y="1371600"/>
            <a:ext cx="609600" cy="401216"/>
            <a:chOff x="4106415" y="1628222"/>
            <a:chExt cx="609600" cy="360038"/>
          </a:xfrm>
        </p:grpSpPr>
        <p:sp>
          <p:nvSpPr>
            <p:cNvPr id="10" name="Flowchart: Merge 9">
              <a:hlinkClick r:id="" action="ppaction://hlinkshowjump?jump=previousslide" highlightClick="1"/>
            </p:cNvPr>
            <p:cNvSpPr/>
            <p:nvPr userDrawn="1"/>
          </p:nvSpPr>
          <p:spPr bwMode="auto">
            <a:xfrm rot="5400000">
              <a:off x="4456266" y="1657082"/>
              <a:ext cx="288610" cy="230889"/>
            </a:xfrm>
            <a:prstGeom prst="flowChartMerge">
              <a:avLst/>
            </a:prstGeom>
            <a:solidFill>
              <a:srgbClr val="FF6600"/>
            </a:solidFill>
            <a:ln w="952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11" name="TextBox 10"/>
            <p:cNvSpPr txBox="1"/>
            <p:nvPr userDrawn="1"/>
          </p:nvSpPr>
          <p:spPr>
            <a:xfrm>
              <a:off x="4106415" y="1772816"/>
              <a:ext cx="489238" cy="215444"/>
            </a:xfrm>
            <a:prstGeom prst="rect">
              <a:avLst/>
            </a:prstGeom>
            <a:noFill/>
          </p:spPr>
          <p:txBody>
            <a:bodyPr wrap="none" rtlCol="0">
              <a:spAutoFit/>
            </a:bodyPr>
            <a:lstStyle/>
            <a:p>
              <a:pPr algn="ctr"/>
              <a:r>
                <a:rPr lang="en-US" sz="800" b="1" dirty="0">
                  <a:solidFill>
                    <a:schemeClr val="tx1">
                      <a:lumMod val="65000"/>
                      <a:lumOff val="35000"/>
                    </a:schemeClr>
                  </a:solidFill>
                  <a:latin typeface="Gill Sans" pitchFamily="34" charset="0"/>
                </a:rPr>
                <a:t>BACK</a:t>
              </a:r>
              <a:endParaRPr lang="en-MY" sz="800" b="1" dirty="0">
                <a:solidFill>
                  <a:schemeClr val="tx1">
                    <a:lumMod val="65000"/>
                    <a:lumOff val="35000"/>
                  </a:schemeClr>
                </a:solidFill>
                <a:latin typeface="Gill Sans" pitchFamily="34" charset="0"/>
              </a:endParaRPr>
            </a:p>
          </p:txBody>
        </p:sp>
      </p:grpSp>
      <p:sp>
        <p:nvSpPr>
          <p:cNvPr id="12" name="TextBox 11"/>
          <p:cNvSpPr txBox="1"/>
          <p:nvPr userDrawn="1"/>
        </p:nvSpPr>
        <p:spPr>
          <a:xfrm>
            <a:off x="611560" y="1124744"/>
            <a:ext cx="1283365" cy="369332"/>
          </a:xfrm>
          <a:prstGeom prst="rect">
            <a:avLst/>
          </a:prstGeom>
          <a:noFill/>
        </p:spPr>
        <p:txBody>
          <a:bodyPr wrap="none" rtlCol="0">
            <a:spAutoFit/>
          </a:bodyPr>
          <a:lstStyle/>
          <a:p>
            <a:r>
              <a:rPr lang="en-US" dirty="0"/>
              <a:t>BUTTONS</a:t>
            </a:r>
            <a:endParaRPr lang="en-MY" dirty="0"/>
          </a:p>
        </p:txBody>
      </p:sp>
      <p:grpSp>
        <p:nvGrpSpPr>
          <p:cNvPr id="13" name="Group 21"/>
          <p:cNvGrpSpPr/>
          <p:nvPr userDrawn="1"/>
        </p:nvGrpSpPr>
        <p:grpSpPr>
          <a:xfrm>
            <a:off x="4874459" y="3356992"/>
            <a:ext cx="529312" cy="544270"/>
            <a:chOff x="5842888" y="2708920"/>
            <a:chExt cx="529312" cy="544270"/>
          </a:xfrm>
        </p:grpSpPr>
        <p:sp>
          <p:nvSpPr>
            <p:cNvPr id="23" name="Rectangle 22"/>
            <p:cNvSpPr/>
            <p:nvPr userDrawn="1"/>
          </p:nvSpPr>
          <p:spPr bwMode="auto">
            <a:xfrm>
              <a:off x="5927544" y="2893190"/>
              <a:ext cx="360000" cy="360000"/>
            </a:xfrm>
            <a:prstGeom prst="rect">
              <a:avLst/>
            </a:prstGeom>
            <a:solidFill>
              <a:schemeClr val="tx1">
                <a:lumMod val="85000"/>
                <a:lumOff val="15000"/>
              </a:schemeClr>
            </a:solidFill>
            <a:ln w="9525" cap="flat" cmpd="sng" algn="ctr">
              <a:no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24" name="Action Button: Movie 23">
              <a:hlinkClick r:id="" action="ppaction://noaction" highlightClick="1"/>
            </p:cNvPr>
            <p:cNvSpPr/>
            <p:nvPr userDrawn="1"/>
          </p:nvSpPr>
          <p:spPr bwMode="auto">
            <a:xfrm>
              <a:off x="5945544" y="2911170"/>
              <a:ext cx="324000" cy="324000"/>
            </a:xfrm>
            <a:prstGeom prst="actionButtonMovi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25" name="TextBox 24"/>
            <p:cNvSpPr txBox="1"/>
            <p:nvPr userDrawn="1"/>
          </p:nvSpPr>
          <p:spPr>
            <a:xfrm>
              <a:off x="5842888" y="2708920"/>
              <a:ext cx="529312" cy="215444"/>
            </a:xfrm>
            <a:prstGeom prst="rect">
              <a:avLst/>
            </a:prstGeom>
            <a:noFill/>
          </p:spPr>
          <p:txBody>
            <a:bodyPr wrap="none" rtlCol="0">
              <a:spAutoFit/>
            </a:bodyPr>
            <a:lstStyle/>
            <a:p>
              <a:pPr algn="ctr"/>
              <a:r>
                <a:rPr lang="en-US" sz="800" b="1" dirty="0">
                  <a:solidFill>
                    <a:schemeClr val="tx1">
                      <a:lumMod val="65000"/>
                      <a:lumOff val="35000"/>
                    </a:schemeClr>
                  </a:solidFill>
                  <a:latin typeface="Gill Sans" pitchFamily="34" charset="0"/>
                </a:rPr>
                <a:t>VIDEO</a:t>
              </a:r>
              <a:endParaRPr lang="en-MY" sz="800" b="1" dirty="0">
                <a:solidFill>
                  <a:schemeClr val="tx1">
                    <a:lumMod val="65000"/>
                    <a:lumOff val="35000"/>
                  </a:schemeClr>
                </a:solidFill>
                <a:latin typeface="Gill Sans" pitchFamily="34" charset="0"/>
              </a:endParaRPr>
            </a:p>
          </p:txBody>
        </p:sp>
      </p:grpSp>
      <p:grpSp>
        <p:nvGrpSpPr>
          <p:cNvPr id="14" name="Group 25"/>
          <p:cNvGrpSpPr/>
          <p:nvPr userDrawn="1"/>
        </p:nvGrpSpPr>
        <p:grpSpPr>
          <a:xfrm>
            <a:off x="5319243" y="3356992"/>
            <a:ext cx="516488" cy="544270"/>
            <a:chOff x="5849300" y="2708920"/>
            <a:chExt cx="516488" cy="544270"/>
          </a:xfrm>
        </p:grpSpPr>
        <p:sp>
          <p:nvSpPr>
            <p:cNvPr id="27" name="Rectangle 26"/>
            <p:cNvSpPr/>
            <p:nvPr userDrawn="1"/>
          </p:nvSpPr>
          <p:spPr bwMode="auto">
            <a:xfrm>
              <a:off x="5927544" y="2893190"/>
              <a:ext cx="360000" cy="360000"/>
            </a:xfrm>
            <a:prstGeom prst="rect">
              <a:avLst/>
            </a:prstGeom>
            <a:solidFill>
              <a:schemeClr val="tx1">
                <a:lumMod val="85000"/>
                <a:lumOff val="15000"/>
              </a:schemeClr>
            </a:solidFill>
            <a:ln w="9525" cap="flat" cmpd="sng" algn="ctr">
              <a:no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28" name="Action Button: Home 27">
              <a:hlinkClick r:id="" action="ppaction://noaction" highlightClick="1"/>
            </p:cNvPr>
            <p:cNvSpPr/>
            <p:nvPr userDrawn="1"/>
          </p:nvSpPr>
          <p:spPr bwMode="auto">
            <a:xfrm>
              <a:off x="5945544" y="2911170"/>
              <a:ext cx="324000" cy="324000"/>
            </a:xfrm>
            <a:prstGeom prst="actionButtonHom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29" name="TextBox 28"/>
            <p:cNvSpPr txBox="1"/>
            <p:nvPr userDrawn="1"/>
          </p:nvSpPr>
          <p:spPr>
            <a:xfrm>
              <a:off x="5849300" y="2708920"/>
              <a:ext cx="516488" cy="215444"/>
            </a:xfrm>
            <a:prstGeom prst="rect">
              <a:avLst/>
            </a:prstGeom>
            <a:noFill/>
          </p:spPr>
          <p:txBody>
            <a:bodyPr wrap="none" rtlCol="0">
              <a:spAutoFit/>
            </a:bodyPr>
            <a:lstStyle/>
            <a:p>
              <a:pPr algn="ctr"/>
              <a:r>
                <a:rPr lang="en-US" sz="800" b="1" dirty="0">
                  <a:solidFill>
                    <a:schemeClr val="tx1">
                      <a:lumMod val="65000"/>
                      <a:lumOff val="35000"/>
                    </a:schemeClr>
                  </a:solidFill>
                  <a:latin typeface="Gill Sans" pitchFamily="34" charset="0"/>
                </a:rPr>
                <a:t>HOME</a:t>
              </a:r>
              <a:endParaRPr lang="en-MY" sz="800" b="1" dirty="0">
                <a:solidFill>
                  <a:schemeClr val="tx1">
                    <a:lumMod val="65000"/>
                    <a:lumOff val="35000"/>
                  </a:schemeClr>
                </a:solidFill>
                <a:latin typeface="Gill Sans" pitchFamily="34" charset="0"/>
              </a:endParaRPr>
            </a:p>
          </p:txBody>
        </p:sp>
      </p:grpSp>
      <p:grpSp>
        <p:nvGrpSpPr>
          <p:cNvPr id="15" name="Group 29"/>
          <p:cNvGrpSpPr/>
          <p:nvPr userDrawn="1"/>
        </p:nvGrpSpPr>
        <p:grpSpPr>
          <a:xfrm>
            <a:off x="5751203" y="3356992"/>
            <a:ext cx="457177" cy="544270"/>
            <a:chOff x="5878956" y="2708920"/>
            <a:chExt cx="457177" cy="544270"/>
          </a:xfrm>
        </p:grpSpPr>
        <p:sp>
          <p:nvSpPr>
            <p:cNvPr id="31" name="Rectangle 30"/>
            <p:cNvSpPr/>
            <p:nvPr userDrawn="1"/>
          </p:nvSpPr>
          <p:spPr bwMode="auto">
            <a:xfrm>
              <a:off x="5927544" y="2893190"/>
              <a:ext cx="360000" cy="360000"/>
            </a:xfrm>
            <a:prstGeom prst="rect">
              <a:avLst/>
            </a:prstGeom>
            <a:solidFill>
              <a:schemeClr val="tx1">
                <a:lumMod val="85000"/>
                <a:lumOff val="15000"/>
              </a:schemeClr>
            </a:solidFill>
            <a:ln w="9525" cap="flat" cmpd="sng" algn="ctr">
              <a:no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32" name="Action Button: Information 31">
              <a:hlinkClick r:id="" action="ppaction://noaction" highlightClick="1"/>
            </p:cNvPr>
            <p:cNvSpPr/>
            <p:nvPr userDrawn="1"/>
          </p:nvSpPr>
          <p:spPr bwMode="auto">
            <a:xfrm>
              <a:off x="5945544" y="2911170"/>
              <a:ext cx="324000" cy="324000"/>
            </a:xfrm>
            <a:prstGeom prst="actionButtonInformation">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33" name="TextBox 32"/>
            <p:cNvSpPr txBox="1"/>
            <p:nvPr userDrawn="1"/>
          </p:nvSpPr>
          <p:spPr>
            <a:xfrm>
              <a:off x="5878956" y="2708920"/>
              <a:ext cx="457177" cy="215444"/>
            </a:xfrm>
            <a:prstGeom prst="rect">
              <a:avLst/>
            </a:prstGeom>
            <a:noFill/>
          </p:spPr>
          <p:txBody>
            <a:bodyPr wrap="none" rtlCol="0">
              <a:spAutoFit/>
            </a:bodyPr>
            <a:lstStyle/>
            <a:p>
              <a:pPr algn="ctr"/>
              <a:r>
                <a:rPr lang="en-US" sz="800" b="1" dirty="0">
                  <a:solidFill>
                    <a:schemeClr val="tx1">
                      <a:lumMod val="65000"/>
                      <a:lumOff val="35000"/>
                    </a:schemeClr>
                  </a:solidFill>
                  <a:latin typeface="Gill Sans" pitchFamily="34" charset="0"/>
                </a:rPr>
                <a:t>INFO</a:t>
              </a:r>
              <a:endParaRPr lang="en-MY" sz="800" b="1" dirty="0">
                <a:solidFill>
                  <a:schemeClr val="tx1">
                    <a:lumMod val="65000"/>
                    <a:lumOff val="35000"/>
                  </a:schemeClr>
                </a:solidFill>
                <a:latin typeface="Gill Sans" pitchFamily="34" charset="0"/>
              </a:endParaRPr>
            </a:p>
          </p:txBody>
        </p:sp>
      </p:grpSp>
      <p:grpSp>
        <p:nvGrpSpPr>
          <p:cNvPr id="16" name="Group 33"/>
          <p:cNvGrpSpPr/>
          <p:nvPr userDrawn="1"/>
        </p:nvGrpSpPr>
        <p:grpSpPr>
          <a:xfrm>
            <a:off x="6181951" y="3356992"/>
            <a:ext cx="434735" cy="544270"/>
            <a:chOff x="5890177" y="2708920"/>
            <a:chExt cx="434735" cy="544270"/>
          </a:xfrm>
        </p:grpSpPr>
        <p:sp>
          <p:nvSpPr>
            <p:cNvPr id="35" name="Rectangle 34"/>
            <p:cNvSpPr/>
            <p:nvPr userDrawn="1"/>
          </p:nvSpPr>
          <p:spPr bwMode="auto">
            <a:xfrm>
              <a:off x="5927544" y="2893190"/>
              <a:ext cx="360000" cy="360000"/>
            </a:xfrm>
            <a:prstGeom prst="rect">
              <a:avLst/>
            </a:prstGeom>
            <a:solidFill>
              <a:schemeClr val="tx1">
                <a:lumMod val="85000"/>
                <a:lumOff val="15000"/>
              </a:schemeClr>
            </a:solidFill>
            <a:ln w="9525" cap="flat" cmpd="sng" algn="ctr">
              <a:no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36" name="Action Button: Document 35">
              <a:hlinkClick r:id="" action="ppaction://noaction" highlightClick="1"/>
            </p:cNvPr>
            <p:cNvSpPr/>
            <p:nvPr userDrawn="1"/>
          </p:nvSpPr>
          <p:spPr bwMode="auto">
            <a:xfrm>
              <a:off x="5945544" y="2911170"/>
              <a:ext cx="324000" cy="324000"/>
            </a:xfrm>
            <a:prstGeom prst="actionButtonDocumen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
          <p:nvSpPr>
            <p:cNvPr id="37" name="TextBox 36"/>
            <p:cNvSpPr txBox="1"/>
            <p:nvPr userDrawn="1"/>
          </p:nvSpPr>
          <p:spPr>
            <a:xfrm>
              <a:off x="5890177" y="2708920"/>
              <a:ext cx="434735" cy="215444"/>
            </a:xfrm>
            <a:prstGeom prst="rect">
              <a:avLst/>
            </a:prstGeom>
            <a:noFill/>
          </p:spPr>
          <p:txBody>
            <a:bodyPr wrap="none" rtlCol="0">
              <a:spAutoFit/>
            </a:bodyPr>
            <a:lstStyle/>
            <a:p>
              <a:pPr algn="ctr"/>
              <a:r>
                <a:rPr lang="en-US" sz="800" b="1" dirty="0">
                  <a:solidFill>
                    <a:schemeClr val="tx1">
                      <a:lumMod val="65000"/>
                      <a:lumOff val="35000"/>
                    </a:schemeClr>
                  </a:solidFill>
                  <a:latin typeface="Gill Sans" pitchFamily="34" charset="0"/>
                </a:rPr>
                <a:t>DOC</a:t>
              </a:r>
              <a:endParaRPr lang="en-MY" sz="800" b="1" dirty="0">
                <a:solidFill>
                  <a:schemeClr val="tx1">
                    <a:lumMod val="65000"/>
                    <a:lumOff val="35000"/>
                  </a:schemeClr>
                </a:solidFill>
                <a:latin typeface="Gill Sans" pitchFamily="34" charset="0"/>
              </a:endParaRPr>
            </a:p>
          </p:txBody>
        </p:sp>
      </p:gr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Rectangle 2"/>
          <p:cNvSpPr/>
          <p:nvPr userDrawn="1"/>
        </p:nvSpPr>
        <p:spPr bwMode="auto">
          <a:xfrm>
            <a:off x="8207396" y="817200"/>
            <a:ext cx="899592" cy="4320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 name="Rectangle 3">
            <a:hlinkClick r:id="rId2" action="ppaction://hlinksldjump" highlightClick="1"/>
          </p:cNvPr>
          <p:cNvSpPr/>
          <p:nvPr userDrawn="1"/>
        </p:nvSpPr>
        <p:spPr bwMode="auto">
          <a:xfrm>
            <a:off x="8224494" y="817200"/>
            <a:ext cx="865395" cy="306288"/>
          </a:xfrm>
          <a:prstGeom prst="rect">
            <a:avLst/>
          </a:prstGeom>
          <a:solidFill>
            <a:srgbClr val="FF6600"/>
          </a:solidFill>
          <a:ln w="952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b="1" dirty="0">
                <a:solidFill>
                  <a:schemeClr val="tx1"/>
                </a:solidFill>
                <a:latin typeface="Gill Sans" pitchFamily="34" charset="0"/>
              </a:rPr>
              <a:t>TOPIC</a:t>
            </a:r>
            <a:endParaRPr kumimoji="0" lang="en-MY" sz="10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214388934"/>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7740352" cy="504056"/>
          </a:xfrm>
          <a:prstGeom prst="rect">
            <a:avLst/>
          </a:prstGeom>
        </p:spPr>
        <p:txBody>
          <a:bodyPr/>
          <a:lstStyle>
            <a:lvl1pPr>
              <a:defRPr/>
            </a:lvl1pPr>
          </a:lstStyle>
          <a:p>
            <a:r>
              <a:rPr lang="en-US" dirty="0"/>
              <a:t>Click to edit Master title style</a:t>
            </a:r>
            <a:endParaRPr lang="en-MY" dirty="0"/>
          </a:p>
        </p:txBody>
      </p:sp>
      <p:sp>
        <p:nvSpPr>
          <p:cNvPr id="3" name="Content Placeholder 2"/>
          <p:cNvSpPr>
            <a:spLocks noGrp="1"/>
          </p:cNvSpPr>
          <p:nvPr>
            <p:ph idx="1"/>
          </p:nvPr>
        </p:nvSpPr>
        <p:spPr>
          <a:xfrm>
            <a:off x="251520" y="1196752"/>
            <a:ext cx="8640960" cy="5040560"/>
          </a:xfrm>
        </p:spPr>
        <p:txBody>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MY"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1520" y="1196752"/>
            <a:ext cx="8640000" cy="432000"/>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7740352" cy="504056"/>
          </a:xfrm>
          <a:prstGeom prst="rect">
            <a:avLst/>
          </a:prstGeom>
        </p:spPr>
        <p:txBody>
          <a:bodyPr/>
          <a:lstStyle/>
          <a:p>
            <a:r>
              <a:rPr lang="en-US"/>
              <a:t>Click to edit Master title style</a:t>
            </a:r>
            <a:endParaRPr lang="en-MY"/>
          </a:p>
        </p:txBody>
      </p:sp>
      <p:sp>
        <p:nvSpPr>
          <p:cNvPr id="3" name="Content Placeholder 2"/>
          <p:cNvSpPr>
            <a:spLocks noGrp="1"/>
          </p:cNvSpPr>
          <p:nvPr>
            <p:ph sz="half" idx="1"/>
          </p:nvPr>
        </p:nvSpPr>
        <p:spPr>
          <a:xfrm>
            <a:off x="457200" y="1981200"/>
            <a:ext cx="4038600" cy="3886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648200" y="1981200"/>
            <a:ext cx="4038600" cy="3886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9512" y="836712"/>
            <a:ext cx="8784976" cy="360040"/>
          </a:xfrm>
          <a:prstGeom prst="rect">
            <a:avLst/>
          </a:prstGeom>
        </p:spPr>
        <p:txBody>
          <a:bodyPr/>
          <a:lstStyle>
            <a:lvl1pPr>
              <a:defRPr>
                <a:solidFill>
                  <a:srgbClr val="F96307"/>
                </a:solidFill>
              </a:defRPr>
            </a:lvl1pPr>
          </a:lstStyle>
          <a:p>
            <a:endParaRPr lang="en-MY"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MY"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7740352" cy="504056"/>
          </a:xfrm>
          <a:prstGeom prst="rect">
            <a:avLst/>
          </a:prstGeom>
        </p:spPr>
        <p:txBody>
          <a:bodyPr/>
          <a:lstStyle/>
          <a:p>
            <a:r>
              <a:rPr lang="en-US" dirty="0"/>
              <a:t>Click to edit Master title style</a:t>
            </a:r>
            <a:endParaRPr lang="en-MY" dirty="0"/>
          </a:p>
        </p:txBody>
      </p:sp>
      <p:graphicFrame>
        <p:nvGraphicFramePr>
          <p:cNvPr id="3" name="Chart 2"/>
          <p:cNvGraphicFramePr/>
          <p:nvPr userDrawn="1"/>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sp>
        <p:nvSpPr>
          <p:cNvPr id="15" name="Rectangle 14"/>
          <p:cNvSpPr/>
          <p:nvPr/>
        </p:nvSpPr>
        <p:spPr bwMode="auto">
          <a:xfrm>
            <a:off x="0" y="55984"/>
            <a:ext cx="9144000" cy="636712"/>
          </a:xfrm>
          <a:prstGeom prst="rect">
            <a:avLst/>
          </a:prstGeom>
          <a:solidFill>
            <a:schemeClr val="accent6"/>
          </a:solidFill>
          <a:ln>
            <a:noFill/>
            <a:headEnd type="none" w="med" len="med"/>
            <a:tailEnd type="none" w="med" len="med"/>
          </a:ln>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algn="ctr" rtl="0" fontAlgn="base">
              <a:spcBef>
                <a:spcPct val="0"/>
              </a:spcBef>
              <a:spcAft>
                <a:spcPct val="0"/>
              </a:spcAft>
            </a:pPr>
            <a:endParaRPr lang="en-US" sz="1800" b="1" kern="1200" spc="0" dirty="0">
              <a:solidFill>
                <a:schemeClr val="tx1"/>
              </a:solidFill>
              <a:effectLst/>
              <a:latin typeface="Times New Roman" panose="02020603050405020304" pitchFamily="18" charset="0"/>
              <a:ea typeface="+mn-ea"/>
              <a:cs typeface="Times New Roman" panose="02020603050405020304" pitchFamily="18" charset="0"/>
            </a:endParaRPr>
          </a:p>
          <a:p>
            <a:pPr algn="ctr" rtl="0" fontAlgn="base">
              <a:spcBef>
                <a:spcPct val="0"/>
              </a:spcBef>
              <a:spcAft>
                <a:spcPct val="0"/>
              </a:spcAft>
            </a:pPr>
            <a:r>
              <a:rPr lang="en-US" sz="1800" b="1" kern="1200" dirty="0">
                <a:solidFill>
                  <a:schemeClr val="tx1"/>
                </a:solidFill>
                <a:effectLst/>
                <a:latin typeface="+mn-lt"/>
                <a:ea typeface="+mn-ea"/>
                <a:cs typeface="Times New Roman" panose="02020603050405020304" pitchFamily="18" charset="0"/>
              </a:rPr>
              <a:t> </a:t>
            </a:r>
            <a:endParaRPr lang="en-US" sz="1800" b="1" kern="1200" spc="0" dirty="0">
              <a:solidFill>
                <a:schemeClr val="tx1"/>
              </a:solidFill>
              <a:effectLst/>
              <a:latin typeface="+mn-lt"/>
              <a:ea typeface="+mn-ea"/>
              <a:cs typeface="Times New Roman" panose="02020603050405020304" pitchFamily="18" charset="0"/>
            </a:endParaRPr>
          </a:p>
        </p:txBody>
      </p:sp>
      <p:sp>
        <p:nvSpPr>
          <p:cNvPr id="1028" name="Rectangle 4"/>
          <p:cNvSpPr>
            <a:spLocks noGrp="1" noChangeArrowheads="1"/>
          </p:cNvSpPr>
          <p:nvPr>
            <p:ph type="body" idx="1"/>
          </p:nvPr>
        </p:nvSpPr>
        <p:spPr bwMode="auto">
          <a:xfrm>
            <a:off x="323528" y="1052736"/>
            <a:ext cx="8568952" cy="5328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MY"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58" r:id="rId13"/>
    <p:sldLayoutId id="2147483959" r:id="rId14"/>
  </p:sldLayoutIdLst>
  <p:transition spd="slow"/>
  <p:hf sldNum="0" hdr="0" ftr="0" dt="0"/>
  <p:txStyles>
    <p:titleStyle>
      <a:lvl1pPr marL="0" indent="0" algn="l" defTabSz="720000" rtl="0" eaLnBrk="1" fontAlgn="base" hangingPunct="1">
        <a:lnSpc>
          <a:spcPts val="1800"/>
        </a:lnSpc>
        <a:spcBef>
          <a:spcPts val="0"/>
        </a:spcBef>
        <a:spcAft>
          <a:spcPts val="0"/>
        </a:spcAft>
        <a:tabLst>
          <a:tab pos="0" algn="l"/>
        </a:tabLst>
        <a:defRPr sz="1700" b="1">
          <a:solidFill>
            <a:srgbClr val="FFFF00"/>
          </a:solidFill>
          <a:effectLst/>
          <a:latin typeface="+mj-lt"/>
          <a:ea typeface="+mj-ea"/>
          <a:cs typeface="Calibri" pitchFamily="34" charset="0"/>
        </a:defRPr>
      </a:lvl1pPr>
      <a:lvl2pPr algn="l" rtl="0" eaLnBrk="1" fontAlgn="base" hangingPunct="1">
        <a:spcBef>
          <a:spcPct val="0"/>
        </a:spcBef>
        <a:spcAft>
          <a:spcPct val="0"/>
        </a:spcAft>
        <a:defRPr sz="2000" b="1">
          <a:solidFill>
            <a:srgbClr val="FFC800"/>
          </a:solidFill>
          <a:latin typeface="Trebuchet MS" pitchFamily="34" charset="0"/>
        </a:defRPr>
      </a:lvl2pPr>
      <a:lvl3pPr algn="l" rtl="0" eaLnBrk="1" fontAlgn="base" hangingPunct="1">
        <a:spcBef>
          <a:spcPct val="0"/>
        </a:spcBef>
        <a:spcAft>
          <a:spcPct val="0"/>
        </a:spcAft>
        <a:defRPr sz="2000" b="1">
          <a:solidFill>
            <a:srgbClr val="FFC800"/>
          </a:solidFill>
          <a:latin typeface="Trebuchet MS" pitchFamily="34" charset="0"/>
        </a:defRPr>
      </a:lvl3pPr>
      <a:lvl4pPr algn="l" rtl="0" eaLnBrk="1" fontAlgn="base" hangingPunct="1">
        <a:spcBef>
          <a:spcPct val="0"/>
        </a:spcBef>
        <a:spcAft>
          <a:spcPct val="0"/>
        </a:spcAft>
        <a:defRPr sz="2000" b="1">
          <a:solidFill>
            <a:srgbClr val="FFC800"/>
          </a:solidFill>
          <a:latin typeface="Trebuchet MS" pitchFamily="34" charset="0"/>
        </a:defRPr>
      </a:lvl4pPr>
      <a:lvl5pPr algn="l" rtl="0" eaLnBrk="1" fontAlgn="base" hangingPunct="1">
        <a:spcBef>
          <a:spcPct val="0"/>
        </a:spcBef>
        <a:spcAft>
          <a:spcPct val="0"/>
        </a:spcAft>
        <a:defRPr sz="2000" b="1">
          <a:solidFill>
            <a:srgbClr val="FFC800"/>
          </a:solidFill>
          <a:latin typeface="Trebuchet MS" pitchFamily="34" charset="0"/>
        </a:defRPr>
      </a:lvl5pPr>
      <a:lvl6pPr marL="457200" algn="l" rtl="0" eaLnBrk="1" fontAlgn="base" hangingPunct="1">
        <a:spcBef>
          <a:spcPct val="0"/>
        </a:spcBef>
        <a:spcAft>
          <a:spcPct val="0"/>
        </a:spcAft>
        <a:defRPr sz="2000" b="1">
          <a:solidFill>
            <a:srgbClr val="FFC800"/>
          </a:solidFill>
          <a:latin typeface="Trebuchet MS" pitchFamily="34" charset="0"/>
        </a:defRPr>
      </a:lvl6pPr>
      <a:lvl7pPr marL="914400" algn="l" rtl="0" eaLnBrk="1" fontAlgn="base" hangingPunct="1">
        <a:spcBef>
          <a:spcPct val="0"/>
        </a:spcBef>
        <a:spcAft>
          <a:spcPct val="0"/>
        </a:spcAft>
        <a:defRPr sz="2000" b="1">
          <a:solidFill>
            <a:srgbClr val="FFC800"/>
          </a:solidFill>
          <a:latin typeface="Trebuchet MS" pitchFamily="34" charset="0"/>
        </a:defRPr>
      </a:lvl7pPr>
      <a:lvl8pPr marL="1371600" algn="l" rtl="0" eaLnBrk="1" fontAlgn="base" hangingPunct="1">
        <a:spcBef>
          <a:spcPct val="0"/>
        </a:spcBef>
        <a:spcAft>
          <a:spcPct val="0"/>
        </a:spcAft>
        <a:defRPr sz="2000" b="1">
          <a:solidFill>
            <a:srgbClr val="FFC800"/>
          </a:solidFill>
          <a:latin typeface="Trebuchet MS" pitchFamily="34" charset="0"/>
        </a:defRPr>
      </a:lvl8pPr>
      <a:lvl9pPr marL="1828800" algn="l" rtl="0" eaLnBrk="1" fontAlgn="base" hangingPunct="1">
        <a:spcBef>
          <a:spcPct val="0"/>
        </a:spcBef>
        <a:spcAft>
          <a:spcPct val="0"/>
        </a:spcAft>
        <a:defRPr sz="2000" b="1">
          <a:solidFill>
            <a:srgbClr val="FFC800"/>
          </a:solidFill>
          <a:latin typeface="Trebuchet MS" pitchFamily="34" charset="0"/>
        </a:defRPr>
      </a:lvl9pPr>
    </p:titleStyle>
    <p:bodyStyle>
      <a:lvl1pPr marL="342900" indent="-342900" algn="l" rtl="0" eaLnBrk="1" fontAlgn="base" hangingPunct="1">
        <a:spcBef>
          <a:spcPct val="20000"/>
        </a:spcBef>
        <a:spcAft>
          <a:spcPct val="0"/>
        </a:spcAft>
        <a:buClr>
          <a:srgbClr val="FF6600"/>
        </a:buClr>
        <a:buSzPct val="100000"/>
        <a:buFont typeface="Wingdings 3" pitchFamily="18" charset="2"/>
        <a:buChar char=""/>
        <a:defRPr sz="1800">
          <a:solidFill>
            <a:schemeClr val="tx1"/>
          </a:solidFill>
          <a:latin typeface="+mn-lt"/>
          <a:ea typeface="+mn-ea"/>
          <a:cs typeface="+mn-cs"/>
        </a:defRPr>
      </a:lvl1pPr>
      <a:lvl2pPr marL="742950" indent="-285750" algn="l" rtl="0" eaLnBrk="1" fontAlgn="base" hangingPunct="1">
        <a:spcBef>
          <a:spcPct val="20000"/>
        </a:spcBef>
        <a:spcAft>
          <a:spcPct val="0"/>
        </a:spcAft>
        <a:buClr>
          <a:srgbClr val="FF6600"/>
        </a:buClr>
        <a:buSzPct val="100000"/>
        <a:buFont typeface="Wingdings 3" pitchFamily="18" charset="2"/>
        <a:buChar char=""/>
        <a:defRPr sz="1800">
          <a:solidFill>
            <a:schemeClr val="tx1"/>
          </a:solidFill>
          <a:latin typeface="+mn-lt"/>
        </a:defRPr>
      </a:lvl2pPr>
      <a:lvl3pPr marL="1143000" indent="-228600" algn="l" rtl="0" eaLnBrk="1" fontAlgn="base" hangingPunct="1">
        <a:spcBef>
          <a:spcPct val="20000"/>
        </a:spcBef>
        <a:spcAft>
          <a:spcPct val="0"/>
        </a:spcAft>
        <a:buClr>
          <a:srgbClr val="FF6600"/>
        </a:buClr>
        <a:buSzPct val="100000"/>
        <a:buFont typeface="Wingdings 3" pitchFamily="18" charset="2"/>
        <a:buChar char=""/>
        <a:defRPr sz="1800">
          <a:solidFill>
            <a:schemeClr val="tx1"/>
          </a:solidFill>
          <a:latin typeface="+mn-lt"/>
        </a:defRPr>
      </a:lvl3pPr>
      <a:lvl4pPr marL="1600200" indent="-228600" algn="l" rtl="0" eaLnBrk="1" fontAlgn="base" hangingPunct="1">
        <a:spcBef>
          <a:spcPct val="20000"/>
        </a:spcBef>
        <a:spcAft>
          <a:spcPct val="0"/>
        </a:spcAft>
        <a:buClr>
          <a:srgbClr val="FF6600"/>
        </a:buClr>
        <a:buSzPct val="100000"/>
        <a:buFont typeface="Wingdings 3" pitchFamily="18" charset="2"/>
        <a:buChar char=""/>
        <a:defRPr sz="1800">
          <a:solidFill>
            <a:schemeClr val="tx1"/>
          </a:solidFill>
          <a:latin typeface="+mn-lt"/>
        </a:defRPr>
      </a:lvl4pPr>
      <a:lvl5pPr marL="2057400" indent="-228600" algn="l" rtl="0" eaLnBrk="1" fontAlgn="base" hangingPunct="1">
        <a:spcBef>
          <a:spcPct val="20000"/>
        </a:spcBef>
        <a:spcAft>
          <a:spcPct val="0"/>
        </a:spcAft>
        <a:buClr>
          <a:srgbClr val="FF6600"/>
        </a:buClr>
        <a:buSzPct val="100000"/>
        <a:buFont typeface="Wingdings 3" pitchFamily="18" charset="2"/>
        <a:buChar char=""/>
        <a:defRPr sz="18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jasthi/AutoPoster/issues" TargetMode="External"/><Relationship Id="rId2" Type="http://schemas.openxmlformats.org/officeDocument/2006/relationships/hyperlink" Target="https://github.com/sjasthi/AutoPoster" TargetMode="External"/><Relationship Id="rId1" Type="http://schemas.openxmlformats.org/officeDocument/2006/relationships/slideLayout" Target="../slideLayouts/slideLayout3.xml"/><Relationship Id="rId5" Type="http://schemas.openxmlformats.org/officeDocument/2006/relationships/hyperlink" Target="https://github.com/sjasthi/AutoPoster/projects/2" TargetMode="External"/><Relationship Id="rId4" Type="http://schemas.openxmlformats.org/officeDocument/2006/relationships/hyperlink" Target="https://github.com/sjasthi/AutoPoster/projects/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C8A603F-BA2C-47E4-BF98-3FC19D0352BB}"/>
              </a:ext>
            </a:extLst>
          </p:cNvPr>
          <p:cNvSpPr>
            <a:spLocks noGrp="1" noChangeArrowheads="1"/>
          </p:cNvSpPr>
          <p:nvPr>
            <p:ph type="ctrTitle"/>
          </p:nvPr>
        </p:nvSpPr>
        <p:spPr/>
        <p:txBody>
          <a:bodyPr/>
          <a:lstStyle/>
          <a:p>
            <a:pPr eaLnBrk="1" hangingPunct="1"/>
            <a:r>
              <a:rPr lang="en-US" altLang="en-US" dirty="0">
                <a:solidFill>
                  <a:schemeClr val="tx1"/>
                </a:solidFill>
              </a:rPr>
              <a:t>ICS370: Software Design Models</a:t>
            </a:r>
            <a:br>
              <a:rPr lang="en-US" altLang="en-US" dirty="0">
                <a:solidFill>
                  <a:schemeClr val="tx1"/>
                </a:solidFill>
              </a:rPr>
            </a:br>
            <a:br>
              <a:rPr lang="en-US" altLang="en-US" dirty="0">
                <a:solidFill>
                  <a:schemeClr val="tx1"/>
                </a:solidFill>
              </a:rPr>
            </a:br>
            <a:r>
              <a:rPr lang="en-US" altLang="en-US" dirty="0" err="1">
                <a:solidFill>
                  <a:schemeClr val="tx1"/>
                </a:solidFill>
              </a:rPr>
              <a:t>AutoPoster</a:t>
            </a:r>
            <a:r>
              <a:rPr lang="en-US" altLang="en-US" dirty="0">
                <a:solidFill>
                  <a:schemeClr val="tx1"/>
                </a:solidFill>
              </a:rPr>
              <a:t> </a:t>
            </a:r>
            <a:br>
              <a:rPr lang="en-US" altLang="en-US" dirty="0">
                <a:solidFill>
                  <a:schemeClr val="tx1"/>
                </a:solidFill>
              </a:rPr>
            </a:br>
            <a:r>
              <a:rPr lang="en-US" altLang="en-US" dirty="0">
                <a:solidFill>
                  <a:schemeClr val="tx1"/>
                </a:solidFill>
              </a:rPr>
              <a:t>(Posting messages to Facebook group on a configurable schedule)</a:t>
            </a:r>
            <a:br>
              <a:rPr lang="en-US" altLang="en-US" dirty="0">
                <a:solidFill>
                  <a:schemeClr val="tx1"/>
                </a:solidFill>
              </a:rPr>
            </a:br>
            <a:endParaRPr lang="en-US" altLang="en-US" dirty="0">
              <a:solidFill>
                <a:schemeClr val="tx1"/>
              </a:solidFill>
            </a:endParaRPr>
          </a:p>
        </p:txBody>
      </p:sp>
      <p:sp>
        <p:nvSpPr>
          <p:cNvPr id="30723" name="Rectangle 3">
            <a:extLst>
              <a:ext uri="{FF2B5EF4-FFF2-40B4-BE49-F238E27FC236}">
                <a16:creationId xmlns:a16="http://schemas.microsoft.com/office/drawing/2014/main" id="{9EDBB5C7-8CB7-462C-9F05-2F3D500E4E11}"/>
              </a:ext>
            </a:extLst>
          </p:cNvPr>
          <p:cNvSpPr>
            <a:spLocks noGrp="1" noChangeArrowheads="1"/>
          </p:cNvSpPr>
          <p:nvPr>
            <p:ph type="subTitle" idx="1"/>
          </p:nvPr>
        </p:nvSpPr>
        <p:spPr/>
        <p:txBody>
          <a:bodyPr/>
          <a:lstStyle/>
          <a:p>
            <a:pPr eaLnBrk="1" hangingPunct="1"/>
            <a:r>
              <a:rPr lang="en-US" altLang="en-US" dirty="0"/>
              <a:t>Siva Jasthi</a:t>
            </a:r>
          </a:p>
          <a:p>
            <a:pPr eaLnBrk="1" hangingPunct="1"/>
            <a:r>
              <a:rPr lang="en-US" altLang="en-US" dirty="0"/>
              <a:t>Summer 2021</a:t>
            </a:r>
          </a:p>
        </p:txBody>
      </p:sp>
    </p:spTree>
    <p:extLst>
      <p:ext uri="{BB962C8B-B14F-4D97-AF65-F5344CB8AC3E}">
        <p14:creationId xmlns:p14="http://schemas.microsoft.com/office/powerpoint/2010/main" val="291585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1535A95A-73B7-4DCC-BA4B-1CE8E8D65291}"/>
              </a:ext>
            </a:extLst>
          </p:cNvPr>
          <p:cNvSpPr>
            <a:spLocks noGrp="1" noChangeArrowheads="1"/>
          </p:cNvSpPr>
          <p:nvPr>
            <p:ph type="title"/>
          </p:nvPr>
        </p:nvSpPr>
        <p:spPr>
          <a:xfrm>
            <a:off x="228600" y="152400"/>
            <a:ext cx="8229600" cy="1139825"/>
          </a:xfrm>
        </p:spPr>
        <p:txBody>
          <a:bodyPr/>
          <a:lstStyle/>
          <a:p>
            <a:r>
              <a:rPr lang="en-GB" altLang="en-US" dirty="0"/>
              <a:t>Problem: Posting Schedule</a:t>
            </a:r>
            <a:endParaRPr lang="en-US" altLang="en-US" dirty="0"/>
          </a:p>
        </p:txBody>
      </p:sp>
      <p:sp>
        <p:nvSpPr>
          <p:cNvPr id="2" name="Rectangle 1">
            <a:extLst>
              <a:ext uri="{FF2B5EF4-FFF2-40B4-BE49-F238E27FC236}">
                <a16:creationId xmlns:a16="http://schemas.microsoft.com/office/drawing/2014/main" id="{0FE496B4-394F-460C-8FD8-1C39371E82E3}"/>
              </a:ext>
            </a:extLst>
          </p:cNvPr>
          <p:cNvSpPr/>
          <p:nvPr/>
        </p:nvSpPr>
        <p:spPr>
          <a:xfrm>
            <a:off x="240437" y="914400"/>
            <a:ext cx="8458200" cy="5632311"/>
          </a:xfrm>
          <a:prstGeom prst="rect">
            <a:avLst/>
          </a:prstGeom>
        </p:spPr>
        <p:txBody>
          <a:bodyPr wrap="square">
            <a:spAutoFit/>
          </a:bodyPr>
          <a:lstStyle/>
          <a:p>
            <a:pPr>
              <a:lnSpc>
                <a:spcPct val="90000"/>
              </a:lnSpc>
            </a:pPr>
            <a:r>
              <a:rPr lang="en-US" altLang="en-US" sz="1600" dirty="0"/>
              <a:t>I post several puzzles to a Face Book Puzzles group.</a:t>
            </a:r>
          </a:p>
          <a:p>
            <a:pPr>
              <a:lnSpc>
                <a:spcPct val="90000"/>
              </a:lnSpc>
            </a:pPr>
            <a:endParaRPr lang="en-US" altLang="en-US" sz="1600" dirty="0"/>
          </a:p>
          <a:p>
            <a:pPr>
              <a:lnSpc>
                <a:spcPct val="90000"/>
              </a:lnSpc>
            </a:pPr>
            <a:r>
              <a:rPr lang="en-US" altLang="en-US" sz="1600" dirty="0"/>
              <a:t>Typically, I post 5 different puzzles at different times in the morning. </a:t>
            </a:r>
          </a:p>
          <a:p>
            <a:pPr marL="342900" indent="-342900">
              <a:lnSpc>
                <a:spcPct val="90000"/>
              </a:lnSpc>
              <a:buFont typeface="Arial" panose="020B0604020202020204" pitchFamily="34" charset="0"/>
              <a:buChar char="•"/>
            </a:pPr>
            <a:r>
              <a:rPr lang="en-US" altLang="en-US" sz="1600" dirty="0"/>
              <a:t>8:30 AM CST</a:t>
            </a:r>
          </a:p>
          <a:p>
            <a:pPr marL="342900" indent="-342900">
              <a:lnSpc>
                <a:spcPct val="90000"/>
              </a:lnSpc>
              <a:buFont typeface="Arial" panose="020B0604020202020204" pitchFamily="34" charset="0"/>
              <a:buChar char="•"/>
            </a:pPr>
            <a:r>
              <a:rPr lang="en-US" altLang="en-US" sz="1600" dirty="0"/>
              <a:t>9:00 AM CST</a:t>
            </a:r>
          </a:p>
          <a:p>
            <a:pPr marL="342900" indent="-342900">
              <a:lnSpc>
                <a:spcPct val="90000"/>
              </a:lnSpc>
              <a:buFont typeface="Arial" panose="020B0604020202020204" pitchFamily="34" charset="0"/>
              <a:buChar char="•"/>
            </a:pPr>
            <a:r>
              <a:rPr lang="en-US" altLang="en-US" sz="1600" dirty="0"/>
              <a:t>9:30 AM CST</a:t>
            </a:r>
          </a:p>
          <a:p>
            <a:pPr marL="342900" indent="-342900">
              <a:lnSpc>
                <a:spcPct val="90000"/>
              </a:lnSpc>
              <a:buFont typeface="Arial" panose="020B0604020202020204" pitchFamily="34" charset="0"/>
              <a:buChar char="•"/>
            </a:pPr>
            <a:r>
              <a:rPr lang="en-US" altLang="en-US" sz="1600" dirty="0"/>
              <a:t>10:00 AM CST</a:t>
            </a:r>
          </a:p>
          <a:p>
            <a:pPr marL="342900" indent="-342900">
              <a:lnSpc>
                <a:spcPct val="90000"/>
              </a:lnSpc>
              <a:buFont typeface="Arial" panose="020B0604020202020204" pitchFamily="34" charset="0"/>
              <a:buChar char="•"/>
            </a:pPr>
            <a:r>
              <a:rPr lang="en-US" altLang="en-US" sz="1600" dirty="0"/>
              <a:t>10:30 AM CST</a:t>
            </a:r>
          </a:p>
          <a:p>
            <a:pPr>
              <a:lnSpc>
                <a:spcPct val="90000"/>
              </a:lnSpc>
            </a:pPr>
            <a:endParaRPr lang="en-US" altLang="en-US" sz="1600" dirty="0"/>
          </a:p>
          <a:p>
            <a:pPr>
              <a:lnSpc>
                <a:spcPct val="90000"/>
              </a:lnSpc>
            </a:pPr>
            <a:r>
              <a:rPr lang="en-US" altLang="en-US" sz="1600" dirty="0"/>
              <a:t>And I post the same type of 5 puzzles at the same times in the evening.</a:t>
            </a:r>
          </a:p>
          <a:p>
            <a:pPr>
              <a:lnSpc>
                <a:spcPct val="90000"/>
              </a:lnSpc>
            </a:pPr>
            <a:endParaRPr lang="en-US" altLang="en-US" sz="1600" dirty="0"/>
          </a:p>
          <a:p>
            <a:pPr marL="342900" indent="-342900">
              <a:lnSpc>
                <a:spcPct val="90000"/>
              </a:lnSpc>
              <a:buFont typeface="Arial" panose="020B0604020202020204" pitchFamily="34" charset="0"/>
              <a:buChar char="•"/>
            </a:pPr>
            <a:r>
              <a:rPr lang="en-US" altLang="en-US" sz="1600" dirty="0"/>
              <a:t>8:30 PM CST</a:t>
            </a:r>
          </a:p>
          <a:p>
            <a:pPr marL="342900" indent="-342900">
              <a:lnSpc>
                <a:spcPct val="90000"/>
              </a:lnSpc>
              <a:buFont typeface="Arial" panose="020B0604020202020204" pitchFamily="34" charset="0"/>
              <a:buChar char="•"/>
            </a:pPr>
            <a:r>
              <a:rPr lang="en-US" altLang="en-US" sz="1600" dirty="0"/>
              <a:t>9:00 PM CST</a:t>
            </a:r>
          </a:p>
          <a:p>
            <a:pPr marL="342900" indent="-342900">
              <a:lnSpc>
                <a:spcPct val="90000"/>
              </a:lnSpc>
              <a:buFont typeface="Arial" panose="020B0604020202020204" pitchFamily="34" charset="0"/>
              <a:buChar char="•"/>
            </a:pPr>
            <a:r>
              <a:rPr lang="en-US" altLang="en-US" sz="1600" dirty="0"/>
              <a:t>9:30 PM CST</a:t>
            </a:r>
          </a:p>
          <a:p>
            <a:pPr marL="342900" indent="-342900">
              <a:lnSpc>
                <a:spcPct val="90000"/>
              </a:lnSpc>
              <a:buFont typeface="Arial" panose="020B0604020202020204" pitchFamily="34" charset="0"/>
              <a:buChar char="•"/>
            </a:pPr>
            <a:r>
              <a:rPr lang="en-US" altLang="en-US" sz="1600" dirty="0"/>
              <a:t>10:00 PM CST</a:t>
            </a:r>
          </a:p>
          <a:p>
            <a:pPr marL="342900" indent="-342900">
              <a:lnSpc>
                <a:spcPct val="90000"/>
              </a:lnSpc>
              <a:buFont typeface="Arial" panose="020B0604020202020204" pitchFamily="34" charset="0"/>
              <a:buChar char="•"/>
            </a:pPr>
            <a:r>
              <a:rPr lang="en-US" altLang="en-US" sz="1600" dirty="0"/>
              <a:t>10:30 PM CST</a:t>
            </a:r>
          </a:p>
          <a:p>
            <a:pPr marL="342900" indent="-342900">
              <a:lnSpc>
                <a:spcPct val="90000"/>
              </a:lnSpc>
              <a:buFont typeface="Arial" panose="020B0604020202020204" pitchFamily="34" charset="0"/>
              <a:buChar char="•"/>
            </a:pPr>
            <a:endParaRPr lang="en-US" altLang="en-US" sz="1600" dirty="0"/>
          </a:p>
          <a:p>
            <a:pPr>
              <a:lnSpc>
                <a:spcPct val="90000"/>
              </a:lnSpc>
            </a:pPr>
            <a:r>
              <a:rPr lang="en-US" altLang="en-US" sz="1600" dirty="0"/>
              <a:t>For example, please see the posting schedule for 8:30 AM/PM puzzle.</a:t>
            </a:r>
          </a:p>
          <a:p>
            <a:pPr>
              <a:lnSpc>
                <a:spcPct val="90000"/>
              </a:lnSpc>
            </a:pPr>
            <a:r>
              <a:rPr lang="en-US" altLang="en-US" sz="1600" dirty="0"/>
              <a:t>The posting schedule is captured as CSV (excel file with Comma Separated Values) file.</a:t>
            </a:r>
          </a:p>
          <a:p>
            <a:pPr>
              <a:lnSpc>
                <a:spcPct val="90000"/>
              </a:lnSpc>
            </a:pPr>
            <a:r>
              <a:rPr lang="en-US" altLang="en-US" sz="1600" dirty="0"/>
              <a:t>The schedule is starting on 5/23 at 8:30 PM and the schedule covers posting 100 puzzles.</a:t>
            </a:r>
          </a:p>
          <a:p>
            <a:pPr>
              <a:lnSpc>
                <a:spcPct val="90000"/>
              </a:lnSpc>
            </a:pPr>
            <a:endParaRPr lang="en-US" altLang="en-US" sz="1600" dirty="0"/>
          </a:p>
          <a:p>
            <a:pPr>
              <a:lnSpc>
                <a:spcPct val="90000"/>
              </a:lnSpc>
            </a:pPr>
            <a:r>
              <a:rPr lang="en-US" altLang="en-US" sz="1600" dirty="0"/>
              <a:t>The goal of this assignment is to create the posting schedule given the starting day, time and whether the posting starts on AM or PM.  Once these inputs are given by the user, your program (Scheduler.java) creates a posting_schedule.csv file.</a:t>
            </a:r>
          </a:p>
          <a:p>
            <a:pPr>
              <a:lnSpc>
                <a:spcPct val="90000"/>
              </a:lnSpc>
            </a:pPr>
            <a:endParaRPr lang="en-US" altLang="en-US" sz="1600" dirty="0"/>
          </a:p>
        </p:txBody>
      </p:sp>
    </p:spTree>
    <p:extLst>
      <p:ext uri="{BB962C8B-B14F-4D97-AF65-F5344CB8AC3E}">
        <p14:creationId xmlns:p14="http://schemas.microsoft.com/office/powerpoint/2010/main" val="40821362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1535A95A-73B7-4DCC-BA4B-1CE8E8D65291}"/>
              </a:ext>
            </a:extLst>
          </p:cNvPr>
          <p:cNvSpPr>
            <a:spLocks noGrp="1" noChangeArrowheads="1"/>
          </p:cNvSpPr>
          <p:nvPr>
            <p:ph type="title"/>
          </p:nvPr>
        </p:nvSpPr>
        <p:spPr>
          <a:xfrm>
            <a:off x="228600" y="152400"/>
            <a:ext cx="8229600" cy="1139825"/>
          </a:xfrm>
        </p:spPr>
        <p:txBody>
          <a:bodyPr/>
          <a:lstStyle/>
          <a:p>
            <a:r>
              <a:rPr lang="en-US" altLang="en-US" dirty="0"/>
              <a:t>Scheduler.java  (Input and Outputs)</a:t>
            </a:r>
          </a:p>
        </p:txBody>
      </p:sp>
      <p:sp>
        <p:nvSpPr>
          <p:cNvPr id="2" name="TextBox 1">
            <a:extLst>
              <a:ext uri="{FF2B5EF4-FFF2-40B4-BE49-F238E27FC236}">
                <a16:creationId xmlns:a16="http://schemas.microsoft.com/office/drawing/2014/main" id="{3C14B4D5-2F39-437C-B2EE-18C39ECAB2F5}"/>
              </a:ext>
            </a:extLst>
          </p:cNvPr>
          <p:cNvSpPr txBox="1"/>
          <p:nvPr/>
        </p:nvSpPr>
        <p:spPr>
          <a:xfrm>
            <a:off x="201227" y="1981200"/>
            <a:ext cx="8714173" cy="4616648"/>
          </a:xfrm>
          <a:prstGeom prst="rect">
            <a:avLst/>
          </a:prstGeom>
          <a:noFill/>
          <a:ln>
            <a:solidFill>
              <a:schemeClr val="tx1"/>
            </a:solidFill>
          </a:ln>
        </p:spPr>
        <p:txBody>
          <a:bodyPr wrap="square" rtlCol="0">
            <a:spAutoFit/>
          </a:bodyPr>
          <a:lstStyle/>
          <a:p>
            <a:r>
              <a:rPr lang="en-US" sz="1400" dirty="0"/>
              <a:t>Welcome to Scheduler</a:t>
            </a:r>
          </a:p>
          <a:p>
            <a:endParaRPr lang="en-US" sz="1400" dirty="0"/>
          </a:p>
          <a:p>
            <a:endParaRPr lang="en-US" sz="1400" dirty="0"/>
          </a:p>
          <a:p>
            <a:r>
              <a:rPr lang="en-US" sz="1400" dirty="0"/>
              <a:t>Enter the starting day:  </a:t>
            </a:r>
            <a:r>
              <a:rPr lang="en-US" sz="1400" b="1" dirty="0">
                <a:solidFill>
                  <a:srgbClr val="FF0000"/>
                </a:solidFill>
              </a:rPr>
              <a:t>5/23/2021</a:t>
            </a:r>
          </a:p>
          <a:p>
            <a:r>
              <a:rPr lang="en-US" sz="1400" dirty="0"/>
              <a:t>Enter the time for the first puzzle:  </a:t>
            </a:r>
            <a:r>
              <a:rPr lang="en-US" sz="1400" b="1" dirty="0">
                <a:solidFill>
                  <a:srgbClr val="FF0000"/>
                </a:solidFill>
              </a:rPr>
              <a:t>8:30 PM</a:t>
            </a:r>
          </a:p>
          <a:p>
            <a:endParaRPr lang="en-US" sz="1400" dirty="0"/>
          </a:p>
          <a:p>
            <a:r>
              <a:rPr lang="en-US" sz="1400" dirty="0"/>
              <a:t>Thank you! Here is the posting schedule. A file “posting_schedule.csv” is also created for you.</a:t>
            </a:r>
          </a:p>
          <a:p>
            <a:endParaRPr lang="en-US" sz="1400" dirty="0"/>
          </a:p>
          <a:p>
            <a:r>
              <a:rPr lang="en-US" sz="1400" dirty="0" err="1"/>
              <a:t>id,date,time,AM_or_PM,Slide</a:t>
            </a:r>
            <a:r>
              <a:rPr lang="en-US" sz="1400" dirty="0"/>
              <a:t> No</a:t>
            </a:r>
          </a:p>
          <a:p>
            <a:r>
              <a:rPr lang="en-US" sz="1400" dirty="0"/>
              <a:t>1,5/23/2021,8:30,PM,Slide1.JPG</a:t>
            </a:r>
          </a:p>
          <a:p>
            <a:r>
              <a:rPr lang="en-US" sz="1400" dirty="0"/>
              <a:t>2,5/24/2021,8:30,AM,Slide2.JPG</a:t>
            </a:r>
          </a:p>
          <a:p>
            <a:r>
              <a:rPr lang="en-US" sz="1400" dirty="0"/>
              <a:t>3,5/24/2021,8:30,PM,Slide3.JPG</a:t>
            </a:r>
          </a:p>
          <a:p>
            <a:r>
              <a:rPr lang="en-US" sz="1400" dirty="0"/>
              <a:t>4,5/25/2021,8:30,AM,Slide4.JPG</a:t>
            </a:r>
          </a:p>
          <a:p>
            <a:r>
              <a:rPr lang="en-US" sz="1400" dirty="0"/>
              <a:t>5,5/25/2021,8:30,PM,Slide5.JPG</a:t>
            </a:r>
          </a:p>
          <a:p>
            <a:r>
              <a:rPr lang="en-US" sz="1400" dirty="0"/>
              <a:t>6,5/26/2021,8:30,AM,Slide6.JPG</a:t>
            </a:r>
          </a:p>
          <a:p>
            <a:r>
              <a:rPr lang="en-US" sz="1400" dirty="0"/>
              <a:t>7,5/26/2021,8:30,PM,Slide7.JPG…</a:t>
            </a:r>
          </a:p>
          <a:p>
            <a:r>
              <a:rPr lang="en-US" sz="1400" dirty="0"/>
              <a:t>.. </a:t>
            </a:r>
          </a:p>
          <a:p>
            <a:r>
              <a:rPr lang="da-DK" sz="1400" dirty="0"/>
              <a:t>97,7/11/2021,8:30,PM,Slide97.JPG</a:t>
            </a:r>
          </a:p>
          <a:p>
            <a:r>
              <a:rPr lang="da-DK" sz="1400" dirty="0"/>
              <a:t>98,7/12/2021,8:30,AM,Slide98.JPG</a:t>
            </a:r>
          </a:p>
          <a:p>
            <a:r>
              <a:rPr lang="da-DK" sz="1400" dirty="0"/>
              <a:t>99,7/12/2021,8:30,PM,Slide99.JPG</a:t>
            </a:r>
          </a:p>
          <a:p>
            <a:r>
              <a:rPr lang="da-DK" sz="1400" dirty="0"/>
              <a:t>100,7/13/2021,8:30,AM,Slide100.JPG</a:t>
            </a:r>
            <a:endParaRPr lang="en-US" sz="1400" dirty="0"/>
          </a:p>
        </p:txBody>
      </p:sp>
      <p:sp>
        <p:nvSpPr>
          <p:cNvPr id="3" name="Rectangle 2">
            <a:extLst>
              <a:ext uri="{FF2B5EF4-FFF2-40B4-BE49-F238E27FC236}">
                <a16:creationId xmlns:a16="http://schemas.microsoft.com/office/drawing/2014/main" id="{E4451C26-D9BF-413A-BD4D-A6F51D4A187D}"/>
              </a:ext>
            </a:extLst>
          </p:cNvPr>
          <p:cNvSpPr/>
          <p:nvPr/>
        </p:nvSpPr>
        <p:spPr>
          <a:xfrm>
            <a:off x="201227" y="838200"/>
            <a:ext cx="8637973" cy="646331"/>
          </a:xfrm>
          <a:prstGeom prst="rect">
            <a:avLst/>
          </a:prstGeom>
        </p:spPr>
        <p:txBody>
          <a:bodyPr wrap="square">
            <a:spAutoFit/>
          </a:bodyPr>
          <a:lstStyle/>
          <a:p>
            <a:r>
              <a:rPr lang="en-US" altLang="en-US" dirty="0"/>
              <a:t>Here is the system and user interaction. The text in RED color is input by the user. The text in Black color is by the “Scheduler.java”</a:t>
            </a:r>
            <a:endParaRPr lang="en-US" dirty="0"/>
          </a:p>
        </p:txBody>
      </p:sp>
    </p:spTree>
    <p:extLst>
      <p:ext uri="{BB962C8B-B14F-4D97-AF65-F5344CB8AC3E}">
        <p14:creationId xmlns:p14="http://schemas.microsoft.com/office/powerpoint/2010/main" val="106385615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740650" cy="504825"/>
          </a:xfrm>
          <a:prstGeom prst="rect">
            <a:avLst/>
          </a:prstGeom>
        </p:spPr>
        <p:txBody>
          <a:bodyPr/>
          <a:lstStyle/>
          <a:p>
            <a:r>
              <a:rPr lang="en-US" sz="3200" dirty="0">
                <a:solidFill>
                  <a:schemeClr val="tx1"/>
                </a:solidFill>
                <a:latin typeface="Times New Roman" panose="02020603050405020304" pitchFamily="18" charset="0"/>
                <a:cs typeface="Times New Roman" panose="02020603050405020304" pitchFamily="18" charset="0"/>
              </a:rPr>
              <a:t>What to submit to the </a:t>
            </a:r>
            <a:r>
              <a:rPr lang="en-US" sz="3200" dirty="0" err="1">
                <a:solidFill>
                  <a:schemeClr val="tx1"/>
                </a:solidFill>
                <a:latin typeface="Times New Roman" panose="02020603050405020304" pitchFamily="18" charset="0"/>
                <a:cs typeface="Times New Roman" panose="02020603050405020304" pitchFamily="18" charset="0"/>
              </a:rPr>
              <a:t>dropbox</a:t>
            </a:r>
            <a:r>
              <a:rPr lang="en-US" sz="3200" dirty="0">
                <a:solidFill>
                  <a:schemeClr val="tx1"/>
                </a:solidFill>
                <a:latin typeface="Times New Roman" panose="02020603050405020304" pitchFamily="18" charset="0"/>
                <a:cs typeface="Times New Roman" panose="02020603050405020304" pitchFamily="18" charset="0"/>
              </a:rPr>
              <a:t>?</a:t>
            </a:r>
            <a:endParaRPr lang="en-MY" sz="3200" dirty="0">
              <a:solidFill>
                <a:schemeClr val="tx1"/>
              </a:solidFill>
              <a:latin typeface="+mn-lt"/>
              <a:cs typeface="Times New Roman" panose="02020603050405020304" pitchFamily="18" charset="0"/>
            </a:endParaRPr>
          </a:p>
        </p:txBody>
      </p:sp>
      <p:sp>
        <p:nvSpPr>
          <p:cNvPr id="5" name="TextBox 4"/>
          <p:cNvSpPr txBox="1"/>
          <p:nvPr/>
        </p:nvSpPr>
        <p:spPr>
          <a:xfrm>
            <a:off x="228600" y="990600"/>
            <a:ext cx="8839200" cy="1318118"/>
          </a:xfrm>
          <a:prstGeom prst="rect">
            <a:avLst/>
          </a:prstGeom>
          <a:noFill/>
        </p:spPr>
        <p:txBody>
          <a:bodyPr wrap="square" rtlCol="0">
            <a:spAutoFit/>
          </a:bodyPr>
          <a:lstStyle/>
          <a:p>
            <a:pPr marL="360363" lvl="1" indent="-360363" eaLnBrk="0" hangingPunct="0">
              <a:lnSpc>
                <a:spcPct val="200000"/>
              </a:lnSpc>
              <a:buClr>
                <a:srgbClr val="FF6600"/>
              </a:buClr>
              <a:buFont typeface="Wingdings 3" pitchFamily="18" charset="2"/>
              <a:buChar char="â"/>
              <a:defRPr/>
            </a:pPr>
            <a:r>
              <a:rPr lang="en-US" sz="1400" dirty="0">
                <a:solidFill>
                  <a:schemeClr val="dk1"/>
                </a:solidFill>
                <a:latin typeface="+mn-lt"/>
              </a:rPr>
              <a:t>Submit “Scheduler.java”. Give a demo of your program in the class next week.</a:t>
            </a:r>
          </a:p>
          <a:p>
            <a:pPr marL="360363" lvl="1" indent="-360363" eaLnBrk="0" hangingPunct="0">
              <a:lnSpc>
                <a:spcPct val="200000"/>
              </a:lnSpc>
              <a:buClr>
                <a:srgbClr val="FF6600"/>
              </a:buClr>
              <a:buFont typeface="Wingdings 3" pitchFamily="18" charset="2"/>
              <a:buChar char="â"/>
              <a:defRPr/>
            </a:pPr>
            <a:r>
              <a:rPr lang="en-US" sz="1400" dirty="0">
                <a:solidFill>
                  <a:schemeClr val="dk1"/>
                </a:solidFill>
                <a:latin typeface="+mn-lt"/>
              </a:rPr>
              <a:t>Submit the output of your program (posting_schedule.csv) for these three test cases</a:t>
            </a:r>
          </a:p>
          <a:p>
            <a:pPr marL="0" lvl="1" eaLnBrk="0" hangingPunct="0">
              <a:lnSpc>
                <a:spcPct val="200000"/>
              </a:lnSpc>
              <a:buClr>
                <a:srgbClr val="FF6600"/>
              </a:buClr>
              <a:defRPr/>
            </a:pPr>
            <a:r>
              <a:rPr lang="en-US" sz="1400" dirty="0">
                <a:solidFill>
                  <a:schemeClr val="dk1"/>
                </a:solidFill>
                <a:latin typeface="+mn-lt"/>
              </a:rPr>
              <a:t> </a:t>
            </a:r>
          </a:p>
        </p:txBody>
      </p:sp>
      <p:sp>
        <p:nvSpPr>
          <p:cNvPr id="4" name="TextBox 3">
            <a:extLst>
              <a:ext uri="{FF2B5EF4-FFF2-40B4-BE49-F238E27FC236}">
                <a16:creationId xmlns:a16="http://schemas.microsoft.com/office/drawing/2014/main" id="{CFAF2527-16FA-4020-8232-887963D79B74}"/>
              </a:ext>
            </a:extLst>
          </p:cNvPr>
          <p:cNvSpPr txBox="1"/>
          <p:nvPr/>
        </p:nvSpPr>
        <p:spPr>
          <a:xfrm>
            <a:off x="235258" y="1981200"/>
            <a:ext cx="4827973" cy="4247317"/>
          </a:xfrm>
          <a:prstGeom prst="rect">
            <a:avLst/>
          </a:prstGeom>
          <a:noFill/>
        </p:spPr>
        <p:txBody>
          <a:bodyPr wrap="square" rtlCol="0">
            <a:spAutoFit/>
          </a:bodyPr>
          <a:lstStyle/>
          <a:p>
            <a:r>
              <a:rPr lang="en-US" dirty="0"/>
              <a:t>[1] Test Case 1</a:t>
            </a:r>
          </a:p>
          <a:p>
            <a:r>
              <a:rPr lang="en-US" dirty="0"/>
              <a:t>Enter the starting day:  </a:t>
            </a:r>
            <a:r>
              <a:rPr lang="en-US" b="1" dirty="0">
                <a:solidFill>
                  <a:srgbClr val="FF0000"/>
                </a:solidFill>
              </a:rPr>
              <a:t>5/23/2021</a:t>
            </a:r>
          </a:p>
          <a:p>
            <a:r>
              <a:rPr lang="en-US" dirty="0"/>
              <a:t>Enter the time for the first puzzle:  </a:t>
            </a:r>
            <a:r>
              <a:rPr lang="en-US" b="1" dirty="0">
                <a:solidFill>
                  <a:srgbClr val="FF0000"/>
                </a:solidFill>
              </a:rPr>
              <a:t>8:30 PM</a:t>
            </a:r>
          </a:p>
          <a:p>
            <a:endParaRPr lang="en-US" b="1" dirty="0">
              <a:solidFill>
                <a:srgbClr val="FF0000"/>
              </a:solidFill>
            </a:endParaRPr>
          </a:p>
          <a:p>
            <a:endParaRPr lang="en-US" b="1" dirty="0">
              <a:solidFill>
                <a:srgbClr val="FF0000"/>
              </a:solidFill>
            </a:endParaRPr>
          </a:p>
          <a:p>
            <a:r>
              <a:rPr lang="en-US" dirty="0"/>
              <a:t>[2] Test Case 2</a:t>
            </a:r>
          </a:p>
          <a:p>
            <a:r>
              <a:rPr lang="en-US" dirty="0"/>
              <a:t>Enter the starting day:  </a:t>
            </a:r>
            <a:r>
              <a:rPr lang="en-US" b="1" dirty="0">
                <a:solidFill>
                  <a:srgbClr val="FF0000"/>
                </a:solidFill>
              </a:rPr>
              <a:t>7/14/2021</a:t>
            </a:r>
          </a:p>
          <a:p>
            <a:r>
              <a:rPr lang="en-US" dirty="0"/>
              <a:t>Enter the time for the first puzzle:  </a:t>
            </a:r>
            <a:r>
              <a:rPr lang="en-US" b="1" dirty="0">
                <a:solidFill>
                  <a:srgbClr val="FF0000"/>
                </a:solidFill>
              </a:rPr>
              <a:t>8:30 PM</a:t>
            </a:r>
          </a:p>
          <a:p>
            <a:endParaRPr lang="en-US" b="1" dirty="0">
              <a:solidFill>
                <a:srgbClr val="FF0000"/>
              </a:solidFill>
            </a:endParaRPr>
          </a:p>
          <a:p>
            <a:endParaRPr lang="en-US" b="1" dirty="0">
              <a:solidFill>
                <a:srgbClr val="FF0000"/>
              </a:solidFill>
            </a:endParaRPr>
          </a:p>
          <a:p>
            <a:r>
              <a:rPr lang="en-US" dirty="0"/>
              <a:t>[3] Test Case 3</a:t>
            </a:r>
          </a:p>
          <a:p>
            <a:r>
              <a:rPr lang="en-US" dirty="0"/>
              <a:t>Enter the starting day:  </a:t>
            </a:r>
            <a:r>
              <a:rPr lang="en-US" b="1" dirty="0">
                <a:solidFill>
                  <a:srgbClr val="FF0000"/>
                </a:solidFill>
              </a:rPr>
              <a:t>12/01/2021</a:t>
            </a:r>
          </a:p>
          <a:p>
            <a:r>
              <a:rPr lang="en-US" dirty="0"/>
              <a:t>Enter the time for the first puzzle:  </a:t>
            </a:r>
            <a:r>
              <a:rPr lang="en-US" b="1" dirty="0">
                <a:solidFill>
                  <a:srgbClr val="FF0000"/>
                </a:solidFill>
              </a:rPr>
              <a:t>8:30 AM</a:t>
            </a:r>
          </a:p>
          <a:p>
            <a:endParaRPr lang="en-US" b="1" dirty="0">
              <a:solidFill>
                <a:srgbClr val="FF0000"/>
              </a:solidFill>
            </a:endParaRPr>
          </a:p>
          <a:p>
            <a:endParaRPr lang="en-US" b="1" dirty="0">
              <a:solidFill>
                <a:srgbClr val="FF0000"/>
              </a:solidFill>
            </a:endParaRPr>
          </a:p>
        </p:txBody>
      </p:sp>
      <p:sp>
        <p:nvSpPr>
          <p:cNvPr id="3" name="TextBox 2">
            <a:extLst>
              <a:ext uri="{FF2B5EF4-FFF2-40B4-BE49-F238E27FC236}">
                <a16:creationId xmlns:a16="http://schemas.microsoft.com/office/drawing/2014/main" id="{FDA75F5D-DC21-45D9-B128-2588712BFFC9}"/>
              </a:ext>
            </a:extLst>
          </p:cNvPr>
          <p:cNvSpPr txBox="1"/>
          <p:nvPr/>
        </p:nvSpPr>
        <p:spPr>
          <a:xfrm>
            <a:off x="5756303" y="3886200"/>
            <a:ext cx="3121367" cy="1477328"/>
          </a:xfrm>
          <a:prstGeom prst="rect">
            <a:avLst/>
          </a:prstGeom>
          <a:noFill/>
        </p:spPr>
        <p:txBody>
          <a:bodyPr wrap="none" rtlCol="0">
            <a:spAutoFit/>
          </a:bodyPr>
          <a:lstStyle/>
          <a:p>
            <a:r>
              <a:rPr lang="en-US" dirty="0"/>
              <a:t>Note:</a:t>
            </a:r>
          </a:p>
          <a:p>
            <a:r>
              <a:rPr lang="en-US" dirty="0"/>
              <a:t>Pay attention to</a:t>
            </a:r>
          </a:p>
          <a:p>
            <a:r>
              <a:rPr lang="en-US" dirty="0"/>
              <a:t>[1] No of days in each month</a:t>
            </a:r>
          </a:p>
          <a:p>
            <a:r>
              <a:rPr lang="en-US" dirty="0"/>
              <a:t>[2] Change of the year</a:t>
            </a:r>
          </a:p>
          <a:p>
            <a:r>
              <a:rPr lang="en-US" dirty="0"/>
              <a:t>[3] Leap Year</a:t>
            </a:r>
          </a:p>
        </p:txBody>
      </p:sp>
    </p:spTree>
    <p:extLst>
      <p:ext uri="{BB962C8B-B14F-4D97-AF65-F5344CB8AC3E}">
        <p14:creationId xmlns:p14="http://schemas.microsoft.com/office/powerpoint/2010/main" val="374498276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740650" cy="504825"/>
          </a:xfrm>
          <a:prstGeom prst="rect">
            <a:avLst/>
          </a:prstGeom>
        </p:spPr>
        <p:txBody>
          <a:bodyPr/>
          <a:lstStyle/>
          <a:p>
            <a:r>
              <a:rPr lang="en-US" sz="3200" dirty="0">
                <a:solidFill>
                  <a:schemeClr val="tx1"/>
                </a:solidFill>
                <a:latin typeface="Times New Roman" panose="02020603050405020304" pitchFamily="18" charset="0"/>
                <a:cs typeface="Times New Roman" panose="02020603050405020304" pitchFamily="18" charset="0"/>
              </a:rPr>
              <a:t>Final Project: “</a:t>
            </a:r>
            <a:r>
              <a:rPr lang="en-US" sz="3200" dirty="0" err="1">
                <a:solidFill>
                  <a:schemeClr val="tx1"/>
                </a:solidFill>
                <a:latin typeface="Times New Roman" panose="02020603050405020304" pitchFamily="18" charset="0"/>
                <a:cs typeface="Times New Roman" panose="02020603050405020304" pitchFamily="18" charset="0"/>
              </a:rPr>
              <a:t>AutoPoster</a:t>
            </a:r>
            <a:r>
              <a:rPr lang="en-US" sz="3200" dirty="0">
                <a:solidFill>
                  <a:schemeClr val="tx1"/>
                </a:solidFill>
                <a:latin typeface="Times New Roman" panose="02020603050405020304" pitchFamily="18" charset="0"/>
                <a:cs typeface="Times New Roman" panose="02020603050405020304" pitchFamily="18" charset="0"/>
              </a:rPr>
              <a:t>”</a:t>
            </a:r>
            <a:endParaRPr lang="en-MY" sz="3200" dirty="0">
              <a:solidFill>
                <a:schemeClr val="tx1"/>
              </a:solidFill>
              <a:latin typeface="+mn-lt"/>
              <a:cs typeface="Times New Roman" panose="02020603050405020304" pitchFamily="18" charset="0"/>
            </a:endParaRPr>
          </a:p>
        </p:txBody>
      </p:sp>
      <p:sp>
        <p:nvSpPr>
          <p:cNvPr id="5" name="TextBox 4"/>
          <p:cNvSpPr txBox="1"/>
          <p:nvPr/>
        </p:nvSpPr>
        <p:spPr>
          <a:xfrm>
            <a:off x="228600" y="734980"/>
            <a:ext cx="8839200" cy="5205720"/>
          </a:xfrm>
          <a:prstGeom prst="rect">
            <a:avLst/>
          </a:prstGeom>
          <a:noFill/>
        </p:spPr>
        <p:txBody>
          <a:bodyPr wrap="square" rtlCol="0">
            <a:spAutoFit/>
          </a:bodyPr>
          <a:lstStyle/>
          <a:p>
            <a:pPr marL="0" lvl="1" eaLnBrk="0" hangingPunct="0">
              <a:lnSpc>
                <a:spcPct val="200000"/>
              </a:lnSpc>
              <a:buClr>
                <a:srgbClr val="FF6600"/>
              </a:buClr>
              <a:defRPr/>
            </a:pPr>
            <a:r>
              <a:rPr lang="en-US" sz="1200" dirty="0">
                <a:solidFill>
                  <a:schemeClr val="dk1"/>
                </a:solidFill>
                <a:latin typeface="+mn-lt"/>
              </a:rPr>
              <a:t>[1] Build a JAVA client (Justin)</a:t>
            </a:r>
          </a:p>
          <a:p>
            <a:pPr marL="0" lvl="1" eaLnBrk="0" hangingPunct="0">
              <a:lnSpc>
                <a:spcPct val="200000"/>
              </a:lnSpc>
              <a:buClr>
                <a:srgbClr val="FF6600"/>
              </a:buClr>
              <a:defRPr/>
            </a:pPr>
            <a:r>
              <a:rPr lang="en-US" sz="1200" dirty="0">
                <a:solidFill>
                  <a:schemeClr val="dk1"/>
                </a:solidFill>
                <a:latin typeface="+mn-lt"/>
              </a:rPr>
              <a:t>[2] Build a PHP client  (</a:t>
            </a:r>
            <a:r>
              <a:rPr lang="en-US" sz="1200" dirty="0" err="1">
                <a:solidFill>
                  <a:schemeClr val="dk1"/>
                </a:solidFill>
                <a:latin typeface="+mn-lt"/>
              </a:rPr>
              <a:t>Sohrob</a:t>
            </a:r>
            <a:r>
              <a:rPr lang="en-US" sz="1200" dirty="0">
                <a:solidFill>
                  <a:schemeClr val="dk1"/>
                </a:solidFill>
                <a:latin typeface="+mn-lt"/>
              </a:rPr>
              <a:t>)</a:t>
            </a:r>
          </a:p>
          <a:p>
            <a:pPr marL="0" lvl="1" eaLnBrk="0" hangingPunct="0">
              <a:lnSpc>
                <a:spcPct val="200000"/>
              </a:lnSpc>
              <a:buClr>
                <a:srgbClr val="FF6600"/>
              </a:buClr>
              <a:defRPr/>
            </a:pPr>
            <a:r>
              <a:rPr lang="en-US" sz="1200" dirty="0">
                <a:solidFill>
                  <a:schemeClr val="dk1"/>
                </a:solidFill>
                <a:latin typeface="+mn-lt"/>
              </a:rPr>
              <a:t>[3] Our application will have two components</a:t>
            </a:r>
          </a:p>
          <a:p>
            <a:pPr marL="0" lvl="1" eaLnBrk="0" hangingPunct="0">
              <a:lnSpc>
                <a:spcPct val="200000"/>
              </a:lnSpc>
              <a:buClr>
                <a:srgbClr val="FF6600"/>
              </a:buClr>
              <a:defRPr/>
            </a:pPr>
            <a:r>
              <a:rPr lang="en-US" sz="1200" dirty="0">
                <a:solidFill>
                  <a:schemeClr val="dk1"/>
                </a:solidFill>
                <a:latin typeface="+mn-lt"/>
              </a:rPr>
              <a:t>	[a] Schedule Generator</a:t>
            </a:r>
          </a:p>
          <a:p>
            <a:pPr marL="0" lvl="1" eaLnBrk="0" hangingPunct="0">
              <a:lnSpc>
                <a:spcPct val="200000"/>
              </a:lnSpc>
              <a:buClr>
                <a:srgbClr val="FF6600"/>
              </a:buClr>
              <a:defRPr/>
            </a:pPr>
            <a:r>
              <a:rPr lang="en-US" sz="1200" dirty="0">
                <a:solidFill>
                  <a:schemeClr val="dk1"/>
                </a:solidFill>
                <a:latin typeface="+mn-lt"/>
              </a:rPr>
              <a:t>	[b] Auto Poster</a:t>
            </a:r>
          </a:p>
          <a:p>
            <a:pPr marL="0" lvl="1" eaLnBrk="0" hangingPunct="0">
              <a:lnSpc>
                <a:spcPct val="200000"/>
              </a:lnSpc>
              <a:buClr>
                <a:srgbClr val="FF6600"/>
              </a:buClr>
              <a:defRPr/>
            </a:pPr>
            <a:r>
              <a:rPr lang="en-US" sz="1200" dirty="0">
                <a:solidFill>
                  <a:schemeClr val="dk1"/>
                </a:solidFill>
                <a:latin typeface="+mn-lt"/>
              </a:rPr>
              <a:t>[4] Scheduler:   Based on the inputs, generate the schedule (a CSV file)</a:t>
            </a:r>
          </a:p>
          <a:p>
            <a:pPr marL="0" lvl="1" eaLnBrk="0" hangingPunct="0">
              <a:lnSpc>
                <a:spcPct val="200000"/>
              </a:lnSpc>
              <a:buClr>
                <a:srgbClr val="FF6600"/>
              </a:buClr>
              <a:defRPr/>
            </a:pPr>
            <a:r>
              <a:rPr lang="en-US" sz="1200" dirty="0">
                <a:solidFill>
                  <a:schemeClr val="dk1"/>
                </a:solidFill>
                <a:latin typeface="+mn-lt"/>
              </a:rPr>
              <a:t>	* Starting day </a:t>
            </a:r>
          </a:p>
          <a:p>
            <a:pPr marL="0" lvl="1" eaLnBrk="0" hangingPunct="0">
              <a:lnSpc>
                <a:spcPct val="200000"/>
              </a:lnSpc>
              <a:buClr>
                <a:srgbClr val="FF6600"/>
              </a:buClr>
              <a:defRPr/>
            </a:pPr>
            <a:r>
              <a:rPr lang="en-US" sz="1200" dirty="0">
                <a:solidFill>
                  <a:schemeClr val="dk1"/>
                </a:solidFill>
                <a:latin typeface="+mn-lt"/>
              </a:rPr>
              <a:t>	* Starting time	</a:t>
            </a:r>
          </a:p>
          <a:p>
            <a:pPr marL="0" lvl="1" eaLnBrk="0" hangingPunct="0">
              <a:lnSpc>
                <a:spcPct val="200000"/>
              </a:lnSpc>
              <a:buClr>
                <a:srgbClr val="FF6600"/>
              </a:buClr>
              <a:defRPr/>
            </a:pPr>
            <a:r>
              <a:rPr lang="en-US" sz="1200" dirty="0">
                <a:solidFill>
                  <a:schemeClr val="dk1"/>
                </a:solidFill>
                <a:latin typeface="+mn-lt"/>
              </a:rPr>
              <a:t>[5] The user can modify the CSV file (for example, change the slide numbers; Or delete some rows from the schedule)</a:t>
            </a:r>
          </a:p>
          <a:p>
            <a:pPr marL="0" lvl="1" eaLnBrk="0" hangingPunct="0">
              <a:lnSpc>
                <a:spcPct val="200000"/>
              </a:lnSpc>
              <a:buClr>
                <a:srgbClr val="FF6600"/>
              </a:buClr>
              <a:defRPr/>
            </a:pPr>
            <a:r>
              <a:rPr lang="en-US" sz="1200" dirty="0">
                <a:solidFill>
                  <a:schemeClr val="dk1"/>
                </a:solidFill>
                <a:latin typeface="+mn-lt"/>
              </a:rPr>
              <a:t>[6] Auto Poster: Based on these inputs</a:t>
            </a:r>
          </a:p>
          <a:p>
            <a:pPr marL="0" lvl="1" eaLnBrk="0" hangingPunct="0">
              <a:lnSpc>
                <a:spcPct val="200000"/>
              </a:lnSpc>
              <a:buClr>
                <a:srgbClr val="FF6600"/>
              </a:buClr>
              <a:defRPr/>
            </a:pPr>
            <a:r>
              <a:rPr lang="en-US" sz="1200" dirty="0">
                <a:solidFill>
                  <a:schemeClr val="dk1"/>
                </a:solidFill>
                <a:latin typeface="+mn-lt"/>
              </a:rPr>
              <a:t>	(a) Schedule (csv file)</a:t>
            </a:r>
          </a:p>
          <a:p>
            <a:pPr marL="0" lvl="1" eaLnBrk="0" hangingPunct="0">
              <a:lnSpc>
                <a:spcPct val="200000"/>
              </a:lnSpc>
              <a:buClr>
                <a:srgbClr val="FF6600"/>
              </a:buClr>
              <a:defRPr/>
            </a:pPr>
            <a:r>
              <a:rPr lang="en-US" sz="1200" dirty="0">
                <a:solidFill>
                  <a:schemeClr val="dk1"/>
                </a:solidFill>
                <a:latin typeface="+mn-lt"/>
              </a:rPr>
              <a:t>	(b) The directory in which the images are hosted</a:t>
            </a:r>
          </a:p>
          <a:p>
            <a:pPr marL="0" lvl="1" eaLnBrk="0" hangingPunct="0">
              <a:lnSpc>
                <a:spcPct val="200000"/>
              </a:lnSpc>
              <a:buClr>
                <a:srgbClr val="FF6600"/>
              </a:buClr>
              <a:defRPr/>
            </a:pPr>
            <a:r>
              <a:rPr lang="en-US" sz="1200" dirty="0">
                <a:solidFill>
                  <a:schemeClr val="dk1"/>
                </a:solidFill>
                <a:latin typeface="+mn-lt"/>
              </a:rPr>
              <a:t>	(c) One line message that accompanies each post</a:t>
            </a:r>
          </a:p>
          <a:p>
            <a:pPr marL="0" lvl="1" eaLnBrk="0" hangingPunct="0">
              <a:lnSpc>
                <a:spcPct val="200000"/>
              </a:lnSpc>
              <a:buClr>
                <a:srgbClr val="FF6600"/>
              </a:buClr>
              <a:defRPr/>
            </a:pPr>
            <a:r>
              <a:rPr lang="en-US" sz="1200" dirty="0">
                <a:solidFill>
                  <a:schemeClr val="dk1"/>
                </a:solidFill>
                <a:latin typeface="+mn-lt"/>
              </a:rPr>
              <a:t>Auto Poster component will schedule all the posts.</a:t>
            </a:r>
          </a:p>
        </p:txBody>
      </p:sp>
    </p:spTree>
    <p:extLst>
      <p:ext uri="{BB962C8B-B14F-4D97-AF65-F5344CB8AC3E}">
        <p14:creationId xmlns:p14="http://schemas.microsoft.com/office/powerpoint/2010/main" val="47441642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740650" cy="504825"/>
          </a:xfrm>
          <a:prstGeom prst="rect">
            <a:avLst/>
          </a:prstGeom>
        </p:spPr>
        <p:txBody>
          <a:bodyPr/>
          <a:lstStyle/>
          <a:p>
            <a:r>
              <a:rPr lang="en-US" sz="3200" dirty="0">
                <a:solidFill>
                  <a:schemeClr val="tx1"/>
                </a:solidFill>
                <a:latin typeface="Times New Roman" panose="02020603050405020304" pitchFamily="18" charset="0"/>
                <a:cs typeface="Times New Roman" panose="02020603050405020304" pitchFamily="18" charset="0"/>
              </a:rPr>
              <a:t>Final Project: “</a:t>
            </a:r>
            <a:r>
              <a:rPr lang="en-US" sz="3200" dirty="0" err="1">
                <a:solidFill>
                  <a:schemeClr val="tx1"/>
                </a:solidFill>
                <a:latin typeface="Times New Roman" panose="02020603050405020304" pitchFamily="18" charset="0"/>
                <a:cs typeface="Times New Roman" panose="02020603050405020304" pitchFamily="18" charset="0"/>
              </a:rPr>
              <a:t>AutoPoster</a:t>
            </a:r>
            <a:r>
              <a:rPr lang="en-US" sz="3200" dirty="0">
                <a:solidFill>
                  <a:schemeClr val="tx1"/>
                </a:solidFill>
                <a:latin typeface="Times New Roman" panose="02020603050405020304" pitchFamily="18" charset="0"/>
                <a:cs typeface="Times New Roman" panose="02020603050405020304" pitchFamily="18" charset="0"/>
              </a:rPr>
              <a:t>”</a:t>
            </a:r>
            <a:endParaRPr lang="en-MY" sz="3200" dirty="0">
              <a:solidFill>
                <a:schemeClr val="tx1"/>
              </a:solidFill>
              <a:latin typeface="+mn-lt"/>
              <a:cs typeface="Times New Roman" panose="02020603050405020304" pitchFamily="18" charset="0"/>
            </a:endParaRPr>
          </a:p>
        </p:txBody>
      </p:sp>
      <p:sp>
        <p:nvSpPr>
          <p:cNvPr id="5" name="TextBox 4"/>
          <p:cNvSpPr txBox="1"/>
          <p:nvPr/>
        </p:nvSpPr>
        <p:spPr>
          <a:xfrm>
            <a:off x="228600" y="734980"/>
            <a:ext cx="8839200" cy="5205720"/>
          </a:xfrm>
          <a:prstGeom prst="rect">
            <a:avLst/>
          </a:prstGeom>
          <a:noFill/>
        </p:spPr>
        <p:txBody>
          <a:bodyPr wrap="square" rtlCol="0">
            <a:spAutoFit/>
          </a:bodyPr>
          <a:lstStyle/>
          <a:p>
            <a:pPr marL="0" lvl="1" eaLnBrk="0" hangingPunct="0">
              <a:lnSpc>
                <a:spcPct val="200000"/>
              </a:lnSpc>
              <a:buClr>
                <a:srgbClr val="FF6600"/>
              </a:buClr>
              <a:defRPr/>
            </a:pPr>
            <a:r>
              <a:rPr lang="en-US" sz="1200" dirty="0">
                <a:solidFill>
                  <a:schemeClr val="dk1"/>
                </a:solidFill>
              </a:rPr>
              <a:t>[7] While connecting to </a:t>
            </a:r>
            <a:r>
              <a:rPr lang="en-US" sz="1200" dirty="0" err="1">
                <a:solidFill>
                  <a:schemeClr val="dk1"/>
                </a:solidFill>
              </a:rPr>
              <a:t>FaceBook</a:t>
            </a:r>
            <a:r>
              <a:rPr lang="en-US" sz="1200" dirty="0">
                <a:solidFill>
                  <a:schemeClr val="dk1"/>
                </a:solidFill>
              </a:rPr>
              <a:t> Group (or Page), the </a:t>
            </a:r>
            <a:r>
              <a:rPr lang="en-US" sz="1200" dirty="0" err="1">
                <a:solidFill>
                  <a:schemeClr val="dk1"/>
                </a:solidFill>
              </a:rPr>
              <a:t>AutoPoster</a:t>
            </a:r>
            <a:r>
              <a:rPr lang="en-US" sz="1200" dirty="0">
                <a:solidFill>
                  <a:schemeClr val="dk1"/>
                </a:solidFill>
              </a:rPr>
              <a:t> app will rely a configuration file (connection_info.txt). </a:t>
            </a:r>
          </a:p>
          <a:p>
            <a:pPr marL="0" lvl="1" eaLnBrk="0" hangingPunct="0">
              <a:lnSpc>
                <a:spcPct val="200000"/>
              </a:lnSpc>
              <a:buClr>
                <a:srgbClr val="FF6600"/>
              </a:buClr>
              <a:defRPr/>
            </a:pPr>
            <a:r>
              <a:rPr lang="en-US" sz="1200" dirty="0">
                <a:solidFill>
                  <a:schemeClr val="dk1"/>
                </a:solidFill>
              </a:rPr>
              <a:t>This file contains the following details:</a:t>
            </a:r>
          </a:p>
          <a:p>
            <a:pPr marL="0" lvl="1" eaLnBrk="0" hangingPunct="0">
              <a:lnSpc>
                <a:spcPct val="200000"/>
              </a:lnSpc>
              <a:buClr>
                <a:srgbClr val="FF6600"/>
              </a:buClr>
              <a:defRPr/>
            </a:pPr>
            <a:r>
              <a:rPr lang="en-US" sz="1200" dirty="0">
                <a:solidFill>
                  <a:schemeClr val="dk1"/>
                </a:solidFill>
              </a:rPr>
              <a:t>	* Facebook page information / group information (link)</a:t>
            </a:r>
          </a:p>
          <a:p>
            <a:pPr marL="0" lvl="1" eaLnBrk="0" hangingPunct="0">
              <a:lnSpc>
                <a:spcPct val="200000"/>
              </a:lnSpc>
              <a:buClr>
                <a:srgbClr val="FF6600"/>
              </a:buClr>
              <a:defRPr/>
            </a:pPr>
            <a:r>
              <a:rPr lang="en-US" sz="1200" dirty="0">
                <a:solidFill>
                  <a:schemeClr val="dk1"/>
                </a:solidFill>
              </a:rPr>
              <a:t>	* User Name</a:t>
            </a:r>
          </a:p>
          <a:p>
            <a:pPr marL="0" lvl="1" eaLnBrk="0" hangingPunct="0">
              <a:lnSpc>
                <a:spcPct val="200000"/>
              </a:lnSpc>
              <a:buClr>
                <a:srgbClr val="FF6600"/>
              </a:buClr>
              <a:defRPr/>
            </a:pPr>
            <a:r>
              <a:rPr lang="en-US" sz="1200" dirty="0">
                <a:solidFill>
                  <a:schemeClr val="dk1"/>
                </a:solidFill>
              </a:rPr>
              <a:t>	* </a:t>
            </a:r>
            <a:r>
              <a:rPr lang="en-US" sz="1200" dirty="0" err="1">
                <a:solidFill>
                  <a:schemeClr val="dk1"/>
                </a:solidFill>
              </a:rPr>
              <a:t>Paswword</a:t>
            </a:r>
            <a:r>
              <a:rPr lang="en-US" sz="1200" dirty="0">
                <a:solidFill>
                  <a:schemeClr val="dk1"/>
                </a:solidFill>
              </a:rPr>
              <a:t>.</a:t>
            </a:r>
          </a:p>
          <a:p>
            <a:pPr marL="0" lvl="1" eaLnBrk="0" hangingPunct="0">
              <a:lnSpc>
                <a:spcPct val="200000"/>
              </a:lnSpc>
              <a:buClr>
                <a:srgbClr val="FF6600"/>
              </a:buClr>
              <a:defRPr/>
            </a:pPr>
            <a:endParaRPr lang="en-US" sz="1200" dirty="0">
              <a:solidFill>
                <a:schemeClr val="dk1"/>
              </a:solidFill>
            </a:endParaRPr>
          </a:p>
          <a:p>
            <a:pPr marL="0" lvl="1" eaLnBrk="0" hangingPunct="0">
              <a:lnSpc>
                <a:spcPct val="200000"/>
              </a:lnSpc>
              <a:buClr>
                <a:srgbClr val="FF6600"/>
              </a:buClr>
              <a:defRPr/>
            </a:pPr>
            <a:r>
              <a:rPr lang="en-US" sz="1200" dirty="0">
                <a:solidFill>
                  <a:schemeClr val="dk1"/>
                </a:solidFill>
              </a:rPr>
              <a:t>[8] Though we will be building the two clients (Java and PHP), the contracts (CSV file format) and the goals are the same for the project.  So, we have flexibility in the way we execute the project.</a:t>
            </a:r>
          </a:p>
          <a:p>
            <a:pPr marL="0" lvl="1" eaLnBrk="0" hangingPunct="0">
              <a:lnSpc>
                <a:spcPct val="200000"/>
              </a:lnSpc>
              <a:buClr>
                <a:srgbClr val="FF6600"/>
              </a:buClr>
              <a:defRPr/>
            </a:pPr>
            <a:r>
              <a:rPr lang="en-US" sz="1200" dirty="0">
                <a:solidFill>
                  <a:schemeClr val="dk1"/>
                </a:solidFill>
              </a:rPr>
              <a:t>	[a] Scheduler: Java Client</a:t>
            </a:r>
          </a:p>
          <a:p>
            <a:pPr marL="0" lvl="1" eaLnBrk="0" hangingPunct="0">
              <a:lnSpc>
                <a:spcPct val="200000"/>
              </a:lnSpc>
              <a:buClr>
                <a:srgbClr val="FF6600"/>
              </a:buClr>
              <a:defRPr/>
            </a:pPr>
            <a:r>
              <a:rPr lang="en-US" sz="1200" dirty="0">
                <a:solidFill>
                  <a:schemeClr val="dk1"/>
                </a:solidFill>
              </a:rPr>
              <a:t>	[b] Scheduler: PHP Client</a:t>
            </a:r>
          </a:p>
          <a:p>
            <a:pPr marL="0" lvl="1" eaLnBrk="0" hangingPunct="0">
              <a:lnSpc>
                <a:spcPct val="200000"/>
              </a:lnSpc>
              <a:buClr>
                <a:srgbClr val="FF6600"/>
              </a:buClr>
              <a:defRPr/>
            </a:pPr>
            <a:r>
              <a:rPr lang="en-US" sz="1200" dirty="0">
                <a:solidFill>
                  <a:schemeClr val="dk1"/>
                </a:solidFill>
              </a:rPr>
              <a:t>	[c] Poster: Java Client</a:t>
            </a:r>
          </a:p>
          <a:p>
            <a:pPr marL="0" lvl="1" eaLnBrk="0" hangingPunct="0">
              <a:lnSpc>
                <a:spcPct val="200000"/>
              </a:lnSpc>
              <a:buClr>
                <a:srgbClr val="FF6600"/>
              </a:buClr>
              <a:defRPr/>
            </a:pPr>
            <a:r>
              <a:rPr lang="en-US" sz="1200" dirty="0">
                <a:solidFill>
                  <a:schemeClr val="dk1"/>
                </a:solidFill>
              </a:rPr>
              <a:t>	[d] Poster: PHP Client</a:t>
            </a:r>
          </a:p>
          <a:p>
            <a:pPr marL="0" lvl="1" eaLnBrk="0" hangingPunct="0">
              <a:lnSpc>
                <a:spcPct val="200000"/>
              </a:lnSpc>
              <a:buClr>
                <a:srgbClr val="FF6600"/>
              </a:buClr>
              <a:defRPr/>
            </a:pPr>
            <a:endParaRPr lang="en-US" sz="1200" dirty="0">
              <a:solidFill>
                <a:schemeClr val="dk1"/>
              </a:solidFill>
            </a:endParaRPr>
          </a:p>
          <a:p>
            <a:pPr marL="0" lvl="1" eaLnBrk="0" hangingPunct="0">
              <a:lnSpc>
                <a:spcPct val="200000"/>
              </a:lnSpc>
              <a:buClr>
                <a:srgbClr val="FF6600"/>
              </a:buClr>
              <a:defRPr/>
            </a:pPr>
            <a:r>
              <a:rPr lang="en-US" sz="1200" dirty="0">
                <a:solidFill>
                  <a:schemeClr val="dk1"/>
                </a:solidFill>
              </a:rPr>
              <a:t>So, I propose that you take up this project in this order:   [c] [d] [b] [a] </a:t>
            </a:r>
          </a:p>
        </p:txBody>
      </p:sp>
    </p:spTree>
    <p:extLst>
      <p:ext uri="{BB962C8B-B14F-4D97-AF65-F5344CB8AC3E}">
        <p14:creationId xmlns:p14="http://schemas.microsoft.com/office/powerpoint/2010/main" val="283069176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740650" cy="504825"/>
          </a:xfrm>
          <a:prstGeom prst="rect">
            <a:avLst/>
          </a:prstGeom>
        </p:spPr>
        <p:txBody>
          <a:bodyPr/>
          <a:lstStyle/>
          <a:p>
            <a:r>
              <a:rPr lang="en-MY" sz="3200" dirty="0">
                <a:solidFill>
                  <a:schemeClr val="tx1"/>
                </a:solidFill>
                <a:latin typeface="+mn-lt"/>
                <a:cs typeface="Times New Roman" panose="02020603050405020304" pitchFamily="18" charset="0"/>
              </a:rPr>
              <a:t>Links</a:t>
            </a:r>
          </a:p>
        </p:txBody>
      </p:sp>
      <p:sp>
        <p:nvSpPr>
          <p:cNvPr id="5" name="TextBox 4"/>
          <p:cNvSpPr txBox="1"/>
          <p:nvPr/>
        </p:nvSpPr>
        <p:spPr>
          <a:xfrm>
            <a:off x="228600" y="734980"/>
            <a:ext cx="8839200" cy="4305730"/>
          </a:xfrm>
          <a:prstGeom prst="rect">
            <a:avLst/>
          </a:prstGeom>
          <a:noFill/>
        </p:spPr>
        <p:txBody>
          <a:bodyPr wrap="square" rtlCol="0">
            <a:spAutoFit/>
          </a:bodyPr>
          <a:lstStyle/>
          <a:p>
            <a:pPr marL="0" lvl="1" eaLnBrk="0" hangingPunct="0">
              <a:lnSpc>
                <a:spcPct val="200000"/>
              </a:lnSpc>
              <a:buClr>
                <a:srgbClr val="FF6600"/>
              </a:buClr>
              <a:defRPr/>
            </a:pPr>
            <a:r>
              <a:rPr lang="en-US" sz="2000" dirty="0">
                <a:solidFill>
                  <a:schemeClr val="dk1"/>
                </a:solidFill>
              </a:rPr>
              <a:t>GitHub: </a:t>
            </a:r>
            <a:r>
              <a:rPr lang="en-US" sz="2000" dirty="0">
                <a:solidFill>
                  <a:schemeClr val="dk1"/>
                </a:solidFill>
                <a:hlinkClick r:id="rId2"/>
              </a:rPr>
              <a:t>https://github.com/sjasthi/AutoPoster</a:t>
            </a:r>
            <a:endParaRPr lang="en-US" sz="2000" dirty="0">
              <a:solidFill>
                <a:schemeClr val="dk1"/>
              </a:solidFill>
            </a:endParaRPr>
          </a:p>
          <a:p>
            <a:pPr marL="0" lvl="1" eaLnBrk="0" hangingPunct="0">
              <a:lnSpc>
                <a:spcPct val="200000"/>
              </a:lnSpc>
              <a:buClr>
                <a:srgbClr val="FF6600"/>
              </a:buClr>
              <a:defRPr/>
            </a:pPr>
            <a:endParaRPr lang="en-US" sz="2000" dirty="0">
              <a:solidFill>
                <a:schemeClr val="dk1"/>
              </a:solidFill>
            </a:endParaRPr>
          </a:p>
          <a:p>
            <a:pPr marL="0" lvl="1" eaLnBrk="0" hangingPunct="0">
              <a:lnSpc>
                <a:spcPct val="200000"/>
              </a:lnSpc>
              <a:buClr>
                <a:srgbClr val="FF6600"/>
              </a:buClr>
              <a:defRPr/>
            </a:pPr>
            <a:r>
              <a:rPr lang="en-US" sz="2000" dirty="0">
                <a:solidFill>
                  <a:schemeClr val="dk1"/>
                </a:solidFill>
              </a:rPr>
              <a:t>Issues/Enhancements List: </a:t>
            </a:r>
            <a:r>
              <a:rPr lang="en-US" sz="2000" dirty="0">
                <a:solidFill>
                  <a:schemeClr val="dk1"/>
                </a:solidFill>
                <a:hlinkClick r:id="rId3"/>
              </a:rPr>
              <a:t>https://github.com/sjasthi/AutoPoster/issues</a:t>
            </a:r>
            <a:r>
              <a:rPr lang="en-US" sz="2000" dirty="0">
                <a:solidFill>
                  <a:schemeClr val="dk1"/>
                </a:solidFill>
              </a:rPr>
              <a:t> </a:t>
            </a:r>
          </a:p>
          <a:p>
            <a:pPr marL="0" lvl="1" eaLnBrk="0" hangingPunct="0">
              <a:lnSpc>
                <a:spcPct val="200000"/>
              </a:lnSpc>
              <a:buClr>
                <a:srgbClr val="FF6600"/>
              </a:buClr>
              <a:defRPr/>
            </a:pPr>
            <a:r>
              <a:rPr lang="en-US" sz="2000" dirty="0">
                <a:solidFill>
                  <a:schemeClr val="dk1"/>
                </a:solidFill>
              </a:rPr>
              <a:t>Java Client Project Link: </a:t>
            </a:r>
            <a:r>
              <a:rPr lang="en-US" sz="2000" dirty="0">
                <a:solidFill>
                  <a:schemeClr val="dk1"/>
                </a:solidFill>
                <a:hlinkClick r:id="rId4"/>
              </a:rPr>
              <a:t>https://github.com/sjasthi/AutoPoster/projects/1</a:t>
            </a:r>
            <a:r>
              <a:rPr lang="en-US" sz="2000" dirty="0">
                <a:solidFill>
                  <a:schemeClr val="dk1"/>
                </a:solidFill>
              </a:rPr>
              <a:t> </a:t>
            </a:r>
          </a:p>
          <a:p>
            <a:pPr marL="0" lvl="1" eaLnBrk="0" hangingPunct="0">
              <a:lnSpc>
                <a:spcPct val="200000"/>
              </a:lnSpc>
              <a:buClr>
                <a:srgbClr val="FF6600"/>
              </a:buClr>
              <a:defRPr/>
            </a:pPr>
            <a:r>
              <a:rPr lang="en-US" sz="2000" dirty="0">
                <a:solidFill>
                  <a:schemeClr val="dk1"/>
                </a:solidFill>
              </a:rPr>
              <a:t>PHP Client Project Link: </a:t>
            </a:r>
            <a:r>
              <a:rPr lang="en-US" sz="2000" dirty="0">
                <a:solidFill>
                  <a:schemeClr val="dk1"/>
                </a:solidFill>
                <a:hlinkClick r:id="rId5"/>
              </a:rPr>
              <a:t>https://github.com/sjasthi/AutoPoster/projects/2</a:t>
            </a:r>
            <a:endParaRPr lang="en-US" sz="2000" dirty="0">
              <a:solidFill>
                <a:schemeClr val="dk1"/>
              </a:solidFill>
            </a:endParaRPr>
          </a:p>
          <a:p>
            <a:pPr marL="0" lvl="1" eaLnBrk="0" hangingPunct="0">
              <a:lnSpc>
                <a:spcPct val="200000"/>
              </a:lnSpc>
              <a:buClr>
                <a:srgbClr val="FF6600"/>
              </a:buClr>
              <a:defRPr/>
            </a:pPr>
            <a:endParaRPr lang="en-US" sz="2000" dirty="0">
              <a:solidFill>
                <a:schemeClr val="dk1"/>
              </a:solidFill>
            </a:endParaRPr>
          </a:p>
          <a:p>
            <a:pPr marL="0" lvl="1" eaLnBrk="0" hangingPunct="0">
              <a:lnSpc>
                <a:spcPct val="200000"/>
              </a:lnSpc>
              <a:buClr>
                <a:srgbClr val="FF6600"/>
              </a:buClr>
              <a:defRPr/>
            </a:pPr>
            <a:endParaRPr lang="en-US" sz="2000" dirty="0">
              <a:solidFill>
                <a:schemeClr val="dk1"/>
              </a:solidFill>
            </a:endParaRPr>
          </a:p>
        </p:txBody>
      </p:sp>
    </p:spTree>
    <p:extLst>
      <p:ext uri="{BB962C8B-B14F-4D97-AF65-F5344CB8AC3E}">
        <p14:creationId xmlns:p14="http://schemas.microsoft.com/office/powerpoint/2010/main" val="365784545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393e6eefec3ee816f9a7a68a9361488647b5"/>
</p:tagLst>
</file>

<file path=ppt/theme/theme1.xml><?xml version="1.0" encoding="utf-8"?>
<a:theme xmlns:a="http://schemas.openxmlformats.org/drawingml/2006/main" name="SubjectCode_ChapterNum00">
  <a:themeElements>
    <a:clrScheme name="KLMU SLIDE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7030A0"/>
      </a:accent4>
      <a:accent5>
        <a:srgbClr val="4BACC6"/>
      </a:accent5>
      <a:accent6>
        <a:srgbClr val="F79646"/>
      </a:accent6>
      <a:hlink>
        <a:srgbClr val="0000FF"/>
      </a:hlink>
      <a:folHlink>
        <a:srgbClr val="800080"/>
      </a:folHlink>
    </a:clrScheme>
    <a:fontScheme name="Custom 1">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33655</TotalTime>
  <Words>895</Words>
  <Application>Microsoft Office PowerPoint</Application>
  <PresentationFormat>On-screen Show (4:3)</PresentationFormat>
  <Paragraphs>108</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Gill Sans</vt:lpstr>
      <vt:lpstr>Times New Roman</vt:lpstr>
      <vt:lpstr>Trebuchet MS</vt:lpstr>
      <vt:lpstr>Wingdings</vt:lpstr>
      <vt:lpstr>Wingdings 3</vt:lpstr>
      <vt:lpstr>SubjectCode_ChapterNum00</vt:lpstr>
      <vt:lpstr>ICS370: Software Design Models  AutoPoster  (Posting messages to Facebook group on a configurable schedule) </vt:lpstr>
      <vt:lpstr>Problem: Posting Schedule</vt:lpstr>
      <vt:lpstr>Scheduler.java  (Input and Outputs)</vt:lpstr>
      <vt:lpstr>What to submit to the dropbox?</vt:lpstr>
      <vt:lpstr>Final Project: “AutoPoster”</vt:lpstr>
      <vt:lpstr>Final Project: “AutoPoster”</vt:lpstr>
      <vt:lpstr>Links</vt:lpstr>
    </vt:vector>
  </TitlesOfParts>
  <Company>Cosmopoint Sdn Bhd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ETD</dc:creator>
  <cp:lastModifiedBy>Jasthi, Jasthi (DI SW LCS DEVOPS)</cp:lastModifiedBy>
  <cp:revision>2974</cp:revision>
  <dcterms:created xsi:type="dcterms:W3CDTF">2009-07-11T03:47:55Z</dcterms:created>
  <dcterms:modified xsi:type="dcterms:W3CDTF">2021-05-27T19:13:13Z</dcterms:modified>
</cp:coreProperties>
</file>