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1" r:id="rId6"/>
    <p:sldId id="262" r:id="rId7"/>
    <p:sldId id="260" r:id="rId8"/>
    <p:sldId id="263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792" autoAdjust="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outlineViewPr>
    <p:cViewPr>
      <p:scale>
        <a:sx n="33" d="100"/>
        <a:sy n="33" d="100"/>
      </p:scale>
      <p:origin x="0" y="-41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4846-C018-4554-A939-129B21A31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E51F-58F9-43A6-B03F-FF874D00D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F3E8-42ED-43ED-9BE7-FE1B670A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B3C7-6D7C-49A7-AA99-36E69DAF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D3E17-3D39-4326-ABB7-C5B436B7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D08-3149-4271-9D47-4AAA2DAB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D062-8DDC-4246-B7DF-8FFE82C61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E09D-773A-4406-A469-174837C2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F5162-EB58-486D-B3AE-5FA0B945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939BE-02D9-473E-86AC-AC0B546A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6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F291E-4658-480E-BD92-95198F12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1BBBB-244D-42F8-B1AB-8242DFCC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6A20-D30D-4ABE-A896-C84DFDC6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40FB-0CDC-4ADF-8C6A-026B4D89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9E848-C996-4980-8B54-7F358709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E19C-3844-4EB9-8C45-01134206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4905-7AFE-4419-89E8-9DD32D01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0FC59-9E23-4BD9-A988-608EF826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928D-8A00-4454-A7C9-28A3BD61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B31A-4511-4EA0-BBA3-B245731A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0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4AE8-09E2-4F22-BF72-867EBBF0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7565-5037-4979-A445-47D4C9FFC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DDB3-812B-462F-BBB2-E832F916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EC5DB-94A7-446B-BA3D-20327993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48F1-0BC5-4577-9B86-8B23E827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5EBB-52A8-4FDF-B12C-EE74C92D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CCEA-20DE-492B-8B27-747F16076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C410A-E5B7-4EB3-B024-91C17A5A5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191E3-80BE-4FE4-AD47-FAB36906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BE28E-0F57-42A6-A812-A180B077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34C4-3F5B-475C-98AC-F7D3F1BE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C9A1-D513-4FAB-A0B3-49ACDCF3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C0FD6-E6C7-47EB-9EC5-ED3F6378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AE571-F337-4F57-A381-15560D0B1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6D02C-1970-414A-ADC8-33DC65189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02CD3-C8C9-4151-B3F0-813EC38B5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0E980-6143-4457-AB7F-8CA001D5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F9D33-DD55-4675-9F94-B74C48A6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8E001-140A-4048-8299-AAA92235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5195-E259-467D-9FA1-2474E268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49F5-E160-4B98-A46C-A47C70CC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78374-55C0-4D4D-848D-96F5006D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19884-CE58-4B70-A381-38D9657A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AAF24-C679-40D3-BF19-180A449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5255F-AB27-479E-B2FB-6C69071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C19B-F09C-4DC4-995F-29803820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0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50EE-9574-4349-8EA2-94380122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4F61-FF38-4371-84A1-2C4F63E2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A90A-63AD-477C-9861-F776BB6F3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5E677-A1CE-4833-9095-45AF8C04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8020-895B-40AA-AAB1-8FD3B21E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9228-EAD9-44F3-A0C7-7C4E6CDF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9CF3-7E6D-44B0-9605-CA29A19C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412C2-D57D-4D69-A754-CA39B65AF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FC598-A67B-40B1-B983-792BD00D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91ED-14B2-4695-9220-5CA2513F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6C83-6B2A-4DB8-9A79-FE9D0806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E4B6-8549-465F-A007-FF18AEF6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A31E3-9662-4D1A-892A-0B8C1E0D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6A130-50AA-4463-B474-F961D9ED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0FE3-F52F-4F49-805A-500AE1772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56CD-2CFD-413D-98D0-3548F797268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35FA-268A-4F0A-B912-8172602C4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6AD6-9CC5-4BDD-B73E-A98126020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3672-30F2-4B04-8A5B-C527B74F1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8xaH28Rs/sample-capstone-project-mik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AD91-D147-4584-8F92-BFF79C86A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BAAE7-6DB9-4E95-B542-68A62982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6628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E3C6-34B7-44EF-9777-40C8BC27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0A09-FCF9-4AE0-9AA8-359BA0E7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Contact your Product Owner today!</a:t>
            </a:r>
          </a:p>
          <a:p>
            <a:pPr lvl="1"/>
            <a:r>
              <a:rPr lang="en-US" dirty="0"/>
              <a:t>They should be on Slack</a:t>
            </a:r>
          </a:p>
          <a:p>
            <a:pPr lvl="1"/>
            <a:r>
              <a:rPr lang="en-US" dirty="0"/>
              <a:t>Schedule your first meeting to Plan your first sprint</a:t>
            </a:r>
          </a:p>
          <a:p>
            <a:pPr lvl="1"/>
            <a:r>
              <a:rPr lang="en-US" dirty="0"/>
              <a:t>Schedule your sprint demos</a:t>
            </a:r>
          </a:p>
          <a:p>
            <a:r>
              <a:rPr lang="en-US" dirty="0"/>
              <a:t>Setup time for your regular Scrum</a:t>
            </a:r>
          </a:p>
          <a:p>
            <a:pPr lvl="1"/>
            <a:r>
              <a:rPr lang="en-US" dirty="0"/>
              <a:t>8:30, 9:00, 9:30, 10:00</a:t>
            </a:r>
          </a:p>
          <a:p>
            <a:r>
              <a:rPr lang="en-US" dirty="0"/>
              <a:t>Slack Ben directly with your project name and time choice ^^</a:t>
            </a:r>
          </a:p>
        </p:txBody>
      </p:sp>
    </p:spTree>
    <p:extLst>
      <p:ext uri="{BB962C8B-B14F-4D97-AF65-F5344CB8AC3E}">
        <p14:creationId xmlns:p14="http://schemas.microsoft.com/office/powerpoint/2010/main" val="141745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57E7-8FB0-480A-8AC8-F4BC37C8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Teams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3EEF7-45AE-4DFB-A71E-D64F8D4C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99828"/>
            <a:ext cx="10515600" cy="2858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571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7739-068A-460B-B77B-7B8F07CE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86B3-7FCA-47A0-9BCB-D6242854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Meetings with Product Owners</a:t>
            </a:r>
          </a:p>
          <a:p>
            <a:pPr lvl="1"/>
            <a:r>
              <a:rPr lang="en-US" dirty="0"/>
              <a:t>Schedule all reviews NOW!</a:t>
            </a:r>
          </a:p>
          <a:p>
            <a:pPr lvl="1"/>
            <a:r>
              <a:rPr lang="en-US" dirty="0"/>
              <a:t>Don't bite off more than you can chew</a:t>
            </a:r>
          </a:p>
          <a:p>
            <a:pPr lvl="0"/>
            <a:r>
              <a:rPr lang="en-US" dirty="0"/>
              <a:t>Daily</a:t>
            </a:r>
            <a:r>
              <a:rPr lang="en-US" baseline="0" dirty="0"/>
              <a:t> Stand-ups</a:t>
            </a:r>
          </a:p>
          <a:p>
            <a:pPr lvl="1"/>
            <a:r>
              <a:rPr lang="en-US" dirty="0"/>
              <a:t>15 minutes</a:t>
            </a:r>
          </a:p>
          <a:p>
            <a:pPr lvl="1"/>
            <a:r>
              <a:rPr lang="en-US" dirty="0"/>
              <a:t>Each</a:t>
            </a:r>
            <a:r>
              <a:rPr lang="en-US" baseline="0" dirty="0"/>
              <a:t> teammate answers 3 questions:</a:t>
            </a:r>
          </a:p>
          <a:p>
            <a:pPr lvl="2"/>
            <a:r>
              <a:rPr lang="en-US" dirty="0"/>
              <a:t>What did you accomplish yesterday?</a:t>
            </a:r>
          </a:p>
          <a:p>
            <a:pPr lvl="2"/>
            <a:r>
              <a:rPr lang="en-US" dirty="0"/>
              <a:t>What are you planning to accomplish today?</a:t>
            </a:r>
          </a:p>
          <a:p>
            <a:pPr lvl="2"/>
            <a:r>
              <a:rPr lang="en-US" dirty="0"/>
              <a:t>Is</a:t>
            </a:r>
            <a:r>
              <a:rPr lang="en-US" baseline="0" dirty="0"/>
              <a:t> there anything blocking you from getting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1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019E-DDC7-4B07-98C5-307554A4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Trello 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5474-603E-4176-B0B7-A372ABD9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Feature</a:t>
            </a:r>
            <a:r>
              <a:rPr lang="en-US" baseline="0" dirty="0"/>
              <a:t> workflow</a:t>
            </a:r>
          </a:p>
          <a:p>
            <a:pPr lvl="1"/>
            <a:r>
              <a:rPr lang="en-US" dirty="0"/>
              <a:t>Product Backlog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Sprint Backlog only in Sprint Planning</a:t>
            </a:r>
          </a:p>
          <a:p>
            <a:pPr lvl="1"/>
            <a:r>
              <a:rPr lang="en-US" dirty="0"/>
              <a:t>Ready to Review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Done only after Sprint Review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only be on one In-Progress card at a time (two tops)</a:t>
            </a:r>
            <a:endParaRPr lang="en-US" dirty="0"/>
          </a:p>
          <a:p>
            <a:r>
              <a:rPr lang="en-US" baseline="0" dirty="0"/>
              <a:t>Working a card</a:t>
            </a:r>
          </a:p>
          <a:p>
            <a:pPr lvl="1"/>
            <a:r>
              <a:rPr lang="en-US" dirty="0"/>
              <a:t>Assign team member(s)</a:t>
            </a:r>
          </a:p>
          <a:p>
            <a:pPr lvl="1"/>
            <a:r>
              <a:rPr lang="en-US" baseline="0" dirty="0"/>
              <a:t>Add checklist</a:t>
            </a:r>
            <a:r>
              <a:rPr lang="en-US" dirty="0"/>
              <a:t> and items. @Mention team member if appropriate</a:t>
            </a:r>
          </a:p>
          <a:p>
            <a:pPr lvl="1"/>
            <a:r>
              <a:rPr lang="en-US" dirty="0"/>
              <a:t>Move to indicate status: Sprint Backlog </a:t>
            </a:r>
            <a:r>
              <a:rPr lang="en-US" dirty="0">
                <a:sym typeface="Wingdings" panose="05000000000000000000" pitchFamily="2" charset="2"/>
              </a:rPr>
              <a:t> In Progress  Ready for Review</a:t>
            </a:r>
            <a:endParaRPr lang="en-US" dirty="0"/>
          </a:p>
          <a:p>
            <a:r>
              <a:rPr lang="en-US" baseline="0" dirty="0"/>
              <a:t>Document!</a:t>
            </a:r>
          </a:p>
          <a:p>
            <a:pPr lvl="1"/>
            <a:r>
              <a:rPr lang="en-US" dirty="0"/>
              <a:t>Use Notes feature to keep team informed</a:t>
            </a:r>
          </a:p>
          <a:p>
            <a:pPr lvl="1"/>
            <a:r>
              <a:rPr lang="en-US" baseline="0" dirty="0"/>
              <a:t>Use</a:t>
            </a:r>
            <a:r>
              <a:rPr lang="en-US" dirty="0"/>
              <a:t> tags if it helps</a:t>
            </a:r>
            <a:endParaRPr lang="en-US" baseline="0" dirty="0"/>
          </a:p>
          <a:p>
            <a:r>
              <a:rPr lang="en-US" baseline="0" dirty="0"/>
              <a:t>If you think you need to add a card:</a:t>
            </a:r>
          </a:p>
          <a:p>
            <a:pPr lvl="1"/>
            <a:r>
              <a:rPr lang="en-US" dirty="0"/>
              <a:t>Ask</a:t>
            </a:r>
            <a:r>
              <a:rPr lang="en-US" baseline="0" dirty="0"/>
              <a:t> scrum-master or at next stand-up</a:t>
            </a:r>
          </a:p>
        </p:txBody>
      </p:sp>
    </p:spTree>
    <p:extLst>
      <p:ext uri="{BB962C8B-B14F-4D97-AF65-F5344CB8AC3E}">
        <p14:creationId xmlns:p14="http://schemas.microsoft.com/office/powerpoint/2010/main" val="209033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3E6A-AD08-4CCD-AACC-38A0C9C7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5650-A8B0-4A42-A2BB-D08BD7FD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Slack channels</a:t>
            </a:r>
          </a:p>
          <a:p>
            <a:pPr lvl="1"/>
            <a:r>
              <a:rPr lang="en-US" dirty="0"/>
              <a:t>Communicate with Team and Product Owner</a:t>
            </a:r>
          </a:p>
          <a:p>
            <a:r>
              <a:rPr lang="en-US" dirty="0"/>
              <a:t>Zoom</a:t>
            </a:r>
          </a:p>
          <a:p>
            <a:pPr lvl="1"/>
            <a:r>
              <a:rPr lang="en-US" dirty="0"/>
              <a:t>All stand-ups will be held here</a:t>
            </a:r>
          </a:p>
          <a:p>
            <a:pPr lvl="1"/>
            <a:r>
              <a:rPr lang="en-US" dirty="0"/>
              <a:t>Join the .NET Classroom</a:t>
            </a:r>
          </a:p>
        </p:txBody>
      </p:sp>
    </p:spTree>
    <p:extLst>
      <p:ext uri="{BB962C8B-B14F-4D97-AF65-F5344CB8AC3E}">
        <p14:creationId xmlns:p14="http://schemas.microsoft.com/office/powerpoint/2010/main" val="205022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57E7-8FB0-480A-8AC8-F4BC37C8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Schedule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D1C0C5-79AE-42FB-8FA0-C23ACB7A7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965080"/>
              </p:ext>
            </p:extLst>
          </p:nvPr>
        </p:nvGraphicFramePr>
        <p:xfrm>
          <a:off x="838200" y="1510301"/>
          <a:ext cx="10515600" cy="4406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93347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329720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910554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61267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4228611"/>
                    </a:ext>
                  </a:extLst>
                </a:gridCol>
              </a:tblGrid>
              <a:tr h="423504">
                <a:tc>
                  <a:txBody>
                    <a:bodyPr/>
                    <a:lstStyle/>
                    <a:p>
                      <a:r>
                        <a:rPr lang="en-US" b="1" dirty="0"/>
                        <a:t>Mon 29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Tue 30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Wed 31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Thu 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Fri 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761192"/>
                  </a:ext>
                </a:extLst>
              </a:tr>
              <a:tr h="6569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Kickoff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95794"/>
                  </a:ext>
                </a:extLst>
              </a:tr>
              <a:tr h="6128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99085"/>
                  </a:ext>
                </a:extLst>
              </a:tr>
              <a:tr h="412767">
                <a:tc>
                  <a:txBody>
                    <a:bodyPr/>
                    <a:lstStyle/>
                    <a:p>
                      <a:r>
                        <a:rPr lang="en-US" b="1" dirty="0"/>
                        <a:t>Mon 5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Tue 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Wed 7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Thu 8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Fri 9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114820"/>
                  </a:ext>
                </a:extLst>
              </a:tr>
              <a:tr h="471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1 Planning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1 Demo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992648"/>
                  </a:ext>
                </a:extLst>
              </a:tr>
              <a:tr h="4661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2 Planning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80711"/>
                  </a:ext>
                </a:extLst>
              </a:tr>
              <a:tr h="397777">
                <a:tc>
                  <a:txBody>
                    <a:bodyPr/>
                    <a:lstStyle/>
                    <a:p>
                      <a:r>
                        <a:rPr lang="en-US" b="1" dirty="0"/>
                        <a:t>Mon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Tue 13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Wed 14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Thu 15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Fri 16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35769"/>
                  </a:ext>
                </a:extLst>
              </a:tr>
              <a:tr h="45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2 Demo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3 Demo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Cleanup, Fit &amp; Finish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Final Demo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39745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r>
                        <a:rPr lang="en-US" dirty="0"/>
                        <a:t>Sprint 3 Planning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Graduation!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3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57E7-8FB0-480A-8AC8-F4BC37C8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Be a Good Teammate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4B2D-2FDA-4C46-BC8D-EA3FD925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hours are 9am – 5pm</a:t>
            </a:r>
          </a:p>
          <a:p>
            <a:pPr lvl="1"/>
            <a:r>
              <a:rPr lang="en-US" dirty="0"/>
              <a:t>Be available as much as you can during that time</a:t>
            </a:r>
          </a:p>
          <a:p>
            <a:pPr lvl="1"/>
            <a:r>
              <a:rPr lang="en-US" baseline="0" dirty="0"/>
              <a:t>Communicate</a:t>
            </a:r>
            <a:r>
              <a:rPr lang="en-US" dirty="0"/>
              <a:t> when you are not available</a:t>
            </a:r>
          </a:p>
          <a:p>
            <a:r>
              <a:rPr lang="en-US" baseline="0" dirty="0"/>
              <a:t>Keep Trello up</a:t>
            </a:r>
            <a:r>
              <a:rPr lang="en-US" dirty="0"/>
              <a:t>-to-date.</a:t>
            </a:r>
          </a:p>
          <a:p>
            <a:r>
              <a:rPr lang="en-US" baseline="0" dirty="0"/>
              <a:t>Merge often. Commit as soon as you can. Don't break the build!</a:t>
            </a:r>
          </a:p>
          <a:p>
            <a:r>
              <a:rPr lang="en-US" dirty="0"/>
              <a:t>Do whatever it takes to get the job done. Leave ego at the door.</a:t>
            </a:r>
          </a:p>
          <a:p>
            <a:r>
              <a:rPr lang="en-US" dirty="0"/>
              <a:t>Don't bite off more than you can chew.</a:t>
            </a:r>
          </a:p>
          <a:p>
            <a:pPr lvl="1"/>
            <a:r>
              <a:rPr lang="en-US" dirty="0"/>
              <a:t>Especially when meeting with product owner	</a:t>
            </a:r>
          </a:p>
          <a:p>
            <a:r>
              <a:rPr lang="en-US" dirty="0"/>
              <a:t>Don't go dark.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98CEACE-56FC-48E7-9906-4DF5C592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76" y="1352550"/>
            <a:ext cx="1384300" cy="2076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4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57E7-8FB0-480A-8AC8-F4BC37C8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4B2D-2FDA-4C46-BC8D-EA3FD925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Branching WILL NOT eliminate the need for conflict resolution</a:t>
            </a:r>
          </a:p>
          <a:p>
            <a:r>
              <a:rPr lang="en-US" dirty="0"/>
              <a:t>Branches</a:t>
            </a:r>
            <a:r>
              <a:rPr lang="en-US" baseline="0" dirty="0"/>
              <a:t> can be used to minimize breaks across features</a:t>
            </a:r>
          </a:p>
          <a:p>
            <a:pPr lvl="1"/>
            <a:r>
              <a:rPr lang="en-US" dirty="0"/>
              <a:t>When you want to share code that's not ready for the whole team to use</a:t>
            </a:r>
          </a:p>
          <a:p>
            <a:pPr lvl="1"/>
            <a:r>
              <a:rPr lang="en-US" baseline="0" dirty="0"/>
              <a:t>Only recommended if you have a team member that's comfortable</a:t>
            </a:r>
          </a:p>
          <a:p>
            <a:r>
              <a:rPr lang="en-US" baseline="0" dirty="0"/>
              <a:t>If you use branches</a:t>
            </a:r>
          </a:p>
          <a:p>
            <a:pPr lvl="1"/>
            <a:r>
              <a:rPr lang="en-US" baseline="0" dirty="0"/>
              <a:t>Create a branch per feature (not per person)</a:t>
            </a:r>
          </a:p>
          <a:p>
            <a:pPr lvl="1"/>
            <a:r>
              <a:rPr lang="en-US" baseline="0" dirty="0"/>
              <a:t>Multiple people can and should work on the same branch</a:t>
            </a:r>
          </a:p>
          <a:p>
            <a:pPr lvl="1"/>
            <a:r>
              <a:rPr lang="en-US" dirty="0"/>
              <a:t>Merge early, merge often</a:t>
            </a:r>
          </a:p>
          <a:p>
            <a:pPr lvl="2"/>
            <a:r>
              <a:rPr lang="en-US" baseline="0" dirty="0"/>
              <a:t>Merge</a:t>
            </a:r>
            <a:r>
              <a:rPr lang="en-US" dirty="0"/>
              <a:t> from main into the branch (often)</a:t>
            </a:r>
          </a:p>
          <a:p>
            <a:pPr lvl="2"/>
            <a:r>
              <a:rPr lang="en-US" baseline="0" dirty="0"/>
              <a:t>Resolve conflicts</a:t>
            </a:r>
          </a:p>
          <a:p>
            <a:pPr lvl="2"/>
            <a:r>
              <a:rPr lang="en-US" dirty="0"/>
              <a:t>Run tests</a:t>
            </a:r>
          </a:p>
          <a:p>
            <a:pPr lvl="2"/>
            <a:r>
              <a:rPr lang="en-US" baseline="0" dirty="0"/>
              <a:t>Merge back to main (when stable)</a:t>
            </a:r>
          </a:p>
          <a:p>
            <a:pPr lvl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76319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B87F-0199-44B2-9769-E2BC2E4B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230C8-6CFC-4881-8C25-EF4B5A13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Repos</a:t>
            </a:r>
            <a:r>
              <a:rPr lang="en-US" baseline="0" dirty="0"/>
              <a:t> will be made available after this meeting</a:t>
            </a:r>
          </a:p>
          <a:p>
            <a:pPr lvl="0"/>
            <a:r>
              <a:rPr lang="en-US" dirty="0"/>
              <a:t>What's in the Repository</a:t>
            </a:r>
          </a:p>
          <a:p>
            <a:pPr lvl="1"/>
            <a:r>
              <a:rPr lang="en-US" baseline="0" dirty="0"/>
              <a:t>Two</a:t>
            </a:r>
            <a:r>
              <a:rPr lang="en-US" dirty="0"/>
              <a:t> starter projects (API and Vue)</a:t>
            </a:r>
          </a:p>
          <a:p>
            <a:pPr lvl="1"/>
            <a:r>
              <a:rPr lang="en-US" dirty="0"/>
              <a:t>README's!!!</a:t>
            </a:r>
          </a:p>
        </p:txBody>
      </p:sp>
    </p:spTree>
    <p:extLst>
      <p:ext uri="{BB962C8B-B14F-4D97-AF65-F5344CB8AC3E}">
        <p14:creationId xmlns:p14="http://schemas.microsoft.com/office/powerpoint/2010/main" val="182003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9550</TotalTime>
  <Words>489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Final Capstone</vt:lpstr>
      <vt:lpstr>Teams</vt:lpstr>
      <vt:lpstr>Agile Methodology</vt:lpstr>
      <vt:lpstr>Trello Boards</vt:lpstr>
      <vt:lpstr>Communications</vt:lpstr>
      <vt:lpstr>Schedule</vt:lpstr>
      <vt:lpstr>Be a Good Teammate</vt:lpstr>
      <vt:lpstr>GIT</vt:lpstr>
      <vt:lpstr>Repos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Day 1</dc:title>
  <dc:creator>Michael Morel</dc:creator>
  <cp:lastModifiedBy>Michael Morel</cp:lastModifiedBy>
  <cp:revision>68</cp:revision>
  <dcterms:created xsi:type="dcterms:W3CDTF">2019-05-12T23:33:43Z</dcterms:created>
  <dcterms:modified xsi:type="dcterms:W3CDTF">2021-04-01T21:11:07Z</dcterms:modified>
</cp:coreProperties>
</file>