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1" r:id="rId4"/>
    <p:sldId id="262" r:id="rId5"/>
    <p:sldId id="273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7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2C520-5799-41DB-9B74-EF08749DFEA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E0A8-483E-437F-AD5E-F655CB37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4846-C018-4554-A939-129B21A3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E51F-58F9-43A6-B03F-FF874D00D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F3E8-42ED-43ED-9BE7-FE1B670A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B3C7-6D7C-49A7-AA99-36E69DAF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3E17-3D39-4326-ABB7-C5B436B7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D08-3149-4271-9D47-4AAA2DAB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D062-8DDC-4246-B7DF-8FFE82C6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E09D-773A-4406-A469-174837C2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5162-EB58-486D-B3AE-5FA0B9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39BE-02D9-473E-86AC-AC0B546A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6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F291E-4658-480E-BD92-95198F12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BBBB-244D-42F8-B1AB-8242DFCC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6A20-D30D-4ABE-A896-C84DFDC6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40FB-0CDC-4ADF-8C6A-026B4D89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E848-C996-4980-8B54-7F358709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E19C-3844-4EB9-8C45-01134206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4905-7AFE-4419-89E8-9DD32D01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FC59-9E23-4BD9-A988-608EF826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928D-8A00-4454-A7C9-28A3BD61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B31A-4511-4EA0-BBA3-B245731A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4AE8-09E2-4F22-BF72-867EBBF0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7565-5037-4979-A445-47D4C9FF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DDB3-812B-462F-BBB2-E832F916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C5DB-94A7-446B-BA3D-2032799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48F1-0BC5-4577-9B86-8B23E82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5EBB-52A8-4FDF-B12C-EE74C92D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CCEA-20DE-492B-8B27-747F1607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C410A-E5B7-4EB3-B024-91C17A5A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91E3-80BE-4FE4-AD47-FAB36906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BE28E-0F57-42A6-A812-A180B077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34C4-3F5B-475C-98AC-F7D3F1BE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9A1-D513-4FAB-A0B3-49ACDCF3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C0FD6-E6C7-47EB-9EC5-ED3F6378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AE571-F337-4F57-A381-15560D0B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6D02C-1970-414A-ADC8-33DC65189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02CD3-C8C9-4151-B3F0-813EC38B5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0E980-6143-4457-AB7F-8CA001D5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F9D33-DD55-4675-9F94-B74C48A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8E001-140A-4048-8299-AAA92235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5195-E259-467D-9FA1-2474E268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49F5-E160-4B98-A46C-A47C70CC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78374-55C0-4D4D-848D-96F5006D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19884-CE58-4B70-A381-38D9657A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AAF24-C679-40D3-BF19-180A449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5255F-AB27-479E-B2FB-6C69071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C19B-F09C-4DC4-995F-29803820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50EE-9574-4349-8EA2-94380122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4F61-FF38-4371-84A1-2C4F63E2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A90A-63AD-477C-9861-F776BB6F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E677-A1CE-4833-9095-45AF8C04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8020-895B-40AA-AAB1-8FD3B21E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9228-EAD9-44F3-A0C7-7C4E6CDF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9CF3-7E6D-44B0-9605-CA29A19C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412C2-D57D-4D69-A754-CA39B65AF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FC598-A67B-40B1-B983-792BD00D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91ED-14B2-4695-9220-5CA2513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6C83-6B2A-4DB8-9A79-FE9D0806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E4B6-8549-465F-A007-FF18AEF6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A31E3-9662-4D1A-892A-0B8C1E0D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6A130-50AA-4463-B474-F961D9ED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0FE3-F52F-4F49-805A-500AE1772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56CD-2CFD-413D-98D0-3548F797268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35FA-268A-4F0A-B912-8172602C4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6AD6-9CC5-4BDD-B73E-A98126020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AD91-D147-4584-8F92-BFF79C86A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AAE7-6DB9-4E95-B542-68A62982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Client-server authentication using JWT</a:t>
            </a:r>
          </a:p>
        </p:txBody>
      </p:sp>
    </p:spTree>
    <p:extLst>
      <p:ext uri="{BB962C8B-B14F-4D97-AF65-F5344CB8AC3E}">
        <p14:creationId xmlns:p14="http://schemas.microsoft.com/office/powerpoint/2010/main" val="36628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AB0B-6092-45E9-BD1D-ABAEAF7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- JSON Web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C948-F784-4547-A3E6-D599AFBB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Yes, JWT is an acronym within an acronym (better than JSONWT)</a:t>
            </a:r>
          </a:p>
          <a:p>
            <a:r>
              <a:rPr lang="en-US" dirty="0"/>
              <a:t>Allows two parties to pass around information and guarantees that it has not been tampered with (digitally signed)</a:t>
            </a:r>
          </a:p>
          <a:p>
            <a:pPr lvl="1"/>
            <a:r>
              <a:rPr lang="en-US" dirty="0"/>
              <a:t>Not encrypted (although it could be)</a:t>
            </a:r>
          </a:p>
          <a:p>
            <a:r>
              <a:rPr lang="en-US" dirty="0"/>
              <a:t>The information in the token is called Claims</a:t>
            </a:r>
          </a:p>
          <a:p>
            <a:pPr lvl="1"/>
            <a:r>
              <a:rPr lang="en-US" dirty="0"/>
              <a:t>A claim of who the user is</a:t>
            </a:r>
          </a:p>
          <a:p>
            <a:pPr lvl="1"/>
            <a:r>
              <a:rPr lang="en-US" dirty="0"/>
              <a:t>A claim of what roles the user has</a:t>
            </a:r>
          </a:p>
          <a:p>
            <a:pPr lvl="1"/>
            <a:r>
              <a:rPr lang="en-US" dirty="0"/>
              <a:t>Others if your application needs them</a:t>
            </a:r>
          </a:p>
          <a:p>
            <a:r>
              <a:rPr lang="en-US" dirty="0"/>
              <a:t>Application uses Bearer Authentication</a:t>
            </a:r>
          </a:p>
          <a:p>
            <a:pPr lvl="1"/>
            <a:r>
              <a:rPr lang="en-US" dirty="0"/>
              <a:t>User who bears a valid token is authorized</a:t>
            </a:r>
          </a:p>
        </p:txBody>
      </p:sp>
    </p:spTree>
    <p:extLst>
      <p:ext uri="{BB962C8B-B14F-4D97-AF65-F5344CB8AC3E}">
        <p14:creationId xmlns:p14="http://schemas.microsoft.com/office/powerpoint/2010/main" val="94449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908A-A7FC-49F1-9C7B-9770ED55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E85B-8BA1-4E79-A700-558CF689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The client requests authorization from an authorization server</a:t>
            </a:r>
          </a:p>
          <a:p>
            <a:pPr marL="914400" lvl="1" indent="-457200">
              <a:buAutoNum type="alphaUcPeriod"/>
            </a:pPr>
            <a:r>
              <a:rPr lang="en-US" dirty="0"/>
              <a:t>In our case, our API is also our authorization server </a:t>
            </a:r>
          </a:p>
          <a:p>
            <a:pPr marL="914400" lvl="1" indent="-457200">
              <a:buAutoNum type="alphaUcPeriod"/>
            </a:pPr>
            <a:r>
              <a:rPr lang="en-US" dirty="0"/>
              <a:t>Client passes credentials (encrypted, of course)</a:t>
            </a:r>
          </a:p>
          <a:p>
            <a:pPr marL="457200" indent="-457200">
              <a:buAutoNum type="arabicPeriod"/>
            </a:pPr>
            <a:r>
              <a:rPr lang="en-US" dirty="0"/>
              <a:t>Server validates credentials; creates and returns a token (JWT)</a:t>
            </a:r>
          </a:p>
          <a:p>
            <a:pPr marL="914400" lvl="1" indent="-457200">
              <a:buAutoNum type="alphaUcPeriod"/>
            </a:pPr>
            <a:r>
              <a:rPr lang="en-US" dirty="0"/>
              <a:t>Token contains user name; may contain roles and more</a:t>
            </a:r>
          </a:p>
          <a:p>
            <a:pPr marL="457200" indent="-457200">
              <a:buAutoNum type="arabicPeriod"/>
            </a:pPr>
            <a:r>
              <a:rPr lang="en-US" dirty="0"/>
              <a:t>Client stores the token locally (browser local storage)</a:t>
            </a:r>
          </a:p>
          <a:p>
            <a:pPr marL="457200" indent="-457200">
              <a:buAutoNum type="arabicPeriod"/>
            </a:pPr>
            <a:r>
              <a:rPr lang="en-US" dirty="0"/>
              <a:t>With every API request, client passes token in the headers</a:t>
            </a:r>
          </a:p>
          <a:p>
            <a:pPr marL="914400" lvl="1" indent="-457200">
              <a:buAutoNum type="alphaUcPeriod"/>
            </a:pPr>
            <a:r>
              <a:rPr lang="en-US" dirty="0"/>
              <a:t>Authorization: Bearer &lt;token&gt;</a:t>
            </a:r>
          </a:p>
          <a:p>
            <a:pPr marL="457200" indent="-457200">
              <a:buAutoNum type="arabicPeriod"/>
            </a:pPr>
            <a:r>
              <a:rPr lang="en-US" dirty="0"/>
              <a:t>With every API call, server verifies token and authorizes user</a:t>
            </a:r>
          </a:p>
          <a:p>
            <a:pPr marL="914400" lvl="1" indent="-457200">
              <a:buAutoNum type="alphaUcPeriod"/>
            </a:pPr>
            <a:r>
              <a:rPr lang="en-US" dirty="0"/>
              <a:t>Verify signature is valid (not tampered)</a:t>
            </a:r>
          </a:p>
          <a:p>
            <a:pPr marL="914400" lvl="1" indent="-457200">
              <a:buAutoNum type="alphaUcPeriod"/>
            </a:pPr>
            <a:r>
              <a:rPr lang="en-US" dirty="0"/>
              <a:t>Verify token has not expired</a:t>
            </a:r>
          </a:p>
        </p:txBody>
      </p:sp>
    </p:spTree>
    <p:extLst>
      <p:ext uri="{BB962C8B-B14F-4D97-AF65-F5344CB8AC3E}">
        <p14:creationId xmlns:p14="http://schemas.microsoft.com/office/powerpoint/2010/main" val="292424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8556-69C8-4069-BDAE-92BB107B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(diagram)</a:t>
            </a:r>
          </a:p>
        </p:txBody>
      </p:sp>
      <p:pic>
        <p:nvPicPr>
          <p:cNvPr id="7" name="Picture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C2F51C06-5136-457F-98F5-A895E4123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361278"/>
            <a:ext cx="8610600" cy="5254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93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5D7C-2CBA-4580-A5DD-386A2C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46B7-D204-4418-BE8A-8962CD96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the DB</a:t>
            </a:r>
          </a:p>
          <a:p>
            <a:pPr lvl="1"/>
            <a:r>
              <a:rPr lang="en-US" dirty="0"/>
              <a:t>[optional] Modify </a:t>
            </a:r>
            <a:r>
              <a:rPr lang="en-US" dirty="0" err="1"/>
              <a:t>Schema.sql</a:t>
            </a:r>
            <a:r>
              <a:rPr lang="en-US" dirty="0"/>
              <a:t> to create a users table in your application database</a:t>
            </a:r>
          </a:p>
          <a:p>
            <a:pPr lvl="1"/>
            <a:r>
              <a:rPr lang="en-US" dirty="0"/>
              <a:t>In SSMS, run </a:t>
            </a:r>
            <a:r>
              <a:rPr lang="en-US" dirty="0" err="1"/>
              <a:t>Schema.sql</a:t>
            </a:r>
            <a:endParaRPr lang="en-US" dirty="0"/>
          </a:p>
          <a:p>
            <a:pPr lvl="1"/>
            <a:r>
              <a:rPr lang="en-US" dirty="0"/>
              <a:t>[optional] Run </a:t>
            </a:r>
            <a:r>
              <a:rPr lang="en-US" dirty="0" err="1"/>
              <a:t>data.sql</a:t>
            </a:r>
            <a:r>
              <a:rPr lang="en-US" dirty="0"/>
              <a:t> to add a default user (</a:t>
            </a:r>
            <a:r>
              <a:rPr lang="en-US" dirty="0" err="1"/>
              <a:t>uid</a:t>
            </a:r>
            <a:r>
              <a:rPr lang="en-US" dirty="0"/>
              <a:t>: user, </a:t>
            </a:r>
            <a:r>
              <a:rPr lang="en-US" dirty="0" err="1"/>
              <a:t>pwd</a:t>
            </a:r>
            <a:r>
              <a:rPr lang="en-US" dirty="0"/>
              <a:t>: </a:t>
            </a:r>
            <a:r>
              <a:rPr lang="en-US" dirty="0" err="1"/>
              <a:t>greatwall</a:t>
            </a:r>
            <a:r>
              <a:rPr lang="en-US" dirty="0"/>
              <a:t>)</a:t>
            </a:r>
          </a:p>
          <a:p>
            <a:r>
              <a:rPr lang="en-US" dirty="0"/>
              <a:t>Client (Vue project)</a:t>
            </a:r>
          </a:p>
          <a:p>
            <a:pPr lvl="1"/>
            <a:r>
              <a:rPr lang="en-US" dirty="0"/>
              <a:t>Open the file called ".env" at the root of the project</a:t>
            </a:r>
          </a:p>
          <a:p>
            <a:pPr lvl="1"/>
            <a:r>
              <a:rPr lang="en-US" dirty="0"/>
              <a:t>Modify the VUE_APP_REMOTE_API variable</a:t>
            </a:r>
          </a:p>
          <a:p>
            <a:r>
              <a:rPr lang="en-US" dirty="0"/>
              <a:t>Server (.NET project)</a:t>
            </a:r>
          </a:p>
          <a:p>
            <a:pPr lvl="1"/>
            <a:r>
              <a:rPr lang="en-US" dirty="0"/>
              <a:t>Change the default route for </a:t>
            </a:r>
            <a:r>
              <a:rPr lang="en-US" dirty="0" err="1"/>
              <a:t>AccountController</a:t>
            </a:r>
            <a:r>
              <a:rPr lang="en-US" dirty="0"/>
              <a:t> to </a:t>
            </a:r>
            <a:r>
              <a:rPr lang="en-US" b="1" dirty="0"/>
              <a:t>[Route("</a:t>
            </a:r>
            <a:r>
              <a:rPr lang="en-US" b="1" dirty="0" err="1"/>
              <a:t>api</a:t>
            </a:r>
            <a:r>
              <a:rPr lang="en-US" b="1" dirty="0"/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335633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3AEC-F69F-4DB9-889E-7190F909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</a:t>
            </a:r>
            <a:r>
              <a:rPr lang="en-US" baseline="0" dirty="0"/>
              <a:t> client 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6F2A-B0D2-4C34-AD4F-0A4D64E8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route requires user to be logged in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requiresAuth</a:t>
            </a:r>
            <a:r>
              <a:rPr lang="en-US" dirty="0"/>
              <a:t> on the route meta object</a:t>
            </a:r>
          </a:p>
          <a:p>
            <a:pPr lvl="1"/>
            <a:r>
              <a:rPr lang="en-US" dirty="0"/>
              <a:t>User will be re-directed to the login page if not logged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A9DB0-324B-40A3-BDB1-FB54C036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3397250"/>
            <a:ext cx="4457700" cy="3095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73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DE9F-36BB-4B12-8594-1A35DEA5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server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CA7F-6D36-4D54-884F-CFDF5825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method requires the user to be logged in</a:t>
            </a:r>
          </a:p>
          <a:p>
            <a:pPr lvl="1"/>
            <a:r>
              <a:rPr lang="en-US" dirty="0"/>
              <a:t>Use the [Authorize] attribute on the method</a:t>
            </a:r>
          </a:p>
          <a:p>
            <a:pPr lvl="1"/>
            <a:r>
              <a:rPr lang="en-US" dirty="0"/>
              <a:t>You can also use it on the class</a:t>
            </a:r>
          </a:p>
          <a:p>
            <a:pPr lvl="1"/>
            <a:r>
              <a:rPr lang="en-US" dirty="0"/>
              <a:t>Use Roles parameter for specific roles</a:t>
            </a:r>
          </a:p>
          <a:p>
            <a:pPr lvl="1"/>
            <a:r>
              <a:rPr lang="en-US" dirty="0"/>
              <a:t>[Authorize(Roles="Admin")]</a:t>
            </a:r>
          </a:p>
          <a:p>
            <a:pPr lvl="1"/>
            <a:r>
              <a:rPr lang="en-US" dirty="0"/>
              <a:t>Comma-separate for multiple roles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DEC4B-B995-47DB-BB5C-9ABD2049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4633913"/>
            <a:ext cx="5819775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98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21855</TotalTime>
  <Words>374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Authentication</vt:lpstr>
      <vt:lpstr>JWT - JSON Web Token</vt:lpstr>
      <vt:lpstr>The Process</vt:lpstr>
      <vt:lpstr>The Process (diagram)</vt:lpstr>
      <vt:lpstr>Sample Project Setup</vt:lpstr>
      <vt:lpstr>Protecting client routes</vt:lpstr>
      <vt:lpstr>Protecting server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Day 6</dc:title>
  <dc:creator>Michael Morel</dc:creator>
  <cp:lastModifiedBy>Michael Morel</cp:lastModifiedBy>
  <cp:revision>261</cp:revision>
  <dcterms:created xsi:type="dcterms:W3CDTF">2019-06-15T20:39:41Z</dcterms:created>
  <dcterms:modified xsi:type="dcterms:W3CDTF">2019-08-05T16:52:52Z</dcterms:modified>
</cp:coreProperties>
</file>