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1B6E-27BF-4779-BAB8-461E58C3F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6DB0-3C35-403C-9DCB-359B7FCF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9F84-3CBA-4FD2-9636-2F5F126A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501B-5D2A-4110-90D7-D80DB8DE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062E-DB84-411A-B670-95419964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9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2E1-9C05-4518-B4D6-145A21B2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951A0-9F47-4521-97E7-6FC139D83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4846-937A-485F-AE26-4580A06A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6AF1-A362-4977-854C-550AC06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5892-CC61-41D2-84E7-DFD35F1C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5D7A3-302A-4034-B873-09C4328C9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1ADB2-73AF-43F1-B032-6BA550C1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1EB5-E51A-46DC-A3A2-D51584A2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5D64-4CFD-42E5-A8B8-47DECC3F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7067-499A-4127-8C7A-25F6906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14EE-9634-4AAE-B872-D24A1A8B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D5A6-B82F-4D49-82ED-99A4A5A0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54C-3273-4765-AEBC-0D090C50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2CF0-0031-45C5-81EB-6A890CB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3D2B-4231-4EAE-B460-6A935598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A401-BF5B-406B-8E03-FE316739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48CD-5C81-4272-A685-2DA90E7E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C92D-1D14-436B-A77B-E59789AB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8B3E-47F3-4EC9-BCEE-B32801E2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49F2-E3B8-417B-AD77-734BCB3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158-FB58-44D8-8B19-DC32BEC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1419-221C-4AD3-8AFD-91C39463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57D54-6BD8-4180-9EA7-C7015692A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9580-DA71-43BD-836F-2FE05E22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375EB-6D1A-489C-96A6-861F04EC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43A4-04CD-4EC6-9C68-6D270F24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4C26-D504-452E-8022-43041341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342E-04C8-4645-9616-C6055858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0CDDA-CBB6-4750-B30C-EA1D0DFB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AC4C7-702F-4FBB-A3C3-141192DF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C3B08-7B59-4062-817B-E7F1275B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16ADB-C053-49A0-BC41-CBFB955B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0EDF-93FF-4B0C-B844-B508409B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99412-AA26-49B3-B33B-55B849AB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06CB-9CB6-4D8C-BCA6-5577A8CF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63423-1A25-4EDE-907C-A1CCEF8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D9E94-A548-4093-B9EA-DF02F49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53F25-3F3C-4934-90A4-5907059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C8399-0E24-4E7D-B923-66EF56F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D2814-CD67-4072-97F9-EA5739DF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55B97-9A16-41F7-A320-87185BA2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2A9C-0841-4CC2-9692-EC857149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8B7F-BA90-4BE9-9E71-B04D21A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C6A4-E878-4C1D-BBF7-485A2F46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A82B-BCE1-400B-9297-C340FCAB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DE27B-FA9E-46CB-99DF-184ABE68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896F-9F16-4CE2-8BE7-05130C52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7A0-1E99-4FA1-97B1-6408288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F6A4D-FCF4-4058-8E1E-4B589648F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42F64-2956-48ED-8381-DDEDA337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E9137-F202-46E8-A9E3-19663D3B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FFAB2-44E4-4041-B619-8D11DEFE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5245-5D9C-4DA3-9587-17BDD88A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580FB-9A87-4FEE-BCD1-304B79D0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A123-8708-41A1-9673-4D28FC15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7444-E123-4622-B441-4FAC8F0F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F678-9110-4B08-8099-31F8DCB394F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8A64-A243-46AA-A970-1F52EC94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C773-051C-4D97-AE4E-C57EC8E69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FBCA-16CD-4D19-BCC1-6B788B3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5A6552-869D-4387-B36A-B16C89EA4293}"/>
              </a:ext>
            </a:extLst>
          </p:cNvPr>
          <p:cNvSpPr/>
          <p:nvPr/>
        </p:nvSpPr>
        <p:spPr>
          <a:xfrm>
            <a:off x="1086678" y="1272209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Station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F6A2-71E6-4237-92D4-39D012EE0A1E}"/>
              </a:ext>
            </a:extLst>
          </p:cNvPr>
          <p:cNvSpPr txBox="1"/>
          <p:nvPr/>
        </p:nvSpPr>
        <p:spPr>
          <a:xfrm>
            <a:off x="1219200" y="2464906"/>
            <a:ext cx="2054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RC522</a:t>
            </a:r>
          </a:p>
          <a:p>
            <a:r>
              <a:rPr lang="en-US" dirty="0"/>
              <a:t>Can Use Timer OR</a:t>
            </a:r>
          </a:p>
          <a:p>
            <a:r>
              <a:rPr lang="en-US" dirty="0"/>
              <a:t>A dedicated station</a:t>
            </a:r>
          </a:p>
          <a:p>
            <a:r>
              <a:rPr lang="en-US" dirty="0"/>
              <a:t>Can run multiple registration stations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9C4BAD5-91D2-4736-8BD5-6F7EC33318E9}"/>
              </a:ext>
            </a:extLst>
          </p:cNvPr>
          <p:cNvSpPr/>
          <p:nvPr/>
        </p:nvSpPr>
        <p:spPr>
          <a:xfrm>
            <a:off x="4850296" y="2690191"/>
            <a:ext cx="1431234" cy="11396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 DB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4DB7A-FFF8-4D37-BD05-193356001CB5}"/>
              </a:ext>
            </a:extLst>
          </p:cNvPr>
          <p:cNvSpPr txBox="1"/>
          <p:nvPr/>
        </p:nvSpPr>
        <p:spPr>
          <a:xfrm>
            <a:off x="4830421" y="3942523"/>
            <a:ext cx="1802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run on Pi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Can run on Laptop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879B7-C963-46C4-BD80-6FACE8C1AB4B}"/>
              </a:ext>
            </a:extLst>
          </p:cNvPr>
          <p:cNvSpPr/>
          <p:nvPr/>
        </p:nvSpPr>
        <p:spPr>
          <a:xfrm>
            <a:off x="3975658" y="197562"/>
            <a:ext cx="1755910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 Management</a:t>
            </a:r>
          </a:p>
          <a:p>
            <a:pPr algn="ctr"/>
            <a:r>
              <a:rPr lang="en-US" dirty="0"/>
              <a:t>Station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BECAD-5D2E-4B15-9252-43914B94E675}"/>
              </a:ext>
            </a:extLst>
          </p:cNvPr>
          <p:cNvSpPr txBox="1"/>
          <p:nvPr/>
        </p:nvSpPr>
        <p:spPr>
          <a:xfrm>
            <a:off x="4525619" y="1456588"/>
            <a:ext cx="180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Access</a:t>
            </a:r>
          </a:p>
          <a:p>
            <a:r>
              <a:rPr lang="en-US" dirty="0"/>
              <a:t>(Optional)</a:t>
            </a:r>
          </a:p>
          <a:p>
            <a:r>
              <a:rPr lang="en-US" dirty="0"/>
              <a:t>Can run multiple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95C085-5ECF-4728-B335-5F0060EA4CF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426767" y="2379918"/>
            <a:ext cx="0" cy="22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FB692-2CD4-45CB-A130-F20E8336B2B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782956" y="1974575"/>
            <a:ext cx="1881809" cy="83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1F1096-16B5-4858-81E5-4E497AD83428}"/>
              </a:ext>
            </a:extLst>
          </p:cNvPr>
          <p:cNvSpPr/>
          <p:nvPr/>
        </p:nvSpPr>
        <p:spPr>
          <a:xfrm>
            <a:off x="1239078" y="1424609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Station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31783F-E475-4ADD-9111-4C890B6C4EC7}"/>
              </a:ext>
            </a:extLst>
          </p:cNvPr>
          <p:cNvSpPr/>
          <p:nvPr/>
        </p:nvSpPr>
        <p:spPr>
          <a:xfrm>
            <a:off x="1391478" y="1577009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Station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E613E3-6AFD-418D-8FB5-B069D813CA9F}"/>
              </a:ext>
            </a:extLst>
          </p:cNvPr>
          <p:cNvSpPr/>
          <p:nvPr/>
        </p:nvSpPr>
        <p:spPr>
          <a:xfrm>
            <a:off x="7944679" y="791532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0C35C4-E440-4727-83EF-B0B871000DF2}"/>
              </a:ext>
            </a:extLst>
          </p:cNvPr>
          <p:cNvSpPr/>
          <p:nvPr/>
        </p:nvSpPr>
        <p:spPr>
          <a:xfrm>
            <a:off x="8097079" y="943932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50C680-A112-4042-8E2B-B77F7D48DEE8}"/>
              </a:ext>
            </a:extLst>
          </p:cNvPr>
          <p:cNvSpPr/>
          <p:nvPr/>
        </p:nvSpPr>
        <p:spPr>
          <a:xfrm>
            <a:off x="8249479" y="1096332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4540A-01F9-4E0E-A2DC-FF11B0D12C8E}"/>
              </a:ext>
            </a:extLst>
          </p:cNvPr>
          <p:cNvSpPr/>
          <p:nvPr/>
        </p:nvSpPr>
        <p:spPr>
          <a:xfrm>
            <a:off x="8401879" y="1248732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22161F-B2FD-46D5-B728-E49F32671BBE}"/>
              </a:ext>
            </a:extLst>
          </p:cNvPr>
          <p:cNvSpPr/>
          <p:nvPr/>
        </p:nvSpPr>
        <p:spPr>
          <a:xfrm>
            <a:off x="8554279" y="1401132"/>
            <a:ext cx="139147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76BB18-B31B-4531-82C0-780CBA293557}"/>
              </a:ext>
            </a:extLst>
          </p:cNvPr>
          <p:cNvCxnSpPr/>
          <p:nvPr/>
        </p:nvCxnSpPr>
        <p:spPr>
          <a:xfrm flipH="1">
            <a:off x="6513444" y="1822174"/>
            <a:ext cx="1550505" cy="98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46A7C5-A759-453F-A43B-23C4867EA762}"/>
              </a:ext>
            </a:extLst>
          </p:cNvPr>
          <p:cNvSpPr txBox="1"/>
          <p:nvPr/>
        </p:nvSpPr>
        <p:spPr>
          <a:xfrm>
            <a:off x="8382003" y="2372140"/>
            <a:ext cx="180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RC522</a:t>
            </a:r>
          </a:p>
          <a:p>
            <a:r>
              <a:rPr lang="en-US" dirty="0"/>
              <a:t>LDR’s</a:t>
            </a:r>
          </a:p>
          <a:p>
            <a:r>
              <a:rPr lang="en-US" dirty="0"/>
              <a:t>LED’s</a:t>
            </a:r>
          </a:p>
          <a:p>
            <a:r>
              <a:rPr lang="en-US" dirty="0"/>
              <a:t>Switches etc.</a:t>
            </a:r>
          </a:p>
          <a:p>
            <a:r>
              <a:rPr lang="en-US" dirty="0"/>
              <a:t>Can run multiple timers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DBDE82-8A8D-4525-B591-66444AA6B470}"/>
              </a:ext>
            </a:extLst>
          </p:cNvPr>
          <p:cNvSpPr/>
          <p:nvPr/>
        </p:nvSpPr>
        <p:spPr>
          <a:xfrm>
            <a:off x="4128058" y="349962"/>
            <a:ext cx="1755910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 Management</a:t>
            </a:r>
          </a:p>
          <a:p>
            <a:pPr algn="ctr"/>
            <a:r>
              <a:rPr lang="en-US" dirty="0"/>
              <a:t>Station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D8E48A-CE21-42E5-A595-C047AEDB869A}"/>
              </a:ext>
            </a:extLst>
          </p:cNvPr>
          <p:cNvSpPr/>
          <p:nvPr/>
        </p:nvSpPr>
        <p:spPr>
          <a:xfrm>
            <a:off x="4280458" y="502362"/>
            <a:ext cx="1755910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 Management</a:t>
            </a:r>
          </a:p>
          <a:p>
            <a:pPr algn="ctr"/>
            <a:r>
              <a:rPr lang="en-US" dirty="0"/>
              <a:t>Station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F262D6-20BA-4F78-ABC5-AB98330AEF6B}"/>
              </a:ext>
            </a:extLst>
          </p:cNvPr>
          <p:cNvSpPr/>
          <p:nvPr/>
        </p:nvSpPr>
        <p:spPr>
          <a:xfrm>
            <a:off x="4432858" y="654762"/>
            <a:ext cx="1755910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 Management</a:t>
            </a:r>
          </a:p>
          <a:p>
            <a:pPr algn="ctr"/>
            <a:r>
              <a:rPr lang="en-US" dirty="0"/>
              <a:t>Station </a:t>
            </a:r>
          </a:p>
        </p:txBody>
      </p:sp>
    </p:spTree>
    <p:extLst>
      <p:ext uri="{BB962C8B-B14F-4D97-AF65-F5344CB8AC3E}">
        <p14:creationId xmlns:p14="http://schemas.microsoft.com/office/powerpoint/2010/main" val="34983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Wilts</dc:creator>
  <cp:lastModifiedBy>Jeff Wilts</cp:lastModifiedBy>
  <cp:revision>3</cp:revision>
  <dcterms:created xsi:type="dcterms:W3CDTF">2020-01-14T23:02:48Z</dcterms:created>
  <dcterms:modified xsi:type="dcterms:W3CDTF">2020-01-15T01:00:49Z</dcterms:modified>
</cp:coreProperties>
</file>