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9"/>
    <p:restoredTop sz="96327"/>
  </p:normalViewPr>
  <p:slideViewPr>
    <p:cSldViewPr snapToGrid="0">
      <p:cViewPr varScale="1">
        <p:scale>
          <a:sx n="119" d="100"/>
          <a:sy n="119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4113-5713-0138-395D-526706457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5B7CC-A304-8A75-F0C4-541E0A9BC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26B3-7953-B6A6-ED0E-6C5187AB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9011-7139-254D-8DB7-C6FB7214A97D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310FE-44FB-7677-5D03-9EF7744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F2AFE-3D79-0EC6-9B28-63E9BB9C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260F-67DF-1841-A6C3-1057DE2A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1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DAA6-62F5-3E50-4DEA-A8328E36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EE0BC-3DE5-803B-4C16-B79505EFE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4512C-E352-75C0-5772-CE7CEFA2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9011-7139-254D-8DB7-C6FB7214A97D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FFA14-9842-22E2-ACDE-48BB621A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24901-D5B2-98B6-EB28-D73731AE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260F-67DF-1841-A6C3-1057DE2A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6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19718-3D15-806A-6609-CDB78942B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FA20B-1432-B03E-6F7F-752241D07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2BA82-65ED-7AAC-A2CF-D6B4CF45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9011-7139-254D-8DB7-C6FB7214A97D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060B3-FF3E-09E5-B739-5FE9D06D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7A162-B59A-7B27-A0BD-7892456A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260F-67DF-1841-A6C3-1057DE2A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0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03752-4234-00A7-9115-9870CFEE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492F6-9EA7-DA99-B182-2C1FB11B6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4D5DA-9EBF-35E2-65BD-DC3F7DBD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9011-7139-254D-8DB7-C6FB7214A97D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3194C-641A-9D62-8743-F4AE40FC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F9548-C920-3DCB-2490-E308E62C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260F-67DF-1841-A6C3-1057DE2A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D7C6-FA7F-1E57-8683-60E81300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25ADE-4E89-789B-0C7C-5C7058FF3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B8CC7-911C-E539-0657-5BE6C069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9011-7139-254D-8DB7-C6FB7214A97D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9B466-34D3-5A79-36C8-41A7107B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0CDA1-903C-F51D-062C-5094BA43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260F-67DF-1841-A6C3-1057DE2A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1F68-FF70-057F-68FA-0BDAAC38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32A5-2C8E-6255-7BCB-7EF81E700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85F56-147F-2ACD-5999-743743497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A18A0-5D7D-FCF4-A91B-C1E83BEE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9011-7139-254D-8DB7-C6FB7214A97D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D3820-94F6-B47F-D6AA-C45B7779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472B1-2B89-9D13-2EDD-53092E8E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260F-67DF-1841-A6C3-1057DE2A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4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A434-87E2-97C9-18E8-800BC79E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803E1-CCB3-4EE2-9776-CA9ADEF3B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DA598-7DB3-6EFA-0AC6-BC578F913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6986E-F7FF-8F90-1267-4F2B74E80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4ECE8-CF34-2293-5CB9-7D32AEB47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49E5F-A271-45DB-E56B-DCBF05FD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9011-7139-254D-8DB7-C6FB7214A97D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91C1BF-E68D-AF64-435A-7454049E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42767C-785D-B495-2251-93D5E9B6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260F-67DF-1841-A6C3-1057DE2A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6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F3EB-9053-F4BF-D976-65FF7997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2B03E-A3F0-F2E2-2618-8F7FE0C5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9011-7139-254D-8DB7-C6FB7214A97D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20951-8EFF-4529-B2DC-4C9833A0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D0AE2-9547-BB24-03B0-B03ECABC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260F-67DF-1841-A6C3-1057DE2A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9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8266F-1C34-4EEC-C713-FE493BD8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9011-7139-254D-8DB7-C6FB7214A97D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DD6C0-3FE0-F527-B496-4FEC2BFA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3A095-870F-851D-BC21-6B43FA55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260F-67DF-1841-A6C3-1057DE2A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9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9F0F-F0C0-D9A0-E13E-BDEC7E44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1748-D925-3B0D-E687-2C6A7B6CD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E5BC5-CE10-2F3C-F3F9-405FE8FB8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AE1ED-7631-7A74-8F67-A548F5AE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9011-7139-254D-8DB7-C6FB7214A97D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D7B7C-589D-FDFC-6C1B-62F281E2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04E00-7422-9690-40F6-629C4A5B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260F-67DF-1841-A6C3-1057DE2A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9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3BE9-D3B8-0B93-9CBF-8253D65C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0B9AE-4121-DBD4-2DE3-93FDFA2BE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AA4FB-551C-6588-3BCA-84DB3E881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EACAF-F135-D273-7AB7-082D443E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9011-7139-254D-8DB7-C6FB7214A97D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37845-35C7-CF7B-EE5D-BE3B7080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E845A-14B8-1011-00BB-EDD93FBF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E260F-67DF-1841-A6C3-1057DE2A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1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006C0-C08A-98B5-7A0A-55836C69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0318-0099-079C-C7B6-52A9DF150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B312C-6398-6DD0-B501-68A5E430D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49011-7139-254D-8DB7-C6FB7214A97D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4D169-E362-0B36-CAFF-D8319F5BD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22A7-B627-616C-BCB2-E39BEB3E0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E260F-67DF-1841-A6C3-1057DE2A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9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7832-2731-5050-D92B-321CB2203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 sea ice segments using python </a:t>
            </a:r>
            <a:r>
              <a:rPr lang="en-US" dirty="0" err="1"/>
              <a:t>finetrack</a:t>
            </a:r>
            <a:r>
              <a:rPr lang="en-US" dirty="0"/>
              <a:t> routine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DE4BE-28EA-05A7-74C1-8C0CDEB1A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November 2023</a:t>
            </a:r>
          </a:p>
        </p:txBody>
      </p:sp>
    </p:spTree>
    <p:extLst>
      <p:ext uri="{BB962C8B-B14F-4D97-AF65-F5344CB8AC3E}">
        <p14:creationId xmlns:p14="http://schemas.microsoft.com/office/powerpoint/2010/main" val="314265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FCEC-C745-C099-BCE4-DF53CDBD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fine_trap.py</a:t>
            </a:r>
            <a:r>
              <a:rPr lang="en-US" dirty="0"/>
              <a:t> : modular </a:t>
            </a:r>
            <a:r>
              <a:rPr lang="en-US" dirty="0" err="1"/>
              <a:t>finetracker</a:t>
            </a:r>
            <a:r>
              <a:rPr lang="en-US" dirty="0"/>
              <a:t>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1CC70-D4B2-D1F3-A23A-7C9AFD48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fine_track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main routine to compute </a:t>
            </a:r>
            <a:r>
              <a:rPr lang="en-US" dirty="0" err="1"/>
              <a:t>finetrack</a:t>
            </a:r>
            <a:r>
              <a:rPr lang="en-US" dirty="0"/>
              <a:t> heights</a:t>
            </a:r>
          </a:p>
          <a:p>
            <a:r>
              <a:rPr lang="en-US" dirty="0" err="1"/>
              <a:t>hist_full</a:t>
            </a:r>
            <a:r>
              <a:rPr lang="en-US" dirty="0"/>
              <a:t>, hist_trim1, hist_trim2, hist_trim3</a:t>
            </a:r>
          </a:p>
          <a:p>
            <a:pPr lvl="1"/>
            <a:r>
              <a:rPr lang="en-US" dirty="0"/>
              <a:t>initial histogram and histogram trimming routines</a:t>
            </a:r>
          </a:p>
          <a:p>
            <a:r>
              <a:rPr lang="en-US" dirty="0" err="1"/>
              <a:t>gauss_fit</a:t>
            </a:r>
            <a:endParaRPr lang="en-US" dirty="0"/>
          </a:p>
          <a:p>
            <a:pPr lvl="1"/>
            <a:r>
              <a:rPr lang="en-US" dirty="0"/>
              <a:t>fit observed waveform to expected waveform to compute height and width</a:t>
            </a:r>
          </a:p>
          <a:p>
            <a:r>
              <a:rPr lang="en-US" dirty="0" err="1"/>
              <a:t>fit_quality</a:t>
            </a:r>
            <a:endParaRPr lang="en-US" dirty="0"/>
          </a:p>
          <a:p>
            <a:pPr lvl="1"/>
            <a:r>
              <a:rPr lang="en-US" dirty="0"/>
              <a:t>compute fit quality flag and other metrics</a:t>
            </a:r>
          </a:p>
          <a:p>
            <a:r>
              <a:rPr lang="en-US" dirty="0" err="1"/>
              <a:t>fpb_corr</a:t>
            </a:r>
            <a:endParaRPr lang="en-US" dirty="0"/>
          </a:p>
          <a:p>
            <a:pPr lvl="1"/>
            <a:r>
              <a:rPr lang="en-US" dirty="0"/>
              <a:t>compute first photon bias correction</a:t>
            </a:r>
          </a:p>
          <a:p>
            <a:r>
              <a:rPr lang="en-US" dirty="0" err="1"/>
              <a:t>spec_shot_filter</a:t>
            </a:r>
            <a:r>
              <a:rPr lang="en-US" dirty="0"/>
              <a:t>, </a:t>
            </a:r>
            <a:r>
              <a:rPr lang="en-US" dirty="0" err="1"/>
              <a:t>spec_shot_count</a:t>
            </a:r>
            <a:endParaRPr lang="en-US" dirty="0"/>
          </a:p>
          <a:p>
            <a:pPr lvl="1"/>
            <a:r>
              <a:rPr lang="en-US" dirty="0"/>
              <a:t>routines for removing specular photons and adjusting shot count</a:t>
            </a:r>
          </a:p>
          <a:p>
            <a:r>
              <a:rPr lang="en-US" dirty="0" err="1"/>
              <a:t>plot_finetrack_seg</a:t>
            </a:r>
            <a:endParaRPr lang="en-US" dirty="0"/>
          </a:p>
          <a:p>
            <a:pPr lvl="1"/>
            <a:r>
              <a:rPr lang="en-US" dirty="0"/>
              <a:t>plot </a:t>
            </a:r>
            <a:r>
              <a:rPr lang="en-US" dirty="0" err="1"/>
              <a:t>finetrack</a:t>
            </a:r>
            <a:r>
              <a:rPr lang="en-US" dirty="0"/>
              <a:t> segments photon cloud, waveform and expected fit, and error surface</a:t>
            </a:r>
          </a:p>
        </p:txBody>
      </p:sp>
    </p:spTree>
    <p:extLst>
      <p:ext uri="{BB962C8B-B14F-4D97-AF65-F5344CB8AC3E}">
        <p14:creationId xmlns:p14="http://schemas.microsoft.com/office/powerpoint/2010/main" val="87884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B947-8744-14EF-B53F-2FBB1EB2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run_atl07_segs.py : Recreate ATL07 segments with ATL03 photon heights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34E7C-D724-CAE6-6BF8-70EA2565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92031" cy="4951693"/>
          </a:xfrm>
        </p:spPr>
        <p:txBody>
          <a:bodyPr>
            <a:normAutofit/>
          </a:bodyPr>
          <a:lstStyle/>
          <a:p>
            <a:r>
              <a:rPr lang="en-US" dirty="0"/>
              <a:t>Read Ancillary Data (atl03_calibrations_and_wf_tables.h5)</a:t>
            </a:r>
          </a:p>
          <a:p>
            <a:r>
              <a:rPr lang="en-US" dirty="0"/>
              <a:t>Loop through selected beams:</a:t>
            </a:r>
          </a:p>
          <a:p>
            <a:pPr lvl="1"/>
            <a:r>
              <a:rPr lang="en-US" dirty="0"/>
              <a:t>Read ATL07</a:t>
            </a:r>
          </a:p>
          <a:p>
            <a:pPr lvl="1"/>
            <a:r>
              <a:rPr lang="en-US" dirty="0"/>
              <a:t>Read ATL03</a:t>
            </a:r>
          </a:p>
          <a:p>
            <a:pPr lvl="1"/>
            <a:r>
              <a:rPr lang="en-US" dirty="0"/>
              <a:t>Filter specular returns (if ‘</a:t>
            </a:r>
            <a:r>
              <a:rPr lang="en-US" dirty="0" err="1"/>
              <a:t>spec_filter</a:t>
            </a:r>
            <a:r>
              <a:rPr lang="en-US" dirty="0"/>
              <a:t>’ option selected)</a:t>
            </a:r>
          </a:p>
          <a:p>
            <a:pPr lvl="1"/>
            <a:r>
              <a:rPr lang="en-US" dirty="0"/>
              <a:t>Loop through ATL07 segments</a:t>
            </a:r>
          </a:p>
          <a:p>
            <a:pPr lvl="2"/>
            <a:r>
              <a:rPr lang="en-US" dirty="0"/>
              <a:t>Skip bad quality fit segments (if ‘</a:t>
            </a:r>
            <a:r>
              <a:rPr lang="en-US" dirty="0" err="1"/>
              <a:t>good_segs_only</a:t>
            </a:r>
            <a:r>
              <a:rPr lang="en-US" dirty="0"/>
              <a:t>’ option selected)</a:t>
            </a:r>
          </a:p>
          <a:p>
            <a:pPr lvl="2"/>
            <a:r>
              <a:rPr lang="en-US" dirty="0"/>
              <a:t>Compute </a:t>
            </a:r>
            <a:r>
              <a:rPr lang="en-US" dirty="0" err="1"/>
              <a:t>n_shots</a:t>
            </a:r>
            <a:r>
              <a:rPr lang="en-US" dirty="0"/>
              <a:t> and </a:t>
            </a:r>
            <a:r>
              <a:rPr lang="en-US" dirty="0" err="1"/>
              <a:t>n_photons</a:t>
            </a:r>
            <a:endParaRPr lang="en-US" dirty="0"/>
          </a:p>
          <a:p>
            <a:pPr lvl="2"/>
            <a:r>
              <a:rPr lang="en-US" dirty="0"/>
              <a:t>Call </a:t>
            </a:r>
            <a:r>
              <a:rPr lang="en-US" dirty="0" err="1"/>
              <a:t>fine_track</a:t>
            </a:r>
            <a:r>
              <a:rPr lang="en-US" dirty="0"/>
              <a:t> to compute surface height and gaussian, store output</a:t>
            </a:r>
          </a:p>
          <a:p>
            <a:pPr lvl="2"/>
            <a:r>
              <a:rPr lang="en-US" dirty="0"/>
              <a:t>Call </a:t>
            </a:r>
            <a:r>
              <a:rPr lang="en-US" dirty="0" err="1"/>
              <a:t>plot_finetrack_seg</a:t>
            </a:r>
            <a:r>
              <a:rPr lang="en-US" dirty="0"/>
              <a:t> to plot </a:t>
            </a:r>
            <a:r>
              <a:rPr lang="en-US" dirty="0" err="1"/>
              <a:t>finetrack</a:t>
            </a:r>
            <a:r>
              <a:rPr lang="en-US" dirty="0"/>
              <a:t> segment summary (if ‘</a:t>
            </a:r>
            <a:r>
              <a:rPr lang="en-US" dirty="0" err="1"/>
              <a:t>debug_plots</a:t>
            </a:r>
            <a:r>
              <a:rPr lang="en-US" dirty="0"/>
              <a:t>’ option selected)</a:t>
            </a:r>
          </a:p>
          <a:p>
            <a:pPr lvl="1"/>
            <a:r>
              <a:rPr lang="en-US" dirty="0"/>
              <a:t>Plot summary graph</a:t>
            </a:r>
          </a:p>
          <a:p>
            <a:pPr lvl="1"/>
            <a:r>
              <a:rPr lang="en-US" dirty="0"/>
              <a:t>Save output to csv file (if ‘</a:t>
            </a:r>
            <a:r>
              <a:rPr lang="en-US" dirty="0" err="1"/>
              <a:t>csv_file</a:t>
            </a:r>
            <a:r>
              <a:rPr lang="en-US" dirty="0"/>
              <a:t>’ option selected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2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20331</TotalTime>
  <Words>257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Compute sea ice segments using python finetrack routine</vt:lpstr>
      <vt:lpstr>fine_trap.py : modular finetracker for python</vt:lpstr>
      <vt:lpstr>run_atl07_segs.py : Recreate ATL07 segments with ATL03 photon heights (summary)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 sea ice segments using python finetrack routine</dc:title>
  <dc:creator>Wimert, Jesse T. (GSFC-615.0)[KBRwyle]</dc:creator>
  <cp:lastModifiedBy>Wimert, Jesse T. (GSFC-615.0)[KBRwyle]</cp:lastModifiedBy>
  <cp:revision>3</cp:revision>
  <dcterms:created xsi:type="dcterms:W3CDTF">2023-06-21T16:53:57Z</dcterms:created>
  <dcterms:modified xsi:type="dcterms:W3CDTF">2023-11-14T17:53:15Z</dcterms:modified>
</cp:coreProperties>
</file>