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2539975" x="914400"/>
            <a:ext cy="1482799" cx="84018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Topics in</a:t>
            </a:r>
          </a:p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Programming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Joseph Winder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list is a recursive data structure that is either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empty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value and another list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 (cont.)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List a = Nil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   | Cons a (List a)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xs :: List Int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xs = Cons 3 (Cons 5 (Cons 6 Nil))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 (cont.)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[a] = []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| a : [a]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example: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xs :: [Int]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xs = 3:5:6:[]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 (cont.)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Shorter shortcut: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[3,5,6]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equivalent to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3:5:6:[]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3:[5,6]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equivalent to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3:5:6:[]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over lists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a function and a list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new list with the values of the original list having the function is applied to them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Leaves the original inputs unaffected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function does this!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over lists (cont.)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 double [1,2,3]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[2,4,6]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over lists (cont.)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a predicate and a list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new list whose elements satisfy the predicate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filter (&gt;0) [-2,-1,3,4]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[3,4]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over lists (cont.)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zip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two lists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list of pairs containing the respective elements of the original lists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zip [1,2,3] "abc"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[(1,'a'), (2,'b'), (3,'c')]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827400" x="292725"/>
            <a:ext cy="5558450" cx="9616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quickSort [] = []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quickSort (x:xs) = filter (&lt;=x) xs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       ++ [x]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       ++ filter (&gt;x) xs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insertSort [] = []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insertSort (x:xs) = ins x (insertSort xs)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 x [] = [x]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 x (y:ys) = if x &lt;= y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       then x:y:y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       else y:(ins x ys)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classes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collection of types that respond to the type class's members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Eq a where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(==) :: a -&gt; a -&gt; Bool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(/=) :: a -&gt; a -&gt; Bool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 studied this semester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827400" x="292725"/>
            <a:ext cy="5558450" cx="9616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 in Functional Programming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Functional Data Structures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little Category Theory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Zipper Data Structure + Category Theory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Monadic Programming</a:t>
            </a: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Category Theory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little Computability Theory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Lambda Calculus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classes (cont.)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Eq a where</a:t>
            </a:r>
            <a:b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(==), (/=) :: a -&gt; a -&gt; Bool</a:t>
            </a:r>
            <a:b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(==) = not (/=)</a:t>
            </a:r>
            <a:b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(/=) = not (==)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 Eq Bool where</a:t>
            </a:r>
            <a:b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True == True = True</a:t>
            </a:r>
            <a:b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False == False = True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Monads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monad is a neat type class that offers a binding between (potentially complex) computations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offers a way to separate pure functional code from side-effecting code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also respects referential transparency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Monads (cont.)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Monad m where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return :: a -&gt; m a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(&gt;&gt;=) :: m a -&gt; (a -&gt; m b) -&gt; m b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not just a type, but a type constructor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type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List, Nil, Cons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 type constructors for the type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 a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Monads (cont.)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Monad m where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return :: a -&gt; m a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(&gt;&gt;=) :: m a -&gt; (a -&gt; m b) -&gt; m b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type-constructs a value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with lists: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return 1 -- [1]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(&gt;&gt;=)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binds the output of a computation to the input of another computation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needs multiple examples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Monads (cont.)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Identity a = Id 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 Monad Identity where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return = Id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Id x &gt;&gt;= f = f x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 2 &gt;&gt;= (2*)   -- 4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 [1] &gt;&gt;= (concat [2,3])   -- [1,2,3]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Monads (cont.)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827400" x="292725"/>
            <a:ext cy="5558450" cx="9616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Maybe a = Nothing | Just 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safeDiv :: Int       -&gt;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  Maybe Int -&gt;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  Maybe Int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safeDiv _ Nothing = Nothing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safeDiv x (Just y) = Just (x/y)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Monads (cont.)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 Monad Maybe where</a:t>
            </a:r>
            <a:b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return = Just</a:t>
            </a:r>
            <a:b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Nothing &gt;&gt;= _ = Nothing</a:t>
            </a:r>
            <a:b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Just x &gt;&gt;= f = Just (f x)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safeDiv x y = y &gt;&gt;= (x/)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Monads (cont.)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 Monad [] where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return x = [x]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xs &gt;&gt;= f = concat (map f xs)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getPowers n = [n^m | m &lt;- [1,2..10]]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powers ns = ns &gt;&gt;= getPowers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I/O Monad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827400" x="292725"/>
            <a:ext cy="5558450" cx="9616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doesn't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putStr getLine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work?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getLine :: IO String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putStr :: String -&gt; IO ()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I/O Monad (cont.)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827400" x="292725"/>
            <a:ext cy="5558450" cx="9616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getLine :: IO String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putStr :: String -&gt; IO ()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(&gt;&gt;=) :: m a -&gt; (a -&gt; m b) -&gt; m b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bind function to move the string from the side-effecting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getLine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 the input of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putStr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getLine &gt;&gt;= putStr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Signpost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Side-Effects &amp; Referential Transparency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Classes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Monads</a:t>
            </a: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(Examples presented in Haskell)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I/O Monad (cont.)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getLine &gt;&gt;= putStr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these both have side-effects?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this referentially transparent?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getLine :: IO String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putStr :: String -&gt; IO ()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(&gt;&gt;=) :: IO String         -&gt;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(String -&gt; IO ()) -&gt;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IO ()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I/O Monad (cont.)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 Monad IO where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return a = IO a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g &gt;&gt;= f = do { x &lt;- g ; f x }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State Monad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state is a value that is needed to perform a computation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state is not a parameter to a computation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State st res = st -&gt; (res,st)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just a data type that consists of functions that return a result, given a particular state type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State Monad (cont.)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827400" x="292725"/>
            <a:ext cy="5558450" cx="9616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state monad is able to attach state information to any type of calculation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State st res = st -&gt; (res,st)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 Monad (State st_type) where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return r = \s -&gt; (r,s)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process &gt;&gt;= f = \s -&gt;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let (res,st) = process s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in (f res) st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Monads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Monads are rooted in Category Theory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93075" x="292725"/>
            <a:ext cy="989899" cx="9616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uses of functional programming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827400" x="292725"/>
            <a:ext cy="5558450" cx="9616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Honest about side-effects &amp; referential transparency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Lazy Evaluation, Partial Evaluation, Memoization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Recursion, Tail-Call Optimization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 Multi-Threading, Large scale data processing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programs do NOT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827400" x="292725"/>
            <a:ext cy="5558450" cx="9616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mutable state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side-effects... kinda!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sequences of statements effecting global state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objects with state and behavior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93075" x="292725"/>
            <a:ext cy="989899" cx="9616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programs do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827400" x="292725"/>
            <a:ext cy="5558450" cx="96162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by evaluating expressions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Emphasize types of data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 functions exactly like values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referential transparency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Side-effects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side-effect is an action that has an affect on another part of the domain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Inserting data into a database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data from an input device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Referential Transparency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named value is referentially transparent if it can be replaced by its value at any point in the program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side-effecting code referentially transparent?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this problem solved?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named integer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:: Int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::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means "has type"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function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:: Int -&gt; Int</a:t>
            </a:r>
            <a:b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x = 2*x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 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type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Int -&gt; Int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is an integer, output is an integer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