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Montserrat SemiBold"/>
      <p:regular r:id="rId32"/>
      <p:bold r:id="rId33"/>
      <p:italic r:id="rId34"/>
      <p:boldItalic r:id="rId35"/>
    </p:embeddedFont>
    <p:embeddedFont>
      <p:font typeface="Nunito"/>
      <p:regular r:id="rId36"/>
      <p:bold r:id="rId37"/>
      <p:italic r:id="rId38"/>
      <p:boldItalic r:id="rId39"/>
    </p:embeddedFont>
    <p:embeddedFont>
      <p:font typeface="Montserra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DBF001-D52E-4D65-B199-B4EB1A619F57}">
  <a:tblStyle styleId="{AEDBF001-D52E-4D65-B199-B4EB1A619F5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44BA9AE-7C1C-4480-9DD7-0357BD7577B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SemiBold-bold.fntdata"/><Relationship Id="rId10" Type="http://schemas.openxmlformats.org/officeDocument/2006/relationships/slide" Target="slides/slide5.xml"/><Relationship Id="rId32" Type="http://schemas.openxmlformats.org/officeDocument/2006/relationships/font" Target="fonts/MontserratSemiBold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SemiBold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SemiBold-italic.fntdata"/><Relationship Id="rId15" Type="http://schemas.openxmlformats.org/officeDocument/2006/relationships/slide" Target="slides/slide10.xml"/><Relationship Id="rId37" Type="http://schemas.openxmlformats.org/officeDocument/2006/relationships/font" Target="fonts/Nunito-bold.fntdata"/><Relationship Id="rId14" Type="http://schemas.openxmlformats.org/officeDocument/2006/relationships/slide" Target="slides/slide9.xml"/><Relationship Id="rId36" Type="http://schemas.openxmlformats.org/officeDocument/2006/relationships/font" Target="fonts/Nunito-regular.fntdata"/><Relationship Id="rId17" Type="http://schemas.openxmlformats.org/officeDocument/2006/relationships/slide" Target="slides/slide12.xml"/><Relationship Id="rId39" Type="http://schemas.openxmlformats.org/officeDocument/2006/relationships/font" Target="fonts/Nunito-boldItalic.fntdata"/><Relationship Id="rId16" Type="http://schemas.openxmlformats.org/officeDocument/2006/relationships/slide" Target="slides/slide11.xml"/><Relationship Id="rId38" Type="http://schemas.openxmlformats.org/officeDocument/2006/relationships/font" Target="fonts/Nuni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13afcedf18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13afcedf18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12f8c330ee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12f8c330ee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13c7f74f78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13c7f74f78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13c7f74f78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13c7f74f78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2f8c330ee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2f8c330ee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127aa1e958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127aa1e958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12f8c330ee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12f8c330ee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12f8c330ee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12f8c330ee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135d11a17f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135d11a17f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135d11a17f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135d11a17f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b1c2217c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b1c2217c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13c7f74f78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13c7f74f78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13afcedf18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13afcedf18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a953684262_0_15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a953684262_0_15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02a91880b2_0_1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02a91880b2_0_1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b1c2217c3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b1c2217c3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12f8c330ee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12f8c330ee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a953684262_0_15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a953684262_0_15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1020203d15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1020203d15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12f8c330ee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12f8c330ee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13afcedf18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13afcedf18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93650" y="369450"/>
            <a:ext cx="8255825" cy="4333200"/>
            <a:chOff x="193650" y="369450"/>
            <a:chExt cx="8255825" cy="43332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786863" y="4123575"/>
              <a:ext cx="685225" cy="579075"/>
              <a:chOff x="457200" y="1099375"/>
              <a:chExt cx="685225" cy="57907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" name="Google Shape;23;p2"/>
            <p:cNvSpPr/>
            <p:nvPr/>
          </p:nvSpPr>
          <p:spPr>
            <a:xfrm>
              <a:off x="5470500" y="461263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07075" y="415300"/>
              <a:ext cx="750400" cy="722000"/>
            </a:xfrm>
            <a:custGeom>
              <a:rect b="b" l="l" r="r" t="t"/>
              <a:pathLst>
                <a:path extrusionOk="0" h="28880" w="30016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67800" y="369450"/>
              <a:ext cx="421200" cy="405175"/>
            </a:xfrm>
            <a:custGeom>
              <a:rect b="b" l="l" r="r" t="t"/>
              <a:pathLst>
                <a:path extrusionOk="0" h="16207" w="16848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93650" y="3476600"/>
              <a:ext cx="187850" cy="187850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" name="Google Shape;27;p2"/>
            <p:cNvGrpSpPr/>
            <p:nvPr/>
          </p:nvGrpSpPr>
          <p:grpSpPr>
            <a:xfrm>
              <a:off x="5565275" y="3416638"/>
              <a:ext cx="975125" cy="98825"/>
              <a:chOff x="7649075" y="1411438"/>
              <a:chExt cx="975125" cy="98825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7649075" y="1421400"/>
                <a:ext cx="800400" cy="78900"/>
              </a:xfrm>
              <a:custGeom>
                <a:rect b="b" l="l" r="r" t="t"/>
                <a:pathLst>
                  <a:path extrusionOk="0" h="3156" w="32016">
                    <a:moveTo>
                      <a:pt x="0" y="0"/>
                    </a:moveTo>
                    <a:lnTo>
                      <a:pt x="0" y="3155"/>
                    </a:lnTo>
                    <a:lnTo>
                      <a:pt x="32016" y="3155"/>
                    </a:lnTo>
                    <a:lnTo>
                      <a:pt x="320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525375" y="1411438"/>
                <a:ext cx="98825" cy="98825"/>
              </a:xfrm>
              <a:custGeom>
                <a:rect b="b" l="l" r="r" t="t"/>
                <a:pathLst>
                  <a:path extrusionOk="0" h="3953" w="3953">
                    <a:moveTo>
                      <a:pt x="0" y="0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571300" y="4206925"/>
              <a:ext cx="571550" cy="354225"/>
              <a:chOff x="7571300" y="4206925"/>
              <a:chExt cx="571550" cy="3542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571300" y="4432550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044025" y="4305775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727950" y="4206925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" name="Google Shape;34;p2"/>
            <p:cNvSpPr/>
            <p:nvPr/>
          </p:nvSpPr>
          <p:spPr>
            <a:xfrm>
              <a:off x="282675" y="3109788"/>
              <a:ext cx="98825" cy="98850"/>
            </a:xfrm>
            <a:custGeom>
              <a:rect b="b" l="l" r="r" t="t"/>
              <a:pathLst>
                <a:path extrusionOk="0" h="3954" w="3953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" name="Google Shape;35;p2"/>
            <p:cNvGrpSpPr/>
            <p:nvPr/>
          </p:nvGrpSpPr>
          <p:grpSpPr>
            <a:xfrm>
              <a:off x="8142850" y="658200"/>
              <a:ext cx="306625" cy="306325"/>
              <a:chOff x="8142850" y="658200"/>
              <a:chExt cx="306625" cy="306325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rect b="b" l="l" r="r" t="t"/>
                <a:pathLst>
                  <a:path extrusionOk="0" h="6204" w="6204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rect b="b" l="l" r="r" t="t"/>
                <a:pathLst>
                  <a:path extrusionOk="0" h="6050" w="605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" name="Google Shape;38;p2"/>
            <p:cNvSpPr/>
            <p:nvPr/>
          </p:nvSpPr>
          <p:spPr>
            <a:xfrm>
              <a:off x="3997363" y="4305588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2"/>
          <p:cNvSpPr txBox="1"/>
          <p:nvPr>
            <p:ph type="ctrTitle"/>
          </p:nvPr>
        </p:nvSpPr>
        <p:spPr>
          <a:xfrm>
            <a:off x="865800" y="1473600"/>
            <a:ext cx="4465800" cy="17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0" name="Google Shape;40;p2"/>
          <p:cNvSpPr txBox="1"/>
          <p:nvPr>
            <p:ph idx="1" type="subTitle"/>
          </p:nvPr>
        </p:nvSpPr>
        <p:spPr>
          <a:xfrm>
            <a:off x="865800" y="3262200"/>
            <a:ext cx="4465800" cy="40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11"/>
          <p:cNvGrpSpPr/>
          <p:nvPr/>
        </p:nvGrpSpPr>
        <p:grpSpPr>
          <a:xfrm flipH="1">
            <a:off x="203325" y="564850"/>
            <a:ext cx="685225" cy="579075"/>
            <a:chOff x="457200" y="1099375"/>
            <a:chExt cx="685225" cy="579075"/>
          </a:xfrm>
        </p:grpSpPr>
        <p:sp>
          <p:nvSpPr>
            <p:cNvPr id="331" name="Google Shape;331;p11"/>
            <p:cNvSpPr/>
            <p:nvPr/>
          </p:nvSpPr>
          <p:spPr>
            <a:xfrm>
              <a:off x="457200" y="1575025"/>
              <a:ext cx="107175" cy="92100"/>
            </a:xfrm>
            <a:custGeom>
              <a:rect b="b" l="l" r="r" t="t"/>
              <a:pathLst>
                <a:path extrusionOk="0" h="3684" w="4287">
                  <a:moveTo>
                    <a:pt x="1834" y="1"/>
                  </a:moveTo>
                  <a:cubicBezTo>
                    <a:pt x="822" y="1"/>
                    <a:pt x="0" y="822"/>
                    <a:pt x="0" y="1846"/>
                  </a:cubicBezTo>
                  <a:cubicBezTo>
                    <a:pt x="0" y="2950"/>
                    <a:pt x="906" y="3684"/>
                    <a:pt x="1850" y="3684"/>
                  </a:cubicBezTo>
                  <a:cubicBezTo>
                    <a:pt x="2300" y="3684"/>
                    <a:pt x="2758" y="3517"/>
                    <a:pt x="3131" y="3144"/>
                  </a:cubicBezTo>
                  <a:cubicBezTo>
                    <a:pt x="4286" y="1989"/>
                    <a:pt x="3465" y="1"/>
                    <a:pt x="1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457200" y="1337200"/>
              <a:ext cx="107175" cy="91875"/>
            </a:xfrm>
            <a:custGeom>
              <a:rect b="b" l="l" r="r" t="t"/>
              <a:pathLst>
                <a:path extrusionOk="0" h="3675" w="4287">
                  <a:moveTo>
                    <a:pt x="1834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44"/>
                    <a:pt x="903" y="3674"/>
                    <a:pt x="1844" y="3674"/>
                  </a:cubicBezTo>
                  <a:cubicBezTo>
                    <a:pt x="2296" y="3674"/>
                    <a:pt x="2757" y="3506"/>
                    <a:pt x="3131" y="3132"/>
                  </a:cubicBezTo>
                  <a:cubicBezTo>
                    <a:pt x="4286" y="1977"/>
                    <a:pt x="3465" y="0"/>
                    <a:pt x="1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457200" y="1099375"/>
              <a:ext cx="107175" cy="91800"/>
            </a:xfrm>
            <a:custGeom>
              <a:rect b="b" l="l" r="r" t="t"/>
              <a:pathLst>
                <a:path extrusionOk="0" h="3672" w="4287">
                  <a:moveTo>
                    <a:pt x="1834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38"/>
                    <a:pt x="906" y="3672"/>
                    <a:pt x="1850" y="3672"/>
                  </a:cubicBezTo>
                  <a:cubicBezTo>
                    <a:pt x="2300" y="3672"/>
                    <a:pt x="2758" y="3505"/>
                    <a:pt x="3131" y="3132"/>
                  </a:cubicBezTo>
                  <a:cubicBezTo>
                    <a:pt x="4286" y="1977"/>
                    <a:pt x="3465" y="0"/>
                    <a:pt x="1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649775" y="1578900"/>
              <a:ext cx="107475" cy="92000"/>
            </a:xfrm>
            <a:custGeom>
              <a:rect b="b" l="l" r="r" t="t"/>
              <a:pathLst>
                <a:path extrusionOk="0" h="3680" w="4299">
                  <a:moveTo>
                    <a:pt x="1846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44"/>
                    <a:pt x="903" y="3679"/>
                    <a:pt x="1848" y="3679"/>
                  </a:cubicBezTo>
                  <a:cubicBezTo>
                    <a:pt x="2302" y="3679"/>
                    <a:pt x="2765" y="3510"/>
                    <a:pt x="3144" y="3132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649775" y="1341075"/>
              <a:ext cx="107475" cy="91800"/>
            </a:xfrm>
            <a:custGeom>
              <a:rect b="b" l="l" r="r" t="t"/>
              <a:pathLst>
                <a:path extrusionOk="0" h="3672" w="4299">
                  <a:moveTo>
                    <a:pt x="1846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38"/>
                    <a:pt x="906" y="3671"/>
                    <a:pt x="1854" y="3671"/>
                  </a:cubicBezTo>
                  <a:cubicBezTo>
                    <a:pt x="2305" y="3671"/>
                    <a:pt x="2767" y="3505"/>
                    <a:pt x="3144" y="3132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649775" y="1102950"/>
              <a:ext cx="107475" cy="92100"/>
            </a:xfrm>
            <a:custGeom>
              <a:rect b="b" l="l" r="r" t="t"/>
              <a:pathLst>
                <a:path extrusionOk="0" h="3684" w="4299">
                  <a:moveTo>
                    <a:pt x="1846" y="0"/>
                  </a:moveTo>
                  <a:cubicBezTo>
                    <a:pt x="822" y="0"/>
                    <a:pt x="0" y="822"/>
                    <a:pt x="0" y="1846"/>
                  </a:cubicBezTo>
                  <a:cubicBezTo>
                    <a:pt x="0" y="2950"/>
                    <a:pt x="906" y="3683"/>
                    <a:pt x="1854" y="3683"/>
                  </a:cubicBezTo>
                  <a:cubicBezTo>
                    <a:pt x="2305" y="3683"/>
                    <a:pt x="2767" y="3516"/>
                    <a:pt x="3144" y="3144"/>
                  </a:cubicBezTo>
                  <a:cubicBezTo>
                    <a:pt x="4299" y="1989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842350" y="1582775"/>
              <a:ext cx="107475" cy="91850"/>
            </a:xfrm>
            <a:custGeom>
              <a:rect b="b" l="l" r="r" t="t"/>
              <a:pathLst>
                <a:path extrusionOk="0" h="3674" w="4299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44"/>
                    <a:pt x="903" y="3674"/>
                    <a:pt x="1849" y="3674"/>
                  </a:cubicBezTo>
                  <a:cubicBezTo>
                    <a:pt x="2302" y="3674"/>
                    <a:pt x="2766" y="3506"/>
                    <a:pt x="3144" y="3131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842350" y="1344950"/>
              <a:ext cx="107475" cy="91800"/>
            </a:xfrm>
            <a:custGeom>
              <a:rect b="b" l="l" r="r" t="t"/>
              <a:pathLst>
                <a:path extrusionOk="0" h="3672" w="4299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38"/>
                    <a:pt x="907" y="3671"/>
                    <a:pt x="1854" y="3671"/>
                  </a:cubicBezTo>
                  <a:cubicBezTo>
                    <a:pt x="2306" y="3671"/>
                    <a:pt x="2767" y="3504"/>
                    <a:pt x="3144" y="3131"/>
                  </a:cubicBezTo>
                  <a:cubicBezTo>
                    <a:pt x="4299" y="1976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842350" y="1106825"/>
              <a:ext cx="107475" cy="92000"/>
            </a:xfrm>
            <a:custGeom>
              <a:rect b="b" l="l" r="r" t="t"/>
              <a:pathLst>
                <a:path extrusionOk="0" h="3680" w="4299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44"/>
                    <a:pt x="903" y="3679"/>
                    <a:pt x="1848" y="3679"/>
                  </a:cubicBezTo>
                  <a:cubicBezTo>
                    <a:pt x="2302" y="3679"/>
                    <a:pt x="2766" y="3510"/>
                    <a:pt x="3144" y="3131"/>
                  </a:cubicBezTo>
                  <a:cubicBezTo>
                    <a:pt x="4299" y="1976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1034950" y="1586625"/>
              <a:ext cx="107475" cy="91825"/>
            </a:xfrm>
            <a:custGeom>
              <a:rect b="b" l="l" r="r" t="t"/>
              <a:pathLst>
                <a:path extrusionOk="0" h="3673" w="4299">
                  <a:moveTo>
                    <a:pt x="1846" y="1"/>
                  </a:moveTo>
                  <a:cubicBezTo>
                    <a:pt x="833" y="1"/>
                    <a:pt x="0" y="822"/>
                    <a:pt x="12" y="1834"/>
                  </a:cubicBezTo>
                  <a:cubicBezTo>
                    <a:pt x="12" y="2939"/>
                    <a:pt x="918" y="3672"/>
                    <a:pt x="1862" y="3672"/>
                  </a:cubicBezTo>
                  <a:cubicBezTo>
                    <a:pt x="2312" y="3672"/>
                    <a:pt x="2770" y="3505"/>
                    <a:pt x="3143" y="3132"/>
                  </a:cubicBezTo>
                  <a:cubicBezTo>
                    <a:pt x="4298" y="1977"/>
                    <a:pt x="3477" y="1"/>
                    <a:pt x="1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1034950" y="1348500"/>
              <a:ext cx="107475" cy="92100"/>
            </a:xfrm>
            <a:custGeom>
              <a:rect b="b" l="l" r="r" t="t"/>
              <a:pathLst>
                <a:path extrusionOk="0" h="3684" w="4299">
                  <a:moveTo>
                    <a:pt x="1846" y="1"/>
                  </a:moveTo>
                  <a:cubicBezTo>
                    <a:pt x="833" y="1"/>
                    <a:pt x="0" y="822"/>
                    <a:pt x="12" y="1846"/>
                  </a:cubicBezTo>
                  <a:cubicBezTo>
                    <a:pt x="12" y="2951"/>
                    <a:pt x="918" y="3684"/>
                    <a:pt x="1862" y="3684"/>
                  </a:cubicBezTo>
                  <a:cubicBezTo>
                    <a:pt x="2312" y="3684"/>
                    <a:pt x="2770" y="3517"/>
                    <a:pt x="3143" y="3144"/>
                  </a:cubicBezTo>
                  <a:cubicBezTo>
                    <a:pt x="4298" y="1989"/>
                    <a:pt x="3477" y="1"/>
                    <a:pt x="1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1035025" y="1110975"/>
              <a:ext cx="107400" cy="91800"/>
            </a:xfrm>
            <a:custGeom>
              <a:rect b="b" l="l" r="r" t="t"/>
              <a:pathLst>
                <a:path extrusionOk="0" h="3672" w="4296">
                  <a:moveTo>
                    <a:pt x="1821" y="1"/>
                  </a:moveTo>
                  <a:cubicBezTo>
                    <a:pt x="819" y="1"/>
                    <a:pt x="9" y="818"/>
                    <a:pt x="9" y="1822"/>
                  </a:cubicBezTo>
                  <a:cubicBezTo>
                    <a:pt x="1" y="2935"/>
                    <a:pt x="905" y="3671"/>
                    <a:pt x="1852" y="3671"/>
                  </a:cubicBezTo>
                  <a:cubicBezTo>
                    <a:pt x="2303" y="3671"/>
                    <a:pt x="2764" y="3505"/>
                    <a:pt x="3140" y="3132"/>
                  </a:cubicBezTo>
                  <a:cubicBezTo>
                    <a:pt x="4295" y="1977"/>
                    <a:pt x="3474" y="1"/>
                    <a:pt x="1843" y="1"/>
                  </a:cubicBezTo>
                  <a:cubicBezTo>
                    <a:pt x="1835" y="1"/>
                    <a:pt x="1828" y="1"/>
                    <a:pt x="18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Google Shape;343;p11"/>
          <p:cNvSpPr txBox="1"/>
          <p:nvPr>
            <p:ph hasCustomPrompt="1" type="title"/>
          </p:nvPr>
        </p:nvSpPr>
        <p:spPr>
          <a:xfrm>
            <a:off x="1094300" y="2043738"/>
            <a:ext cx="6955500" cy="10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4" name="Google Shape;344;p11"/>
          <p:cNvSpPr txBox="1"/>
          <p:nvPr>
            <p:ph idx="1" type="body"/>
          </p:nvPr>
        </p:nvSpPr>
        <p:spPr>
          <a:xfrm>
            <a:off x="1094300" y="3099738"/>
            <a:ext cx="69555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rgbClr val="000000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5" name="Google Shape;345;p11"/>
          <p:cNvSpPr/>
          <p:nvPr/>
        </p:nvSpPr>
        <p:spPr>
          <a:xfrm flipH="1" rot="10800000">
            <a:off x="2029870" y="159667"/>
            <a:ext cx="421200" cy="405175"/>
          </a:xfrm>
          <a:custGeom>
            <a:rect b="b" l="l" r="r" t="t"/>
            <a:pathLst>
              <a:path extrusionOk="0" h="16207" w="16848">
                <a:moveTo>
                  <a:pt x="8740" y="788"/>
                </a:moveTo>
                <a:cubicBezTo>
                  <a:pt x="12776" y="800"/>
                  <a:pt x="16050" y="4062"/>
                  <a:pt x="16050" y="8110"/>
                </a:cubicBezTo>
                <a:cubicBezTo>
                  <a:pt x="16050" y="11063"/>
                  <a:pt x="14264" y="13730"/>
                  <a:pt x="11538" y="14861"/>
                </a:cubicBezTo>
                <a:cubicBezTo>
                  <a:pt x="10632" y="15235"/>
                  <a:pt x="9683" y="15416"/>
                  <a:pt x="8742" y="15416"/>
                </a:cubicBezTo>
                <a:cubicBezTo>
                  <a:pt x="6836" y="15416"/>
                  <a:pt x="4963" y="14672"/>
                  <a:pt x="3560" y="13278"/>
                </a:cubicBezTo>
                <a:cubicBezTo>
                  <a:pt x="1477" y="11182"/>
                  <a:pt x="846" y="8039"/>
                  <a:pt x="1977" y="5300"/>
                </a:cubicBezTo>
                <a:cubicBezTo>
                  <a:pt x="3108" y="2574"/>
                  <a:pt x="5775" y="788"/>
                  <a:pt x="8740" y="788"/>
                </a:cubicBezTo>
                <a:close/>
                <a:moveTo>
                  <a:pt x="8737" y="1"/>
                </a:moveTo>
                <a:cubicBezTo>
                  <a:pt x="6630" y="1"/>
                  <a:pt x="4558" y="827"/>
                  <a:pt x="3013" y="2371"/>
                </a:cubicBezTo>
                <a:cubicBezTo>
                  <a:pt x="691" y="4693"/>
                  <a:pt x="0" y="8182"/>
                  <a:pt x="1251" y="11206"/>
                </a:cubicBezTo>
                <a:cubicBezTo>
                  <a:pt x="2501" y="14230"/>
                  <a:pt x="5453" y="16207"/>
                  <a:pt x="8740" y="16207"/>
                </a:cubicBezTo>
                <a:cubicBezTo>
                  <a:pt x="13216" y="16207"/>
                  <a:pt x="16836" y="12575"/>
                  <a:pt x="16848" y="8110"/>
                </a:cubicBezTo>
                <a:cubicBezTo>
                  <a:pt x="16836" y="4824"/>
                  <a:pt x="14871" y="1871"/>
                  <a:pt x="11835" y="621"/>
                </a:cubicBezTo>
                <a:cubicBezTo>
                  <a:pt x="10834" y="203"/>
                  <a:pt x="9781" y="1"/>
                  <a:pt x="873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1"/>
          <p:cNvSpPr/>
          <p:nvPr/>
        </p:nvSpPr>
        <p:spPr>
          <a:xfrm flipH="1" rot="10800000">
            <a:off x="2499620" y="340975"/>
            <a:ext cx="223880" cy="223880"/>
          </a:xfrm>
          <a:custGeom>
            <a:rect b="b" l="l" r="r" t="t"/>
            <a:pathLst>
              <a:path extrusionOk="0" h="7514" w="7514">
                <a:moveTo>
                  <a:pt x="3763" y="1"/>
                </a:moveTo>
                <a:cubicBezTo>
                  <a:pt x="1691" y="1"/>
                  <a:pt x="0" y="1680"/>
                  <a:pt x="0" y="3763"/>
                </a:cubicBezTo>
                <a:cubicBezTo>
                  <a:pt x="0" y="5835"/>
                  <a:pt x="1691" y="7514"/>
                  <a:pt x="3763" y="7514"/>
                </a:cubicBezTo>
                <a:cubicBezTo>
                  <a:pt x="5835" y="7514"/>
                  <a:pt x="7513" y="5835"/>
                  <a:pt x="7513" y="3763"/>
                </a:cubicBezTo>
                <a:cubicBezTo>
                  <a:pt x="7513" y="1680"/>
                  <a:pt x="5835" y="1"/>
                  <a:pt x="376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7" name="Google Shape;347;p11"/>
          <p:cNvGrpSpPr/>
          <p:nvPr/>
        </p:nvGrpSpPr>
        <p:grpSpPr>
          <a:xfrm flipH="1">
            <a:off x="319425" y="4452163"/>
            <a:ext cx="306625" cy="306325"/>
            <a:chOff x="8142850" y="658200"/>
            <a:chExt cx="306625" cy="306325"/>
          </a:xfrm>
        </p:grpSpPr>
        <p:sp>
          <p:nvSpPr>
            <p:cNvPr id="348" name="Google Shape;348;p11"/>
            <p:cNvSpPr/>
            <p:nvPr/>
          </p:nvSpPr>
          <p:spPr>
            <a:xfrm>
              <a:off x="8294375" y="658200"/>
              <a:ext cx="155100" cy="155100"/>
            </a:xfrm>
            <a:custGeom>
              <a:rect b="b" l="l" r="r" t="t"/>
              <a:pathLst>
                <a:path extrusionOk="0" h="6204" w="6204">
                  <a:moveTo>
                    <a:pt x="0" y="1"/>
                  </a:moveTo>
                  <a:lnTo>
                    <a:pt x="0" y="6204"/>
                  </a:lnTo>
                  <a:lnTo>
                    <a:pt x="6203" y="6204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8142850" y="813275"/>
              <a:ext cx="151250" cy="151250"/>
            </a:xfrm>
            <a:custGeom>
              <a:rect b="b" l="l" r="r" t="t"/>
              <a:pathLst>
                <a:path extrusionOk="0" h="6050" w="6050">
                  <a:moveTo>
                    <a:pt x="1" y="1"/>
                  </a:moveTo>
                  <a:lnTo>
                    <a:pt x="1" y="6049"/>
                  </a:lnTo>
                  <a:lnTo>
                    <a:pt x="6049" y="6049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" name="Google Shape;350;p11"/>
          <p:cNvSpPr/>
          <p:nvPr/>
        </p:nvSpPr>
        <p:spPr>
          <a:xfrm flipH="1">
            <a:off x="7633375" y="222425"/>
            <a:ext cx="896275" cy="156875"/>
          </a:xfrm>
          <a:custGeom>
            <a:rect b="b" l="l" r="r" t="t"/>
            <a:pathLst>
              <a:path extrusionOk="0" h="6275" w="35851">
                <a:moveTo>
                  <a:pt x="0" y="0"/>
                </a:moveTo>
                <a:lnTo>
                  <a:pt x="0" y="393"/>
                </a:lnTo>
                <a:cubicBezTo>
                  <a:pt x="1679" y="393"/>
                  <a:pt x="2513" y="1774"/>
                  <a:pt x="3406" y="3239"/>
                </a:cubicBezTo>
                <a:cubicBezTo>
                  <a:pt x="4322" y="4727"/>
                  <a:pt x="5263" y="6275"/>
                  <a:pt x="7156" y="6275"/>
                </a:cubicBezTo>
                <a:cubicBezTo>
                  <a:pt x="9061" y="6275"/>
                  <a:pt x="10002" y="4727"/>
                  <a:pt x="10918" y="3239"/>
                </a:cubicBezTo>
                <a:cubicBezTo>
                  <a:pt x="11800" y="1774"/>
                  <a:pt x="12645" y="393"/>
                  <a:pt x="14324" y="393"/>
                </a:cubicBezTo>
                <a:cubicBezTo>
                  <a:pt x="16002" y="393"/>
                  <a:pt x="16848" y="1774"/>
                  <a:pt x="17741" y="3239"/>
                </a:cubicBezTo>
                <a:cubicBezTo>
                  <a:pt x="18646" y="4727"/>
                  <a:pt x="19586" y="6275"/>
                  <a:pt x="21491" y="6275"/>
                </a:cubicBezTo>
                <a:cubicBezTo>
                  <a:pt x="23396" y="6275"/>
                  <a:pt x="24337" y="4727"/>
                  <a:pt x="25242" y="3239"/>
                </a:cubicBezTo>
                <a:cubicBezTo>
                  <a:pt x="26135" y="1774"/>
                  <a:pt x="26980" y="393"/>
                  <a:pt x="28671" y="393"/>
                </a:cubicBezTo>
                <a:cubicBezTo>
                  <a:pt x="30349" y="393"/>
                  <a:pt x="31195" y="1774"/>
                  <a:pt x="32088" y="3239"/>
                </a:cubicBezTo>
                <a:cubicBezTo>
                  <a:pt x="32993" y="4727"/>
                  <a:pt x="33933" y="6275"/>
                  <a:pt x="35838" y="6275"/>
                </a:cubicBezTo>
                <a:lnTo>
                  <a:pt x="35850" y="5870"/>
                </a:lnTo>
                <a:cubicBezTo>
                  <a:pt x="34171" y="5870"/>
                  <a:pt x="33326" y="4489"/>
                  <a:pt x="32433" y="3024"/>
                </a:cubicBezTo>
                <a:cubicBezTo>
                  <a:pt x="31516" y="1536"/>
                  <a:pt x="30576" y="0"/>
                  <a:pt x="28671" y="0"/>
                </a:cubicBezTo>
                <a:cubicBezTo>
                  <a:pt x="26766" y="0"/>
                  <a:pt x="25825" y="1536"/>
                  <a:pt x="24920" y="3024"/>
                </a:cubicBezTo>
                <a:cubicBezTo>
                  <a:pt x="24027" y="4489"/>
                  <a:pt x="23182" y="5870"/>
                  <a:pt x="21503" y="5870"/>
                </a:cubicBezTo>
                <a:cubicBezTo>
                  <a:pt x="19824" y="5870"/>
                  <a:pt x="18991" y="4489"/>
                  <a:pt x="18098" y="3036"/>
                </a:cubicBezTo>
                <a:cubicBezTo>
                  <a:pt x="17181" y="1536"/>
                  <a:pt x="16229" y="0"/>
                  <a:pt x="14324" y="0"/>
                </a:cubicBezTo>
                <a:cubicBezTo>
                  <a:pt x="12419" y="0"/>
                  <a:pt x="11490" y="1536"/>
                  <a:pt x="10573" y="3024"/>
                </a:cubicBezTo>
                <a:cubicBezTo>
                  <a:pt x="9692" y="4489"/>
                  <a:pt x="8835" y="5870"/>
                  <a:pt x="7156" y="5870"/>
                </a:cubicBezTo>
                <a:cubicBezTo>
                  <a:pt x="5477" y="5870"/>
                  <a:pt x="4644" y="4489"/>
                  <a:pt x="3751" y="3024"/>
                </a:cubicBezTo>
                <a:cubicBezTo>
                  <a:pt x="2834" y="1536"/>
                  <a:pt x="1894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1" name="Google Shape;351;p11"/>
          <p:cNvGrpSpPr/>
          <p:nvPr/>
        </p:nvGrpSpPr>
        <p:grpSpPr>
          <a:xfrm flipH="1">
            <a:off x="8407300" y="4544375"/>
            <a:ext cx="571550" cy="354225"/>
            <a:chOff x="2378875" y="567700"/>
            <a:chExt cx="571550" cy="354225"/>
          </a:xfrm>
        </p:grpSpPr>
        <p:sp>
          <p:nvSpPr>
            <p:cNvPr id="352" name="Google Shape;352;p11"/>
            <p:cNvSpPr/>
            <p:nvPr/>
          </p:nvSpPr>
          <p:spPr>
            <a:xfrm>
              <a:off x="2378875" y="793325"/>
              <a:ext cx="128600" cy="128600"/>
            </a:xfrm>
            <a:custGeom>
              <a:rect b="b" l="l" r="r" t="t"/>
              <a:pathLst>
                <a:path extrusionOk="0" h="5144" w="5144">
                  <a:moveTo>
                    <a:pt x="0" y="0"/>
                  </a:moveTo>
                  <a:lnTo>
                    <a:pt x="0" y="5144"/>
                  </a:lnTo>
                  <a:lnTo>
                    <a:pt x="5144" y="5144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2851600" y="666550"/>
              <a:ext cx="98825" cy="98850"/>
            </a:xfrm>
            <a:custGeom>
              <a:rect b="b" l="l" r="r" t="t"/>
              <a:pathLst>
                <a:path extrusionOk="0" h="3954" w="3953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2535525" y="567700"/>
              <a:ext cx="98850" cy="98850"/>
            </a:xfrm>
            <a:custGeom>
              <a:rect b="b" l="l" r="r" t="t"/>
              <a:pathLst>
                <a:path extrusionOk="0" h="3954" w="3954">
                  <a:moveTo>
                    <a:pt x="1" y="1"/>
                  </a:moveTo>
                  <a:lnTo>
                    <a:pt x="1" y="3954"/>
                  </a:lnTo>
                  <a:lnTo>
                    <a:pt x="3953" y="3954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11"/>
          <p:cNvGrpSpPr/>
          <p:nvPr/>
        </p:nvGrpSpPr>
        <p:grpSpPr>
          <a:xfrm flipH="1">
            <a:off x="8790864" y="2430325"/>
            <a:ext cx="685225" cy="579075"/>
            <a:chOff x="457200" y="1099375"/>
            <a:chExt cx="685225" cy="579075"/>
          </a:xfrm>
        </p:grpSpPr>
        <p:sp>
          <p:nvSpPr>
            <p:cNvPr id="356" name="Google Shape;356;p11"/>
            <p:cNvSpPr/>
            <p:nvPr/>
          </p:nvSpPr>
          <p:spPr>
            <a:xfrm>
              <a:off x="457200" y="1575025"/>
              <a:ext cx="107175" cy="92100"/>
            </a:xfrm>
            <a:custGeom>
              <a:rect b="b" l="l" r="r" t="t"/>
              <a:pathLst>
                <a:path extrusionOk="0" h="3684" w="4287">
                  <a:moveTo>
                    <a:pt x="1834" y="1"/>
                  </a:moveTo>
                  <a:cubicBezTo>
                    <a:pt x="822" y="1"/>
                    <a:pt x="0" y="822"/>
                    <a:pt x="0" y="1846"/>
                  </a:cubicBezTo>
                  <a:cubicBezTo>
                    <a:pt x="0" y="2950"/>
                    <a:pt x="906" y="3684"/>
                    <a:pt x="1850" y="3684"/>
                  </a:cubicBezTo>
                  <a:cubicBezTo>
                    <a:pt x="2300" y="3684"/>
                    <a:pt x="2758" y="3517"/>
                    <a:pt x="3131" y="3144"/>
                  </a:cubicBezTo>
                  <a:cubicBezTo>
                    <a:pt x="4286" y="1989"/>
                    <a:pt x="3465" y="1"/>
                    <a:pt x="18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457200" y="1337200"/>
              <a:ext cx="107175" cy="91875"/>
            </a:xfrm>
            <a:custGeom>
              <a:rect b="b" l="l" r="r" t="t"/>
              <a:pathLst>
                <a:path extrusionOk="0" h="3675" w="4287">
                  <a:moveTo>
                    <a:pt x="1834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44"/>
                    <a:pt x="903" y="3674"/>
                    <a:pt x="1844" y="3674"/>
                  </a:cubicBezTo>
                  <a:cubicBezTo>
                    <a:pt x="2296" y="3674"/>
                    <a:pt x="2757" y="3506"/>
                    <a:pt x="3131" y="3132"/>
                  </a:cubicBezTo>
                  <a:cubicBezTo>
                    <a:pt x="4286" y="1977"/>
                    <a:pt x="3465" y="0"/>
                    <a:pt x="18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457200" y="1099375"/>
              <a:ext cx="107175" cy="91800"/>
            </a:xfrm>
            <a:custGeom>
              <a:rect b="b" l="l" r="r" t="t"/>
              <a:pathLst>
                <a:path extrusionOk="0" h="3672" w="4287">
                  <a:moveTo>
                    <a:pt x="1834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38"/>
                    <a:pt x="906" y="3672"/>
                    <a:pt x="1850" y="3672"/>
                  </a:cubicBezTo>
                  <a:cubicBezTo>
                    <a:pt x="2300" y="3672"/>
                    <a:pt x="2758" y="3505"/>
                    <a:pt x="3131" y="3132"/>
                  </a:cubicBezTo>
                  <a:cubicBezTo>
                    <a:pt x="4286" y="1977"/>
                    <a:pt x="3465" y="0"/>
                    <a:pt x="18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649775" y="1578900"/>
              <a:ext cx="107475" cy="92000"/>
            </a:xfrm>
            <a:custGeom>
              <a:rect b="b" l="l" r="r" t="t"/>
              <a:pathLst>
                <a:path extrusionOk="0" h="3680" w="4299">
                  <a:moveTo>
                    <a:pt x="1846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44"/>
                    <a:pt x="903" y="3679"/>
                    <a:pt x="1848" y="3679"/>
                  </a:cubicBezTo>
                  <a:cubicBezTo>
                    <a:pt x="2302" y="3679"/>
                    <a:pt x="2765" y="3510"/>
                    <a:pt x="3144" y="3132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649775" y="1341075"/>
              <a:ext cx="107475" cy="91800"/>
            </a:xfrm>
            <a:custGeom>
              <a:rect b="b" l="l" r="r" t="t"/>
              <a:pathLst>
                <a:path extrusionOk="0" h="3672" w="4299">
                  <a:moveTo>
                    <a:pt x="1846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38"/>
                    <a:pt x="906" y="3671"/>
                    <a:pt x="1854" y="3671"/>
                  </a:cubicBezTo>
                  <a:cubicBezTo>
                    <a:pt x="2305" y="3671"/>
                    <a:pt x="2767" y="3505"/>
                    <a:pt x="3144" y="3132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649775" y="1102950"/>
              <a:ext cx="107475" cy="92100"/>
            </a:xfrm>
            <a:custGeom>
              <a:rect b="b" l="l" r="r" t="t"/>
              <a:pathLst>
                <a:path extrusionOk="0" h="3684" w="4299">
                  <a:moveTo>
                    <a:pt x="1846" y="0"/>
                  </a:moveTo>
                  <a:cubicBezTo>
                    <a:pt x="822" y="0"/>
                    <a:pt x="0" y="822"/>
                    <a:pt x="0" y="1846"/>
                  </a:cubicBezTo>
                  <a:cubicBezTo>
                    <a:pt x="0" y="2950"/>
                    <a:pt x="906" y="3683"/>
                    <a:pt x="1854" y="3683"/>
                  </a:cubicBezTo>
                  <a:cubicBezTo>
                    <a:pt x="2305" y="3683"/>
                    <a:pt x="2767" y="3516"/>
                    <a:pt x="3144" y="3144"/>
                  </a:cubicBezTo>
                  <a:cubicBezTo>
                    <a:pt x="4299" y="1989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842350" y="1582775"/>
              <a:ext cx="107475" cy="91850"/>
            </a:xfrm>
            <a:custGeom>
              <a:rect b="b" l="l" r="r" t="t"/>
              <a:pathLst>
                <a:path extrusionOk="0" h="3674" w="4299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44"/>
                    <a:pt x="903" y="3674"/>
                    <a:pt x="1849" y="3674"/>
                  </a:cubicBezTo>
                  <a:cubicBezTo>
                    <a:pt x="2302" y="3674"/>
                    <a:pt x="2766" y="3506"/>
                    <a:pt x="3144" y="3131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842350" y="1344950"/>
              <a:ext cx="107475" cy="91800"/>
            </a:xfrm>
            <a:custGeom>
              <a:rect b="b" l="l" r="r" t="t"/>
              <a:pathLst>
                <a:path extrusionOk="0" h="3672" w="4299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38"/>
                    <a:pt x="907" y="3671"/>
                    <a:pt x="1854" y="3671"/>
                  </a:cubicBezTo>
                  <a:cubicBezTo>
                    <a:pt x="2306" y="3671"/>
                    <a:pt x="2767" y="3504"/>
                    <a:pt x="3144" y="3131"/>
                  </a:cubicBezTo>
                  <a:cubicBezTo>
                    <a:pt x="4299" y="1976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842350" y="1106825"/>
              <a:ext cx="107475" cy="92000"/>
            </a:xfrm>
            <a:custGeom>
              <a:rect b="b" l="l" r="r" t="t"/>
              <a:pathLst>
                <a:path extrusionOk="0" h="3680" w="4299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44"/>
                    <a:pt x="903" y="3679"/>
                    <a:pt x="1848" y="3679"/>
                  </a:cubicBezTo>
                  <a:cubicBezTo>
                    <a:pt x="2302" y="3679"/>
                    <a:pt x="2766" y="3510"/>
                    <a:pt x="3144" y="3131"/>
                  </a:cubicBezTo>
                  <a:cubicBezTo>
                    <a:pt x="4299" y="1976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1034950" y="1586625"/>
              <a:ext cx="107475" cy="91825"/>
            </a:xfrm>
            <a:custGeom>
              <a:rect b="b" l="l" r="r" t="t"/>
              <a:pathLst>
                <a:path extrusionOk="0" h="3673" w="4299">
                  <a:moveTo>
                    <a:pt x="1846" y="1"/>
                  </a:moveTo>
                  <a:cubicBezTo>
                    <a:pt x="833" y="1"/>
                    <a:pt x="0" y="822"/>
                    <a:pt x="12" y="1834"/>
                  </a:cubicBezTo>
                  <a:cubicBezTo>
                    <a:pt x="12" y="2939"/>
                    <a:pt x="918" y="3672"/>
                    <a:pt x="1862" y="3672"/>
                  </a:cubicBezTo>
                  <a:cubicBezTo>
                    <a:pt x="2312" y="3672"/>
                    <a:pt x="2770" y="3505"/>
                    <a:pt x="3143" y="3132"/>
                  </a:cubicBezTo>
                  <a:cubicBezTo>
                    <a:pt x="4298" y="1977"/>
                    <a:pt x="3477" y="1"/>
                    <a:pt x="18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1034950" y="1348500"/>
              <a:ext cx="107475" cy="92100"/>
            </a:xfrm>
            <a:custGeom>
              <a:rect b="b" l="l" r="r" t="t"/>
              <a:pathLst>
                <a:path extrusionOk="0" h="3684" w="4299">
                  <a:moveTo>
                    <a:pt x="1846" y="1"/>
                  </a:moveTo>
                  <a:cubicBezTo>
                    <a:pt x="833" y="1"/>
                    <a:pt x="0" y="822"/>
                    <a:pt x="12" y="1846"/>
                  </a:cubicBezTo>
                  <a:cubicBezTo>
                    <a:pt x="12" y="2951"/>
                    <a:pt x="918" y="3684"/>
                    <a:pt x="1862" y="3684"/>
                  </a:cubicBezTo>
                  <a:cubicBezTo>
                    <a:pt x="2312" y="3684"/>
                    <a:pt x="2770" y="3517"/>
                    <a:pt x="3143" y="3144"/>
                  </a:cubicBezTo>
                  <a:cubicBezTo>
                    <a:pt x="4298" y="1989"/>
                    <a:pt x="3477" y="1"/>
                    <a:pt x="18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1035025" y="1110975"/>
              <a:ext cx="107400" cy="91800"/>
            </a:xfrm>
            <a:custGeom>
              <a:rect b="b" l="l" r="r" t="t"/>
              <a:pathLst>
                <a:path extrusionOk="0" h="3672" w="4296">
                  <a:moveTo>
                    <a:pt x="1821" y="1"/>
                  </a:moveTo>
                  <a:cubicBezTo>
                    <a:pt x="819" y="1"/>
                    <a:pt x="9" y="818"/>
                    <a:pt x="9" y="1822"/>
                  </a:cubicBezTo>
                  <a:cubicBezTo>
                    <a:pt x="1" y="2935"/>
                    <a:pt x="905" y="3671"/>
                    <a:pt x="1852" y="3671"/>
                  </a:cubicBezTo>
                  <a:cubicBezTo>
                    <a:pt x="2303" y="3671"/>
                    <a:pt x="2764" y="3505"/>
                    <a:pt x="3140" y="3132"/>
                  </a:cubicBezTo>
                  <a:cubicBezTo>
                    <a:pt x="4295" y="1977"/>
                    <a:pt x="3474" y="1"/>
                    <a:pt x="1843" y="1"/>
                  </a:cubicBezTo>
                  <a:cubicBezTo>
                    <a:pt x="1835" y="1"/>
                    <a:pt x="182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13"/>
          <p:cNvGrpSpPr/>
          <p:nvPr/>
        </p:nvGrpSpPr>
        <p:grpSpPr>
          <a:xfrm>
            <a:off x="323100" y="262725"/>
            <a:ext cx="8686925" cy="4690550"/>
            <a:chOff x="323100" y="262725"/>
            <a:chExt cx="8686925" cy="4690550"/>
          </a:xfrm>
        </p:grpSpPr>
        <p:grpSp>
          <p:nvGrpSpPr>
            <p:cNvPr id="371" name="Google Shape;371;p13"/>
            <p:cNvGrpSpPr/>
            <p:nvPr/>
          </p:nvGrpSpPr>
          <p:grpSpPr>
            <a:xfrm>
              <a:off x="798413" y="4374200"/>
              <a:ext cx="685225" cy="579075"/>
              <a:chOff x="457200" y="1099375"/>
              <a:chExt cx="685225" cy="579075"/>
            </a:xfrm>
          </p:grpSpPr>
          <p:sp>
            <p:nvSpPr>
              <p:cNvPr id="372" name="Google Shape;372;p13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3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3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3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3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3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4" name="Google Shape;384;p13"/>
            <p:cNvSpPr/>
            <p:nvPr/>
          </p:nvSpPr>
          <p:spPr>
            <a:xfrm>
              <a:off x="8431800" y="1753850"/>
              <a:ext cx="571580" cy="549947"/>
            </a:xfrm>
            <a:custGeom>
              <a:rect b="b" l="l" r="r" t="t"/>
              <a:pathLst>
                <a:path extrusionOk="0" h="28880" w="30016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323100" y="3964750"/>
              <a:ext cx="306628" cy="306628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6" name="Google Shape;386;p13"/>
            <p:cNvGrpSpPr/>
            <p:nvPr/>
          </p:nvGrpSpPr>
          <p:grpSpPr>
            <a:xfrm>
              <a:off x="992763" y="287950"/>
              <a:ext cx="571550" cy="354225"/>
              <a:chOff x="2378875" y="567700"/>
              <a:chExt cx="571550" cy="354225"/>
            </a:xfrm>
          </p:grpSpPr>
          <p:sp>
            <p:nvSpPr>
              <p:cNvPr id="387" name="Google Shape;387;p13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3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0" name="Google Shape;390;p13"/>
            <p:cNvGrpSpPr/>
            <p:nvPr/>
          </p:nvGrpSpPr>
          <p:grpSpPr>
            <a:xfrm>
              <a:off x="8003400" y="807575"/>
              <a:ext cx="306625" cy="306325"/>
              <a:chOff x="8142850" y="658200"/>
              <a:chExt cx="306625" cy="306325"/>
            </a:xfrm>
          </p:grpSpPr>
          <p:sp>
            <p:nvSpPr>
              <p:cNvPr id="391" name="Google Shape;391;p13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rect b="b" l="l" r="r" t="t"/>
                <a:pathLst>
                  <a:path extrusionOk="0" h="6204" w="6204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rect b="b" l="l" r="r" t="t"/>
                <a:pathLst>
                  <a:path extrusionOk="0" h="6050" w="605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3" name="Google Shape;393;p13"/>
            <p:cNvSpPr/>
            <p:nvPr/>
          </p:nvSpPr>
          <p:spPr>
            <a:xfrm>
              <a:off x="7334550" y="4525350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4" name="Google Shape;394;p13"/>
            <p:cNvGrpSpPr/>
            <p:nvPr/>
          </p:nvGrpSpPr>
          <p:grpSpPr>
            <a:xfrm flipH="1" rot="5400000">
              <a:off x="8423713" y="4426663"/>
              <a:ext cx="571550" cy="354225"/>
              <a:chOff x="2378875" y="567700"/>
              <a:chExt cx="571550" cy="354225"/>
            </a:xfrm>
          </p:grpSpPr>
          <p:sp>
            <p:nvSpPr>
              <p:cNvPr id="395" name="Google Shape;395;p13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8" name="Google Shape;398;p13"/>
            <p:cNvSpPr/>
            <p:nvPr/>
          </p:nvSpPr>
          <p:spPr>
            <a:xfrm>
              <a:off x="8113750" y="262725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9" name="Google Shape;399;p13"/>
            <p:cNvGrpSpPr/>
            <p:nvPr/>
          </p:nvGrpSpPr>
          <p:grpSpPr>
            <a:xfrm>
              <a:off x="560486" y="2486862"/>
              <a:ext cx="238340" cy="238106"/>
              <a:chOff x="8142850" y="658200"/>
              <a:chExt cx="306625" cy="306325"/>
            </a:xfrm>
          </p:grpSpPr>
          <p:sp>
            <p:nvSpPr>
              <p:cNvPr id="400" name="Google Shape;400;p13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rect b="b" l="l" r="r" t="t"/>
                <a:pathLst>
                  <a:path extrusionOk="0" h="6204" w="6204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3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rect b="b" l="l" r="r" t="t"/>
                <a:pathLst>
                  <a:path extrusionOk="0" h="6050" w="605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2" name="Google Shape;402;p13"/>
            <p:cNvSpPr/>
            <p:nvPr/>
          </p:nvSpPr>
          <p:spPr>
            <a:xfrm>
              <a:off x="560475" y="1205950"/>
              <a:ext cx="421200" cy="405175"/>
            </a:xfrm>
            <a:custGeom>
              <a:rect b="b" l="l" r="r" t="t"/>
              <a:pathLst>
                <a:path extrusionOk="0" h="16207" w="16848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Google Shape;403;p13"/>
          <p:cNvSpPr txBox="1"/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04" name="Google Shape;404;p13"/>
          <p:cNvSpPr txBox="1"/>
          <p:nvPr>
            <p:ph hasCustomPrompt="1" idx="2" type="title"/>
          </p:nvPr>
        </p:nvSpPr>
        <p:spPr>
          <a:xfrm>
            <a:off x="1071275" y="1430800"/>
            <a:ext cx="896400" cy="6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0" sz="38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5" name="Google Shape;405;p13"/>
          <p:cNvSpPr txBox="1"/>
          <p:nvPr>
            <p:ph idx="3" type="title"/>
          </p:nvPr>
        </p:nvSpPr>
        <p:spPr>
          <a:xfrm>
            <a:off x="1967625" y="1430847"/>
            <a:ext cx="2390100" cy="6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6" name="Google Shape;406;p13"/>
          <p:cNvSpPr txBox="1"/>
          <p:nvPr>
            <p:ph idx="4" type="title"/>
          </p:nvPr>
        </p:nvSpPr>
        <p:spPr>
          <a:xfrm>
            <a:off x="1967625" y="2073697"/>
            <a:ext cx="2390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07" name="Google Shape;407;p13"/>
          <p:cNvSpPr txBox="1"/>
          <p:nvPr>
            <p:ph hasCustomPrompt="1" idx="5" type="title"/>
          </p:nvPr>
        </p:nvSpPr>
        <p:spPr>
          <a:xfrm>
            <a:off x="4717150" y="1430800"/>
            <a:ext cx="896400" cy="6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0" sz="38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8" name="Google Shape;408;p13"/>
          <p:cNvSpPr txBox="1"/>
          <p:nvPr>
            <p:ph idx="6" type="title"/>
          </p:nvPr>
        </p:nvSpPr>
        <p:spPr>
          <a:xfrm>
            <a:off x="5613300" y="1430847"/>
            <a:ext cx="2390100" cy="6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9" name="Google Shape;409;p13"/>
          <p:cNvSpPr txBox="1"/>
          <p:nvPr>
            <p:ph idx="7" type="title"/>
          </p:nvPr>
        </p:nvSpPr>
        <p:spPr>
          <a:xfrm>
            <a:off x="5613300" y="2073697"/>
            <a:ext cx="2390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10" name="Google Shape;410;p13"/>
          <p:cNvSpPr txBox="1"/>
          <p:nvPr>
            <p:ph hasCustomPrompt="1" idx="8" type="title"/>
          </p:nvPr>
        </p:nvSpPr>
        <p:spPr>
          <a:xfrm>
            <a:off x="1071275" y="3020500"/>
            <a:ext cx="896400" cy="6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0" sz="38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1" name="Google Shape;411;p13"/>
          <p:cNvSpPr txBox="1"/>
          <p:nvPr>
            <p:ph idx="9" type="title"/>
          </p:nvPr>
        </p:nvSpPr>
        <p:spPr>
          <a:xfrm>
            <a:off x="1967625" y="3020622"/>
            <a:ext cx="2390100" cy="6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2" name="Google Shape;412;p13"/>
          <p:cNvSpPr txBox="1"/>
          <p:nvPr>
            <p:ph idx="13" type="title"/>
          </p:nvPr>
        </p:nvSpPr>
        <p:spPr>
          <a:xfrm>
            <a:off x="1967625" y="3663397"/>
            <a:ext cx="2390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13" name="Google Shape;413;p13"/>
          <p:cNvSpPr txBox="1"/>
          <p:nvPr>
            <p:ph hasCustomPrompt="1" idx="14" type="title"/>
          </p:nvPr>
        </p:nvSpPr>
        <p:spPr>
          <a:xfrm>
            <a:off x="4717150" y="3020500"/>
            <a:ext cx="896400" cy="6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0" sz="38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4" name="Google Shape;414;p13"/>
          <p:cNvSpPr txBox="1"/>
          <p:nvPr>
            <p:ph idx="15" type="title"/>
          </p:nvPr>
        </p:nvSpPr>
        <p:spPr>
          <a:xfrm>
            <a:off x="5613300" y="3020622"/>
            <a:ext cx="2390100" cy="6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5" name="Google Shape;415;p13"/>
          <p:cNvSpPr txBox="1"/>
          <p:nvPr>
            <p:ph idx="16" type="title"/>
          </p:nvPr>
        </p:nvSpPr>
        <p:spPr>
          <a:xfrm>
            <a:off x="5613300" y="3663397"/>
            <a:ext cx="2390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14"/>
          <p:cNvGrpSpPr/>
          <p:nvPr/>
        </p:nvGrpSpPr>
        <p:grpSpPr>
          <a:xfrm>
            <a:off x="591325" y="452123"/>
            <a:ext cx="8157088" cy="4860047"/>
            <a:chOff x="591325" y="452123"/>
            <a:chExt cx="8157088" cy="4860047"/>
          </a:xfrm>
        </p:grpSpPr>
        <p:sp>
          <p:nvSpPr>
            <p:cNvPr id="418" name="Google Shape;418;p14"/>
            <p:cNvSpPr/>
            <p:nvPr/>
          </p:nvSpPr>
          <p:spPr>
            <a:xfrm>
              <a:off x="7364174" y="807577"/>
              <a:ext cx="447146" cy="430134"/>
            </a:xfrm>
            <a:custGeom>
              <a:rect b="b" l="l" r="r" t="t"/>
              <a:pathLst>
                <a:path extrusionOk="0" h="16207" w="16848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9" name="Google Shape;419;p14"/>
            <p:cNvGrpSpPr/>
            <p:nvPr/>
          </p:nvGrpSpPr>
          <p:grpSpPr>
            <a:xfrm>
              <a:off x="2485048" y="453345"/>
              <a:ext cx="354581" cy="354234"/>
              <a:chOff x="8142850" y="658200"/>
              <a:chExt cx="306625" cy="306325"/>
            </a:xfrm>
          </p:grpSpPr>
          <p:sp>
            <p:nvSpPr>
              <p:cNvPr id="420" name="Google Shape;420;p14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rect b="b" l="l" r="r" t="t"/>
                <a:pathLst>
                  <a:path extrusionOk="0" h="6204" w="6204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4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rect b="b" l="l" r="r" t="t"/>
                <a:pathLst>
                  <a:path extrusionOk="0" h="6050" w="605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2" name="Google Shape;422;p14"/>
            <p:cNvSpPr/>
            <p:nvPr/>
          </p:nvSpPr>
          <p:spPr>
            <a:xfrm>
              <a:off x="7139611" y="452123"/>
              <a:ext cx="175151" cy="175151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3" name="Google Shape;423;p14"/>
            <p:cNvGrpSpPr/>
            <p:nvPr/>
          </p:nvGrpSpPr>
          <p:grpSpPr>
            <a:xfrm flipH="1">
              <a:off x="591325" y="644050"/>
              <a:ext cx="685225" cy="579075"/>
              <a:chOff x="457200" y="1099375"/>
              <a:chExt cx="685225" cy="579075"/>
            </a:xfrm>
          </p:grpSpPr>
          <p:sp>
            <p:nvSpPr>
              <p:cNvPr id="424" name="Google Shape;424;p14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4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4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4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4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4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4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4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4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4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4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6" name="Google Shape;436;p14"/>
            <p:cNvSpPr/>
            <p:nvPr/>
          </p:nvSpPr>
          <p:spPr>
            <a:xfrm flipH="1">
              <a:off x="713388" y="4011100"/>
              <a:ext cx="750400" cy="722000"/>
            </a:xfrm>
            <a:custGeom>
              <a:rect b="b" l="l" r="r" t="t"/>
              <a:pathLst>
                <a:path extrusionOk="0" h="28880" w="30016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7" name="Google Shape;437;p14"/>
            <p:cNvGrpSpPr/>
            <p:nvPr/>
          </p:nvGrpSpPr>
          <p:grpSpPr>
            <a:xfrm flipH="1">
              <a:off x="8176863" y="3677963"/>
              <a:ext cx="571550" cy="354225"/>
              <a:chOff x="2378875" y="567700"/>
              <a:chExt cx="571550" cy="354225"/>
            </a:xfrm>
          </p:grpSpPr>
          <p:sp>
            <p:nvSpPr>
              <p:cNvPr id="438" name="Google Shape;438;p14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4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4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1" name="Google Shape;441;p14"/>
            <p:cNvSpPr/>
            <p:nvPr/>
          </p:nvSpPr>
          <p:spPr>
            <a:xfrm>
              <a:off x="7139588" y="4649650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2" name="Google Shape;442;p14"/>
            <p:cNvGrpSpPr/>
            <p:nvPr/>
          </p:nvGrpSpPr>
          <p:grpSpPr>
            <a:xfrm flipH="1">
              <a:off x="5123200" y="4733095"/>
              <a:ext cx="685225" cy="579075"/>
              <a:chOff x="457200" y="1099375"/>
              <a:chExt cx="685225" cy="579075"/>
            </a:xfrm>
          </p:grpSpPr>
          <p:sp>
            <p:nvSpPr>
              <p:cNvPr id="443" name="Google Shape;443;p14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4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4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4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4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4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4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4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4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4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4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4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5" name="Google Shape;455;p14"/>
          <p:cNvSpPr txBox="1"/>
          <p:nvPr>
            <p:ph type="title"/>
          </p:nvPr>
        </p:nvSpPr>
        <p:spPr>
          <a:xfrm>
            <a:off x="4279850" y="1958550"/>
            <a:ext cx="3884100" cy="15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6" name="Google Shape;456;p14"/>
          <p:cNvSpPr txBox="1"/>
          <p:nvPr>
            <p:ph idx="1" type="subTitle"/>
          </p:nvPr>
        </p:nvSpPr>
        <p:spPr>
          <a:xfrm>
            <a:off x="4279850" y="3582679"/>
            <a:ext cx="3235200" cy="5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14"/>
          <p:cNvSpPr txBox="1"/>
          <p:nvPr>
            <p:ph hasCustomPrompt="1" idx="2" type="title"/>
          </p:nvPr>
        </p:nvSpPr>
        <p:spPr>
          <a:xfrm>
            <a:off x="4279850" y="1142625"/>
            <a:ext cx="1933200" cy="7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sz="7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1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15"/>
          <p:cNvGrpSpPr/>
          <p:nvPr/>
        </p:nvGrpSpPr>
        <p:grpSpPr>
          <a:xfrm>
            <a:off x="286100" y="415300"/>
            <a:ext cx="8484000" cy="4406342"/>
            <a:chOff x="286100" y="415300"/>
            <a:chExt cx="8484000" cy="4406342"/>
          </a:xfrm>
        </p:grpSpPr>
        <p:sp>
          <p:nvSpPr>
            <p:cNvPr id="460" name="Google Shape;460;p15"/>
            <p:cNvSpPr/>
            <p:nvPr/>
          </p:nvSpPr>
          <p:spPr>
            <a:xfrm flipH="1">
              <a:off x="2558225" y="4326475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5"/>
            <p:cNvSpPr/>
            <p:nvPr/>
          </p:nvSpPr>
          <p:spPr>
            <a:xfrm flipH="1">
              <a:off x="8019700" y="962725"/>
              <a:ext cx="750400" cy="722000"/>
            </a:xfrm>
            <a:custGeom>
              <a:rect b="b" l="l" r="r" t="t"/>
              <a:pathLst>
                <a:path extrusionOk="0" h="28880" w="30016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5"/>
            <p:cNvSpPr/>
            <p:nvPr/>
          </p:nvSpPr>
          <p:spPr>
            <a:xfrm flipH="1" rot="10800000">
              <a:off x="7438120" y="4416467"/>
              <a:ext cx="421200" cy="405175"/>
            </a:xfrm>
            <a:custGeom>
              <a:rect b="b" l="l" r="r" t="t"/>
              <a:pathLst>
                <a:path extrusionOk="0" h="16207" w="16848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3" name="Google Shape;463;p15"/>
            <p:cNvGrpSpPr/>
            <p:nvPr/>
          </p:nvGrpSpPr>
          <p:grpSpPr>
            <a:xfrm flipH="1">
              <a:off x="389225" y="4431700"/>
              <a:ext cx="975125" cy="98825"/>
              <a:chOff x="7649075" y="1411438"/>
              <a:chExt cx="975125" cy="98825"/>
            </a:xfrm>
          </p:grpSpPr>
          <p:sp>
            <p:nvSpPr>
              <p:cNvPr id="464" name="Google Shape;464;p15"/>
              <p:cNvSpPr/>
              <p:nvPr/>
            </p:nvSpPr>
            <p:spPr>
              <a:xfrm>
                <a:off x="7649075" y="1421400"/>
                <a:ext cx="800400" cy="78900"/>
              </a:xfrm>
              <a:custGeom>
                <a:rect b="b" l="l" r="r" t="t"/>
                <a:pathLst>
                  <a:path extrusionOk="0" h="3156" w="32016">
                    <a:moveTo>
                      <a:pt x="0" y="0"/>
                    </a:moveTo>
                    <a:lnTo>
                      <a:pt x="0" y="3155"/>
                    </a:lnTo>
                    <a:lnTo>
                      <a:pt x="32016" y="3155"/>
                    </a:lnTo>
                    <a:lnTo>
                      <a:pt x="320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8525375" y="1411438"/>
                <a:ext cx="98825" cy="98825"/>
              </a:xfrm>
              <a:custGeom>
                <a:rect b="b" l="l" r="r" t="t"/>
                <a:pathLst>
                  <a:path extrusionOk="0" h="3953" w="3953">
                    <a:moveTo>
                      <a:pt x="0" y="0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6" name="Google Shape;466;p15"/>
            <p:cNvGrpSpPr/>
            <p:nvPr/>
          </p:nvGrpSpPr>
          <p:grpSpPr>
            <a:xfrm flipH="1">
              <a:off x="6644925" y="415300"/>
              <a:ext cx="571550" cy="354225"/>
              <a:chOff x="2378875" y="567700"/>
              <a:chExt cx="571550" cy="354225"/>
            </a:xfrm>
          </p:grpSpPr>
          <p:sp>
            <p:nvSpPr>
              <p:cNvPr id="467" name="Google Shape;467;p15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0" name="Google Shape;470;p15"/>
            <p:cNvGrpSpPr/>
            <p:nvPr/>
          </p:nvGrpSpPr>
          <p:grpSpPr>
            <a:xfrm flipH="1">
              <a:off x="286100" y="1216950"/>
              <a:ext cx="306625" cy="306325"/>
              <a:chOff x="8142850" y="658200"/>
              <a:chExt cx="306625" cy="306325"/>
            </a:xfrm>
          </p:grpSpPr>
          <p:sp>
            <p:nvSpPr>
              <p:cNvPr id="471" name="Google Shape;471;p15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rect b="b" l="l" r="r" t="t"/>
                <a:pathLst>
                  <a:path extrusionOk="0" h="6204" w="6204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5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rect b="b" l="l" r="r" t="t"/>
                <a:pathLst>
                  <a:path extrusionOk="0" h="6050" w="605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3" name="Google Shape;473;p15"/>
            <p:cNvGrpSpPr/>
            <p:nvPr/>
          </p:nvGrpSpPr>
          <p:grpSpPr>
            <a:xfrm flipH="1">
              <a:off x="3905975" y="708263"/>
              <a:ext cx="685225" cy="579075"/>
              <a:chOff x="457200" y="1099375"/>
              <a:chExt cx="685225" cy="579075"/>
            </a:xfrm>
          </p:grpSpPr>
          <p:sp>
            <p:nvSpPr>
              <p:cNvPr id="474" name="Google Shape;474;p15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5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5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5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5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5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5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5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5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5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5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5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6" name="Google Shape;486;p15"/>
            <p:cNvSpPr/>
            <p:nvPr/>
          </p:nvSpPr>
          <p:spPr>
            <a:xfrm flipH="1" rot="10800000">
              <a:off x="8078420" y="4304525"/>
              <a:ext cx="223880" cy="223880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7" name="Google Shape;487;p15"/>
          <p:cNvSpPr txBox="1"/>
          <p:nvPr>
            <p:ph type="title"/>
          </p:nvPr>
        </p:nvSpPr>
        <p:spPr>
          <a:xfrm>
            <a:off x="915025" y="1989150"/>
            <a:ext cx="4463100" cy="15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8" name="Google Shape;488;p15"/>
          <p:cNvSpPr txBox="1"/>
          <p:nvPr>
            <p:ph idx="1" type="subTitle"/>
          </p:nvPr>
        </p:nvSpPr>
        <p:spPr>
          <a:xfrm>
            <a:off x="915025" y="3569550"/>
            <a:ext cx="4463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15"/>
          <p:cNvSpPr txBox="1"/>
          <p:nvPr>
            <p:ph hasCustomPrompt="1" idx="2" type="title"/>
          </p:nvPr>
        </p:nvSpPr>
        <p:spPr>
          <a:xfrm>
            <a:off x="915025" y="1216950"/>
            <a:ext cx="1933200" cy="7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sz="7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1_1_1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16"/>
          <p:cNvGrpSpPr/>
          <p:nvPr/>
        </p:nvGrpSpPr>
        <p:grpSpPr>
          <a:xfrm>
            <a:off x="389225" y="362588"/>
            <a:ext cx="8621500" cy="4434105"/>
            <a:chOff x="389225" y="362588"/>
            <a:chExt cx="8621500" cy="4434105"/>
          </a:xfrm>
        </p:grpSpPr>
        <p:sp>
          <p:nvSpPr>
            <p:cNvPr id="492" name="Google Shape;492;p16"/>
            <p:cNvSpPr/>
            <p:nvPr/>
          </p:nvSpPr>
          <p:spPr>
            <a:xfrm flipH="1">
              <a:off x="2386350" y="1341500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6"/>
            <p:cNvSpPr/>
            <p:nvPr/>
          </p:nvSpPr>
          <p:spPr>
            <a:xfrm flipH="1">
              <a:off x="8260325" y="494950"/>
              <a:ext cx="750400" cy="722000"/>
            </a:xfrm>
            <a:custGeom>
              <a:rect b="b" l="l" r="r" t="t"/>
              <a:pathLst>
                <a:path extrusionOk="0" h="28880" w="30016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6"/>
            <p:cNvSpPr/>
            <p:nvPr/>
          </p:nvSpPr>
          <p:spPr>
            <a:xfrm flipH="1" rot="10800000">
              <a:off x="7839120" y="4391517"/>
              <a:ext cx="421200" cy="405175"/>
            </a:xfrm>
            <a:custGeom>
              <a:rect b="b" l="l" r="r" t="t"/>
              <a:pathLst>
                <a:path extrusionOk="0" h="16207" w="16848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5" name="Google Shape;495;p16"/>
            <p:cNvGrpSpPr/>
            <p:nvPr/>
          </p:nvGrpSpPr>
          <p:grpSpPr>
            <a:xfrm flipH="1">
              <a:off x="389225" y="4431700"/>
              <a:ext cx="975125" cy="98825"/>
              <a:chOff x="7649075" y="1411438"/>
              <a:chExt cx="975125" cy="98825"/>
            </a:xfrm>
          </p:grpSpPr>
          <p:sp>
            <p:nvSpPr>
              <p:cNvPr id="496" name="Google Shape;496;p16"/>
              <p:cNvSpPr/>
              <p:nvPr/>
            </p:nvSpPr>
            <p:spPr>
              <a:xfrm>
                <a:off x="7649075" y="1421400"/>
                <a:ext cx="800400" cy="78900"/>
              </a:xfrm>
              <a:custGeom>
                <a:rect b="b" l="l" r="r" t="t"/>
                <a:pathLst>
                  <a:path extrusionOk="0" h="3156" w="32016">
                    <a:moveTo>
                      <a:pt x="0" y="0"/>
                    </a:moveTo>
                    <a:lnTo>
                      <a:pt x="0" y="3155"/>
                    </a:lnTo>
                    <a:lnTo>
                      <a:pt x="32016" y="3155"/>
                    </a:lnTo>
                    <a:lnTo>
                      <a:pt x="320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6"/>
              <p:cNvSpPr/>
              <p:nvPr/>
            </p:nvSpPr>
            <p:spPr>
              <a:xfrm>
                <a:off x="8525375" y="1411438"/>
                <a:ext cx="98825" cy="98825"/>
              </a:xfrm>
              <a:custGeom>
                <a:rect b="b" l="l" r="r" t="t"/>
                <a:pathLst>
                  <a:path extrusionOk="0" h="3953" w="3953">
                    <a:moveTo>
                      <a:pt x="0" y="0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8" name="Google Shape;498;p16"/>
            <p:cNvGrpSpPr/>
            <p:nvPr/>
          </p:nvGrpSpPr>
          <p:grpSpPr>
            <a:xfrm flipH="1">
              <a:off x="6811075" y="362588"/>
              <a:ext cx="571550" cy="354225"/>
              <a:chOff x="2378875" y="567700"/>
              <a:chExt cx="571550" cy="354225"/>
            </a:xfrm>
          </p:grpSpPr>
          <p:sp>
            <p:nvSpPr>
              <p:cNvPr id="499" name="Google Shape;499;p16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6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6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2" name="Google Shape;502;p16"/>
            <p:cNvGrpSpPr/>
            <p:nvPr/>
          </p:nvGrpSpPr>
          <p:grpSpPr>
            <a:xfrm flipH="1">
              <a:off x="635600" y="494950"/>
              <a:ext cx="306625" cy="306325"/>
              <a:chOff x="8142850" y="658200"/>
              <a:chExt cx="306625" cy="306325"/>
            </a:xfrm>
          </p:grpSpPr>
          <p:sp>
            <p:nvSpPr>
              <p:cNvPr id="503" name="Google Shape;503;p16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rect b="b" l="l" r="r" t="t"/>
                <a:pathLst>
                  <a:path extrusionOk="0" h="6204" w="6204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6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rect b="b" l="l" r="r" t="t"/>
                <a:pathLst>
                  <a:path extrusionOk="0" h="6050" w="605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5" name="Google Shape;505;p16"/>
            <p:cNvGrpSpPr/>
            <p:nvPr/>
          </p:nvGrpSpPr>
          <p:grpSpPr>
            <a:xfrm flipH="1">
              <a:off x="6461250" y="3569538"/>
              <a:ext cx="685225" cy="579075"/>
              <a:chOff x="457200" y="1099375"/>
              <a:chExt cx="685225" cy="579075"/>
            </a:xfrm>
          </p:grpSpPr>
          <p:sp>
            <p:nvSpPr>
              <p:cNvPr id="506" name="Google Shape;506;p16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6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6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6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6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6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6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6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6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6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6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6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8" name="Google Shape;518;p16"/>
            <p:cNvSpPr/>
            <p:nvPr/>
          </p:nvSpPr>
          <p:spPr>
            <a:xfrm flipH="1" rot="10800000">
              <a:off x="8319045" y="4165525"/>
              <a:ext cx="223880" cy="223880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9" name="Google Shape;519;p16"/>
          <p:cNvSpPr txBox="1"/>
          <p:nvPr>
            <p:ph type="title"/>
          </p:nvPr>
        </p:nvSpPr>
        <p:spPr>
          <a:xfrm>
            <a:off x="761125" y="1989150"/>
            <a:ext cx="4757100" cy="15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0" name="Google Shape;520;p16"/>
          <p:cNvSpPr txBox="1"/>
          <p:nvPr>
            <p:ph idx="1" type="subTitle"/>
          </p:nvPr>
        </p:nvSpPr>
        <p:spPr>
          <a:xfrm>
            <a:off x="761125" y="3569550"/>
            <a:ext cx="4757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16"/>
          <p:cNvSpPr txBox="1"/>
          <p:nvPr>
            <p:ph hasCustomPrompt="1" idx="2" type="title"/>
          </p:nvPr>
        </p:nvSpPr>
        <p:spPr>
          <a:xfrm>
            <a:off x="761125" y="1216950"/>
            <a:ext cx="1933200" cy="7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sz="7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17"/>
          <p:cNvGrpSpPr/>
          <p:nvPr/>
        </p:nvGrpSpPr>
        <p:grpSpPr>
          <a:xfrm>
            <a:off x="435075" y="-157675"/>
            <a:ext cx="8420400" cy="4873417"/>
            <a:chOff x="435075" y="-157675"/>
            <a:chExt cx="8420400" cy="4873417"/>
          </a:xfrm>
        </p:grpSpPr>
        <p:grpSp>
          <p:nvGrpSpPr>
            <p:cNvPr id="524" name="Google Shape;524;p17"/>
            <p:cNvGrpSpPr/>
            <p:nvPr/>
          </p:nvGrpSpPr>
          <p:grpSpPr>
            <a:xfrm>
              <a:off x="1033313" y="4024725"/>
              <a:ext cx="685225" cy="579075"/>
              <a:chOff x="457200" y="1099375"/>
              <a:chExt cx="685225" cy="579075"/>
            </a:xfrm>
          </p:grpSpPr>
          <p:sp>
            <p:nvSpPr>
              <p:cNvPr id="525" name="Google Shape;525;p17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17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7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7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7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7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7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7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17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7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7" name="Google Shape;537;p17"/>
            <p:cNvSpPr/>
            <p:nvPr/>
          </p:nvSpPr>
          <p:spPr>
            <a:xfrm>
              <a:off x="6209300" y="927025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559475" y="567700"/>
              <a:ext cx="750400" cy="722000"/>
            </a:xfrm>
            <a:custGeom>
              <a:rect b="b" l="l" r="r" t="t"/>
              <a:pathLst>
                <a:path extrusionOk="0" h="28880" w="30016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7016175" y="4198625"/>
              <a:ext cx="421200" cy="405175"/>
            </a:xfrm>
            <a:custGeom>
              <a:rect b="b" l="l" r="r" t="t"/>
              <a:pathLst>
                <a:path extrusionOk="0" h="16207" w="16848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7"/>
            <p:cNvSpPr/>
            <p:nvPr/>
          </p:nvSpPr>
          <p:spPr>
            <a:xfrm>
              <a:off x="1125225" y="2956375"/>
              <a:ext cx="306628" cy="306628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1" name="Google Shape;541;p17"/>
            <p:cNvGrpSpPr/>
            <p:nvPr/>
          </p:nvGrpSpPr>
          <p:grpSpPr>
            <a:xfrm>
              <a:off x="7880350" y="3261650"/>
              <a:ext cx="975125" cy="98825"/>
              <a:chOff x="7649075" y="1411438"/>
              <a:chExt cx="975125" cy="98825"/>
            </a:xfrm>
          </p:grpSpPr>
          <p:sp>
            <p:nvSpPr>
              <p:cNvPr id="542" name="Google Shape;542;p17"/>
              <p:cNvSpPr/>
              <p:nvPr/>
            </p:nvSpPr>
            <p:spPr>
              <a:xfrm>
                <a:off x="7649075" y="1421400"/>
                <a:ext cx="800400" cy="78900"/>
              </a:xfrm>
              <a:custGeom>
                <a:rect b="b" l="l" r="r" t="t"/>
                <a:pathLst>
                  <a:path extrusionOk="0" h="3156" w="32016">
                    <a:moveTo>
                      <a:pt x="0" y="0"/>
                    </a:moveTo>
                    <a:lnTo>
                      <a:pt x="0" y="3155"/>
                    </a:lnTo>
                    <a:lnTo>
                      <a:pt x="32016" y="3155"/>
                    </a:lnTo>
                    <a:lnTo>
                      <a:pt x="320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17"/>
              <p:cNvSpPr/>
              <p:nvPr/>
            </p:nvSpPr>
            <p:spPr>
              <a:xfrm>
                <a:off x="8525375" y="1411438"/>
                <a:ext cx="98825" cy="98825"/>
              </a:xfrm>
              <a:custGeom>
                <a:rect b="b" l="l" r="r" t="t"/>
                <a:pathLst>
                  <a:path extrusionOk="0" h="3953" w="3953">
                    <a:moveTo>
                      <a:pt x="0" y="0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4" name="Google Shape;544;p17"/>
            <p:cNvGrpSpPr/>
            <p:nvPr/>
          </p:nvGrpSpPr>
          <p:grpSpPr>
            <a:xfrm>
              <a:off x="2378875" y="567700"/>
              <a:ext cx="571550" cy="354225"/>
              <a:chOff x="2378875" y="567700"/>
              <a:chExt cx="571550" cy="354225"/>
            </a:xfrm>
          </p:grpSpPr>
          <p:sp>
            <p:nvSpPr>
              <p:cNvPr id="545" name="Google Shape;545;p17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7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7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8" name="Google Shape;548;p17"/>
            <p:cNvSpPr/>
            <p:nvPr/>
          </p:nvSpPr>
          <p:spPr>
            <a:xfrm>
              <a:off x="435075" y="3414588"/>
              <a:ext cx="98825" cy="98850"/>
            </a:xfrm>
            <a:custGeom>
              <a:rect b="b" l="l" r="r" t="t"/>
              <a:pathLst>
                <a:path extrusionOk="0" h="3954" w="3953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9" name="Google Shape;549;p17"/>
            <p:cNvGrpSpPr/>
            <p:nvPr/>
          </p:nvGrpSpPr>
          <p:grpSpPr>
            <a:xfrm>
              <a:off x="8196425" y="1956475"/>
              <a:ext cx="306625" cy="306325"/>
              <a:chOff x="8142850" y="658200"/>
              <a:chExt cx="306625" cy="306325"/>
            </a:xfrm>
          </p:grpSpPr>
          <p:sp>
            <p:nvSpPr>
              <p:cNvPr id="550" name="Google Shape;550;p17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rect b="b" l="l" r="r" t="t"/>
                <a:pathLst>
                  <a:path extrusionOk="0" h="6204" w="6204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17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rect b="b" l="l" r="r" t="t"/>
                <a:pathLst>
                  <a:path extrusionOk="0" h="6050" w="605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2" name="Google Shape;552;p17"/>
            <p:cNvSpPr/>
            <p:nvPr/>
          </p:nvSpPr>
          <p:spPr>
            <a:xfrm>
              <a:off x="2130025" y="4276913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3" name="Google Shape;553;p17"/>
            <p:cNvGrpSpPr/>
            <p:nvPr/>
          </p:nvGrpSpPr>
          <p:grpSpPr>
            <a:xfrm>
              <a:off x="7852288" y="-157675"/>
              <a:ext cx="685225" cy="579075"/>
              <a:chOff x="457200" y="1099375"/>
              <a:chExt cx="685225" cy="579075"/>
            </a:xfrm>
          </p:grpSpPr>
          <p:sp>
            <p:nvSpPr>
              <p:cNvPr id="554" name="Google Shape;554;p17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7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7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7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7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7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7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7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7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7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7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7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66" name="Google Shape;566;p17"/>
            <p:cNvSpPr/>
            <p:nvPr/>
          </p:nvSpPr>
          <p:spPr>
            <a:xfrm>
              <a:off x="7656475" y="4491863"/>
              <a:ext cx="223880" cy="223880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7" name="Google Shape;567;p17"/>
          <p:cNvSpPr txBox="1"/>
          <p:nvPr>
            <p:ph type="title"/>
          </p:nvPr>
        </p:nvSpPr>
        <p:spPr>
          <a:xfrm>
            <a:off x="2487675" y="3043350"/>
            <a:ext cx="4168500" cy="4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68" name="Google Shape;568;p17"/>
          <p:cNvSpPr txBox="1"/>
          <p:nvPr>
            <p:ph idx="2" type="title"/>
          </p:nvPr>
        </p:nvSpPr>
        <p:spPr>
          <a:xfrm>
            <a:off x="1651000" y="1633350"/>
            <a:ext cx="5842500" cy="14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0" sz="2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8"/>
          <p:cNvSpPr/>
          <p:nvPr/>
        </p:nvSpPr>
        <p:spPr>
          <a:xfrm flipH="1">
            <a:off x="8756650" y="3414588"/>
            <a:ext cx="98825" cy="98850"/>
          </a:xfrm>
          <a:custGeom>
            <a:rect b="b" l="l" r="r" t="t"/>
            <a:pathLst>
              <a:path extrusionOk="0" h="3954" w="3953">
                <a:moveTo>
                  <a:pt x="0" y="1"/>
                </a:moveTo>
                <a:lnTo>
                  <a:pt x="0" y="3953"/>
                </a:lnTo>
                <a:lnTo>
                  <a:pt x="3953" y="3953"/>
                </a:lnTo>
                <a:lnTo>
                  <a:pt x="395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1" name="Google Shape;571;p18"/>
          <p:cNvGrpSpPr/>
          <p:nvPr/>
        </p:nvGrpSpPr>
        <p:grpSpPr>
          <a:xfrm flipH="1">
            <a:off x="753038" y="-157675"/>
            <a:ext cx="685225" cy="579075"/>
            <a:chOff x="457200" y="1099375"/>
            <a:chExt cx="685225" cy="579075"/>
          </a:xfrm>
        </p:grpSpPr>
        <p:sp>
          <p:nvSpPr>
            <p:cNvPr id="572" name="Google Shape;572;p18"/>
            <p:cNvSpPr/>
            <p:nvPr/>
          </p:nvSpPr>
          <p:spPr>
            <a:xfrm>
              <a:off x="457200" y="1575025"/>
              <a:ext cx="107175" cy="92100"/>
            </a:xfrm>
            <a:custGeom>
              <a:rect b="b" l="l" r="r" t="t"/>
              <a:pathLst>
                <a:path extrusionOk="0" h="3684" w="4287">
                  <a:moveTo>
                    <a:pt x="1834" y="1"/>
                  </a:moveTo>
                  <a:cubicBezTo>
                    <a:pt x="822" y="1"/>
                    <a:pt x="0" y="822"/>
                    <a:pt x="0" y="1846"/>
                  </a:cubicBezTo>
                  <a:cubicBezTo>
                    <a:pt x="0" y="2950"/>
                    <a:pt x="906" y="3684"/>
                    <a:pt x="1850" y="3684"/>
                  </a:cubicBezTo>
                  <a:cubicBezTo>
                    <a:pt x="2300" y="3684"/>
                    <a:pt x="2758" y="3517"/>
                    <a:pt x="3131" y="3144"/>
                  </a:cubicBezTo>
                  <a:cubicBezTo>
                    <a:pt x="4286" y="1989"/>
                    <a:pt x="3465" y="1"/>
                    <a:pt x="1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457200" y="1337200"/>
              <a:ext cx="107175" cy="91875"/>
            </a:xfrm>
            <a:custGeom>
              <a:rect b="b" l="l" r="r" t="t"/>
              <a:pathLst>
                <a:path extrusionOk="0" h="3675" w="4287">
                  <a:moveTo>
                    <a:pt x="1834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44"/>
                    <a:pt x="903" y="3674"/>
                    <a:pt x="1844" y="3674"/>
                  </a:cubicBezTo>
                  <a:cubicBezTo>
                    <a:pt x="2296" y="3674"/>
                    <a:pt x="2757" y="3506"/>
                    <a:pt x="3131" y="3132"/>
                  </a:cubicBezTo>
                  <a:cubicBezTo>
                    <a:pt x="4286" y="1977"/>
                    <a:pt x="3465" y="0"/>
                    <a:pt x="1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457200" y="1099375"/>
              <a:ext cx="107175" cy="91800"/>
            </a:xfrm>
            <a:custGeom>
              <a:rect b="b" l="l" r="r" t="t"/>
              <a:pathLst>
                <a:path extrusionOk="0" h="3672" w="4287">
                  <a:moveTo>
                    <a:pt x="1834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38"/>
                    <a:pt x="906" y="3672"/>
                    <a:pt x="1850" y="3672"/>
                  </a:cubicBezTo>
                  <a:cubicBezTo>
                    <a:pt x="2300" y="3672"/>
                    <a:pt x="2758" y="3505"/>
                    <a:pt x="3131" y="3132"/>
                  </a:cubicBezTo>
                  <a:cubicBezTo>
                    <a:pt x="4286" y="1977"/>
                    <a:pt x="3465" y="0"/>
                    <a:pt x="1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649775" y="1578900"/>
              <a:ext cx="107475" cy="92000"/>
            </a:xfrm>
            <a:custGeom>
              <a:rect b="b" l="l" r="r" t="t"/>
              <a:pathLst>
                <a:path extrusionOk="0" h="3680" w="4299">
                  <a:moveTo>
                    <a:pt x="1846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44"/>
                    <a:pt x="903" y="3679"/>
                    <a:pt x="1848" y="3679"/>
                  </a:cubicBezTo>
                  <a:cubicBezTo>
                    <a:pt x="2302" y="3679"/>
                    <a:pt x="2765" y="3510"/>
                    <a:pt x="3144" y="3132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649775" y="1341075"/>
              <a:ext cx="107475" cy="91800"/>
            </a:xfrm>
            <a:custGeom>
              <a:rect b="b" l="l" r="r" t="t"/>
              <a:pathLst>
                <a:path extrusionOk="0" h="3672" w="4299">
                  <a:moveTo>
                    <a:pt x="1846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38"/>
                    <a:pt x="906" y="3671"/>
                    <a:pt x="1854" y="3671"/>
                  </a:cubicBezTo>
                  <a:cubicBezTo>
                    <a:pt x="2305" y="3671"/>
                    <a:pt x="2767" y="3505"/>
                    <a:pt x="3144" y="3132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649775" y="1102950"/>
              <a:ext cx="107475" cy="92100"/>
            </a:xfrm>
            <a:custGeom>
              <a:rect b="b" l="l" r="r" t="t"/>
              <a:pathLst>
                <a:path extrusionOk="0" h="3684" w="4299">
                  <a:moveTo>
                    <a:pt x="1846" y="0"/>
                  </a:moveTo>
                  <a:cubicBezTo>
                    <a:pt x="822" y="0"/>
                    <a:pt x="0" y="822"/>
                    <a:pt x="0" y="1846"/>
                  </a:cubicBezTo>
                  <a:cubicBezTo>
                    <a:pt x="0" y="2950"/>
                    <a:pt x="906" y="3683"/>
                    <a:pt x="1854" y="3683"/>
                  </a:cubicBezTo>
                  <a:cubicBezTo>
                    <a:pt x="2305" y="3683"/>
                    <a:pt x="2767" y="3516"/>
                    <a:pt x="3144" y="3144"/>
                  </a:cubicBezTo>
                  <a:cubicBezTo>
                    <a:pt x="4299" y="1989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842350" y="1582775"/>
              <a:ext cx="107475" cy="91850"/>
            </a:xfrm>
            <a:custGeom>
              <a:rect b="b" l="l" r="r" t="t"/>
              <a:pathLst>
                <a:path extrusionOk="0" h="3674" w="4299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44"/>
                    <a:pt x="903" y="3674"/>
                    <a:pt x="1849" y="3674"/>
                  </a:cubicBezTo>
                  <a:cubicBezTo>
                    <a:pt x="2302" y="3674"/>
                    <a:pt x="2766" y="3506"/>
                    <a:pt x="3144" y="3131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842350" y="1344950"/>
              <a:ext cx="107475" cy="91800"/>
            </a:xfrm>
            <a:custGeom>
              <a:rect b="b" l="l" r="r" t="t"/>
              <a:pathLst>
                <a:path extrusionOk="0" h="3672" w="4299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38"/>
                    <a:pt x="907" y="3671"/>
                    <a:pt x="1854" y="3671"/>
                  </a:cubicBezTo>
                  <a:cubicBezTo>
                    <a:pt x="2306" y="3671"/>
                    <a:pt x="2767" y="3504"/>
                    <a:pt x="3144" y="3131"/>
                  </a:cubicBezTo>
                  <a:cubicBezTo>
                    <a:pt x="4299" y="1976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842350" y="1106825"/>
              <a:ext cx="107475" cy="92000"/>
            </a:xfrm>
            <a:custGeom>
              <a:rect b="b" l="l" r="r" t="t"/>
              <a:pathLst>
                <a:path extrusionOk="0" h="3680" w="4299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44"/>
                    <a:pt x="903" y="3679"/>
                    <a:pt x="1848" y="3679"/>
                  </a:cubicBezTo>
                  <a:cubicBezTo>
                    <a:pt x="2302" y="3679"/>
                    <a:pt x="2766" y="3510"/>
                    <a:pt x="3144" y="3131"/>
                  </a:cubicBezTo>
                  <a:cubicBezTo>
                    <a:pt x="4299" y="1976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1034950" y="1586625"/>
              <a:ext cx="107475" cy="91825"/>
            </a:xfrm>
            <a:custGeom>
              <a:rect b="b" l="l" r="r" t="t"/>
              <a:pathLst>
                <a:path extrusionOk="0" h="3673" w="4299">
                  <a:moveTo>
                    <a:pt x="1846" y="1"/>
                  </a:moveTo>
                  <a:cubicBezTo>
                    <a:pt x="833" y="1"/>
                    <a:pt x="0" y="822"/>
                    <a:pt x="12" y="1834"/>
                  </a:cubicBezTo>
                  <a:cubicBezTo>
                    <a:pt x="12" y="2939"/>
                    <a:pt x="918" y="3672"/>
                    <a:pt x="1862" y="3672"/>
                  </a:cubicBezTo>
                  <a:cubicBezTo>
                    <a:pt x="2312" y="3672"/>
                    <a:pt x="2770" y="3505"/>
                    <a:pt x="3143" y="3132"/>
                  </a:cubicBezTo>
                  <a:cubicBezTo>
                    <a:pt x="4298" y="1977"/>
                    <a:pt x="3477" y="1"/>
                    <a:pt x="1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8"/>
            <p:cNvSpPr/>
            <p:nvPr/>
          </p:nvSpPr>
          <p:spPr>
            <a:xfrm>
              <a:off x="1034950" y="1348500"/>
              <a:ext cx="107475" cy="92100"/>
            </a:xfrm>
            <a:custGeom>
              <a:rect b="b" l="l" r="r" t="t"/>
              <a:pathLst>
                <a:path extrusionOk="0" h="3684" w="4299">
                  <a:moveTo>
                    <a:pt x="1846" y="1"/>
                  </a:moveTo>
                  <a:cubicBezTo>
                    <a:pt x="833" y="1"/>
                    <a:pt x="0" y="822"/>
                    <a:pt x="12" y="1846"/>
                  </a:cubicBezTo>
                  <a:cubicBezTo>
                    <a:pt x="12" y="2951"/>
                    <a:pt x="918" y="3684"/>
                    <a:pt x="1862" y="3684"/>
                  </a:cubicBezTo>
                  <a:cubicBezTo>
                    <a:pt x="2312" y="3684"/>
                    <a:pt x="2770" y="3517"/>
                    <a:pt x="3143" y="3144"/>
                  </a:cubicBezTo>
                  <a:cubicBezTo>
                    <a:pt x="4298" y="1989"/>
                    <a:pt x="3477" y="1"/>
                    <a:pt x="1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8"/>
            <p:cNvSpPr/>
            <p:nvPr/>
          </p:nvSpPr>
          <p:spPr>
            <a:xfrm>
              <a:off x="1035025" y="1110975"/>
              <a:ext cx="107400" cy="91800"/>
            </a:xfrm>
            <a:custGeom>
              <a:rect b="b" l="l" r="r" t="t"/>
              <a:pathLst>
                <a:path extrusionOk="0" h="3672" w="4296">
                  <a:moveTo>
                    <a:pt x="1821" y="1"/>
                  </a:moveTo>
                  <a:cubicBezTo>
                    <a:pt x="819" y="1"/>
                    <a:pt x="9" y="818"/>
                    <a:pt x="9" y="1822"/>
                  </a:cubicBezTo>
                  <a:cubicBezTo>
                    <a:pt x="1" y="2935"/>
                    <a:pt x="905" y="3671"/>
                    <a:pt x="1852" y="3671"/>
                  </a:cubicBezTo>
                  <a:cubicBezTo>
                    <a:pt x="2303" y="3671"/>
                    <a:pt x="2764" y="3505"/>
                    <a:pt x="3140" y="3132"/>
                  </a:cubicBezTo>
                  <a:cubicBezTo>
                    <a:pt x="4295" y="1977"/>
                    <a:pt x="3474" y="1"/>
                    <a:pt x="1843" y="1"/>
                  </a:cubicBezTo>
                  <a:cubicBezTo>
                    <a:pt x="1835" y="1"/>
                    <a:pt x="1828" y="1"/>
                    <a:pt x="18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4" name="Google Shape;584;p18"/>
          <p:cNvSpPr txBox="1"/>
          <p:nvPr>
            <p:ph type="title"/>
          </p:nvPr>
        </p:nvSpPr>
        <p:spPr>
          <a:xfrm>
            <a:off x="2005275" y="1465188"/>
            <a:ext cx="51336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5" name="Google Shape;585;p18"/>
          <p:cNvSpPr txBox="1"/>
          <p:nvPr>
            <p:ph idx="1" type="subTitle"/>
          </p:nvPr>
        </p:nvSpPr>
        <p:spPr>
          <a:xfrm>
            <a:off x="2463600" y="2672413"/>
            <a:ext cx="42168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9"/>
          <p:cNvSpPr/>
          <p:nvPr/>
        </p:nvSpPr>
        <p:spPr>
          <a:xfrm>
            <a:off x="-467325" y="125675"/>
            <a:ext cx="750400" cy="722000"/>
          </a:xfrm>
          <a:custGeom>
            <a:rect b="b" l="l" r="r" t="t"/>
            <a:pathLst>
              <a:path extrusionOk="0" h="28880" w="30016">
                <a:moveTo>
                  <a:pt x="15586" y="4364"/>
                </a:moveTo>
                <a:cubicBezTo>
                  <a:pt x="21146" y="4376"/>
                  <a:pt x="25658" y="8877"/>
                  <a:pt x="25670" y="14449"/>
                </a:cubicBezTo>
                <a:cubicBezTo>
                  <a:pt x="25658" y="18521"/>
                  <a:pt x="23206" y="22200"/>
                  <a:pt x="19443" y="23760"/>
                </a:cubicBezTo>
                <a:cubicBezTo>
                  <a:pt x="18192" y="24277"/>
                  <a:pt x="16879" y="24528"/>
                  <a:pt x="15577" y="24528"/>
                </a:cubicBezTo>
                <a:cubicBezTo>
                  <a:pt x="12954" y="24528"/>
                  <a:pt x="10380" y="23507"/>
                  <a:pt x="8454" y="21581"/>
                </a:cubicBezTo>
                <a:cubicBezTo>
                  <a:pt x="5572" y="18688"/>
                  <a:pt x="4703" y="14354"/>
                  <a:pt x="6263" y="10591"/>
                </a:cubicBezTo>
                <a:cubicBezTo>
                  <a:pt x="7835" y="6817"/>
                  <a:pt x="11502" y="4364"/>
                  <a:pt x="15586" y="4364"/>
                </a:cubicBezTo>
                <a:close/>
                <a:moveTo>
                  <a:pt x="15576" y="1"/>
                </a:moveTo>
                <a:cubicBezTo>
                  <a:pt x="11819" y="1"/>
                  <a:pt x="8126" y="1470"/>
                  <a:pt x="5370" y="4233"/>
                </a:cubicBezTo>
                <a:cubicBezTo>
                  <a:pt x="1239" y="8365"/>
                  <a:pt x="0" y="14580"/>
                  <a:pt x="2239" y="19973"/>
                </a:cubicBezTo>
                <a:cubicBezTo>
                  <a:pt x="4477" y="25367"/>
                  <a:pt x="9740" y="28879"/>
                  <a:pt x="15586" y="28879"/>
                </a:cubicBezTo>
                <a:cubicBezTo>
                  <a:pt x="23551" y="28867"/>
                  <a:pt x="30004" y="22414"/>
                  <a:pt x="30016" y="14449"/>
                </a:cubicBezTo>
                <a:cubicBezTo>
                  <a:pt x="30016" y="8603"/>
                  <a:pt x="26492" y="3340"/>
                  <a:pt x="21098" y="1102"/>
                </a:cubicBezTo>
                <a:cubicBezTo>
                  <a:pt x="19312" y="361"/>
                  <a:pt x="17436" y="1"/>
                  <a:pt x="1557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8" name="Google Shape;588;p19"/>
          <p:cNvGrpSpPr/>
          <p:nvPr/>
        </p:nvGrpSpPr>
        <p:grpSpPr>
          <a:xfrm>
            <a:off x="-579687" y="3685950"/>
            <a:ext cx="975125" cy="98825"/>
            <a:chOff x="7649075" y="1411438"/>
            <a:chExt cx="975125" cy="98825"/>
          </a:xfrm>
        </p:grpSpPr>
        <p:sp>
          <p:nvSpPr>
            <p:cNvPr id="589" name="Google Shape;589;p19"/>
            <p:cNvSpPr/>
            <p:nvPr/>
          </p:nvSpPr>
          <p:spPr>
            <a:xfrm>
              <a:off x="7649075" y="1421400"/>
              <a:ext cx="800400" cy="78900"/>
            </a:xfrm>
            <a:custGeom>
              <a:rect b="b" l="l" r="r" t="t"/>
              <a:pathLst>
                <a:path extrusionOk="0" h="3156" w="32016">
                  <a:moveTo>
                    <a:pt x="0" y="0"/>
                  </a:moveTo>
                  <a:lnTo>
                    <a:pt x="0" y="3155"/>
                  </a:lnTo>
                  <a:lnTo>
                    <a:pt x="32016" y="3155"/>
                  </a:lnTo>
                  <a:lnTo>
                    <a:pt x="320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8525375" y="1411438"/>
              <a:ext cx="98825" cy="98825"/>
            </a:xfrm>
            <a:custGeom>
              <a:rect b="b" l="l" r="r" t="t"/>
              <a:pathLst>
                <a:path extrusionOk="0" h="3953" w="3953">
                  <a:moveTo>
                    <a:pt x="0" y="0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19"/>
          <p:cNvGrpSpPr/>
          <p:nvPr/>
        </p:nvGrpSpPr>
        <p:grpSpPr>
          <a:xfrm>
            <a:off x="7933013" y="-154604"/>
            <a:ext cx="685225" cy="579075"/>
            <a:chOff x="457200" y="1099375"/>
            <a:chExt cx="685225" cy="579075"/>
          </a:xfrm>
        </p:grpSpPr>
        <p:sp>
          <p:nvSpPr>
            <p:cNvPr id="592" name="Google Shape;592;p19"/>
            <p:cNvSpPr/>
            <p:nvPr/>
          </p:nvSpPr>
          <p:spPr>
            <a:xfrm>
              <a:off x="457200" y="1575025"/>
              <a:ext cx="107175" cy="92100"/>
            </a:xfrm>
            <a:custGeom>
              <a:rect b="b" l="l" r="r" t="t"/>
              <a:pathLst>
                <a:path extrusionOk="0" h="3684" w="4287">
                  <a:moveTo>
                    <a:pt x="1834" y="1"/>
                  </a:moveTo>
                  <a:cubicBezTo>
                    <a:pt x="822" y="1"/>
                    <a:pt x="0" y="822"/>
                    <a:pt x="0" y="1846"/>
                  </a:cubicBezTo>
                  <a:cubicBezTo>
                    <a:pt x="0" y="2950"/>
                    <a:pt x="906" y="3684"/>
                    <a:pt x="1850" y="3684"/>
                  </a:cubicBezTo>
                  <a:cubicBezTo>
                    <a:pt x="2300" y="3684"/>
                    <a:pt x="2758" y="3517"/>
                    <a:pt x="3131" y="3144"/>
                  </a:cubicBezTo>
                  <a:cubicBezTo>
                    <a:pt x="4286" y="1989"/>
                    <a:pt x="3465" y="1"/>
                    <a:pt x="18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457200" y="1337200"/>
              <a:ext cx="107175" cy="91875"/>
            </a:xfrm>
            <a:custGeom>
              <a:rect b="b" l="l" r="r" t="t"/>
              <a:pathLst>
                <a:path extrusionOk="0" h="3675" w="4287">
                  <a:moveTo>
                    <a:pt x="1834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44"/>
                    <a:pt x="903" y="3674"/>
                    <a:pt x="1844" y="3674"/>
                  </a:cubicBezTo>
                  <a:cubicBezTo>
                    <a:pt x="2296" y="3674"/>
                    <a:pt x="2757" y="3506"/>
                    <a:pt x="3131" y="3132"/>
                  </a:cubicBezTo>
                  <a:cubicBezTo>
                    <a:pt x="4286" y="1977"/>
                    <a:pt x="3465" y="0"/>
                    <a:pt x="18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457200" y="1099375"/>
              <a:ext cx="107175" cy="91800"/>
            </a:xfrm>
            <a:custGeom>
              <a:rect b="b" l="l" r="r" t="t"/>
              <a:pathLst>
                <a:path extrusionOk="0" h="3672" w="4287">
                  <a:moveTo>
                    <a:pt x="1834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38"/>
                    <a:pt x="906" y="3672"/>
                    <a:pt x="1850" y="3672"/>
                  </a:cubicBezTo>
                  <a:cubicBezTo>
                    <a:pt x="2300" y="3672"/>
                    <a:pt x="2758" y="3505"/>
                    <a:pt x="3131" y="3132"/>
                  </a:cubicBezTo>
                  <a:cubicBezTo>
                    <a:pt x="4286" y="1977"/>
                    <a:pt x="3465" y="0"/>
                    <a:pt x="18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649775" y="1578900"/>
              <a:ext cx="107475" cy="92000"/>
            </a:xfrm>
            <a:custGeom>
              <a:rect b="b" l="l" r="r" t="t"/>
              <a:pathLst>
                <a:path extrusionOk="0" h="3680" w="4299">
                  <a:moveTo>
                    <a:pt x="1846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44"/>
                    <a:pt x="903" y="3679"/>
                    <a:pt x="1848" y="3679"/>
                  </a:cubicBezTo>
                  <a:cubicBezTo>
                    <a:pt x="2302" y="3679"/>
                    <a:pt x="2765" y="3510"/>
                    <a:pt x="3144" y="3132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649775" y="1341075"/>
              <a:ext cx="107475" cy="91800"/>
            </a:xfrm>
            <a:custGeom>
              <a:rect b="b" l="l" r="r" t="t"/>
              <a:pathLst>
                <a:path extrusionOk="0" h="3672" w="4299">
                  <a:moveTo>
                    <a:pt x="1846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38"/>
                    <a:pt x="906" y="3671"/>
                    <a:pt x="1854" y="3671"/>
                  </a:cubicBezTo>
                  <a:cubicBezTo>
                    <a:pt x="2305" y="3671"/>
                    <a:pt x="2767" y="3505"/>
                    <a:pt x="3144" y="3132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649775" y="1102950"/>
              <a:ext cx="107475" cy="92100"/>
            </a:xfrm>
            <a:custGeom>
              <a:rect b="b" l="l" r="r" t="t"/>
              <a:pathLst>
                <a:path extrusionOk="0" h="3684" w="4299">
                  <a:moveTo>
                    <a:pt x="1846" y="0"/>
                  </a:moveTo>
                  <a:cubicBezTo>
                    <a:pt x="822" y="0"/>
                    <a:pt x="0" y="822"/>
                    <a:pt x="0" y="1846"/>
                  </a:cubicBezTo>
                  <a:cubicBezTo>
                    <a:pt x="0" y="2950"/>
                    <a:pt x="906" y="3683"/>
                    <a:pt x="1854" y="3683"/>
                  </a:cubicBezTo>
                  <a:cubicBezTo>
                    <a:pt x="2305" y="3683"/>
                    <a:pt x="2767" y="3516"/>
                    <a:pt x="3144" y="3144"/>
                  </a:cubicBezTo>
                  <a:cubicBezTo>
                    <a:pt x="4299" y="1989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842350" y="1582775"/>
              <a:ext cx="107475" cy="91850"/>
            </a:xfrm>
            <a:custGeom>
              <a:rect b="b" l="l" r="r" t="t"/>
              <a:pathLst>
                <a:path extrusionOk="0" h="3674" w="4299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44"/>
                    <a:pt x="903" y="3674"/>
                    <a:pt x="1849" y="3674"/>
                  </a:cubicBezTo>
                  <a:cubicBezTo>
                    <a:pt x="2302" y="3674"/>
                    <a:pt x="2766" y="3506"/>
                    <a:pt x="3144" y="3131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842350" y="1344950"/>
              <a:ext cx="107475" cy="91800"/>
            </a:xfrm>
            <a:custGeom>
              <a:rect b="b" l="l" r="r" t="t"/>
              <a:pathLst>
                <a:path extrusionOk="0" h="3672" w="4299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38"/>
                    <a:pt x="907" y="3671"/>
                    <a:pt x="1854" y="3671"/>
                  </a:cubicBezTo>
                  <a:cubicBezTo>
                    <a:pt x="2306" y="3671"/>
                    <a:pt x="2767" y="3504"/>
                    <a:pt x="3144" y="3131"/>
                  </a:cubicBezTo>
                  <a:cubicBezTo>
                    <a:pt x="4299" y="1976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842350" y="1106825"/>
              <a:ext cx="107475" cy="92000"/>
            </a:xfrm>
            <a:custGeom>
              <a:rect b="b" l="l" r="r" t="t"/>
              <a:pathLst>
                <a:path extrusionOk="0" h="3680" w="4299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44"/>
                    <a:pt x="903" y="3679"/>
                    <a:pt x="1848" y="3679"/>
                  </a:cubicBezTo>
                  <a:cubicBezTo>
                    <a:pt x="2302" y="3679"/>
                    <a:pt x="2766" y="3510"/>
                    <a:pt x="3144" y="3131"/>
                  </a:cubicBezTo>
                  <a:cubicBezTo>
                    <a:pt x="4299" y="1976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1034950" y="1586625"/>
              <a:ext cx="107475" cy="91825"/>
            </a:xfrm>
            <a:custGeom>
              <a:rect b="b" l="l" r="r" t="t"/>
              <a:pathLst>
                <a:path extrusionOk="0" h="3673" w="4299">
                  <a:moveTo>
                    <a:pt x="1846" y="1"/>
                  </a:moveTo>
                  <a:cubicBezTo>
                    <a:pt x="833" y="1"/>
                    <a:pt x="0" y="822"/>
                    <a:pt x="12" y="1834"/>
                  </a:cubicBezTo>
                  <a:cubicBezTo>
                    <a:pt x="12" y="2939"/>
                    <a:pt x="918" y="3672"/>
                    <a:pt x="1862" y="3672"/>
                  </a:cubicBezTo>
                  <a:cubicBezTo>
                    <a:pt x="2312" y="3672"/>
                    <a:pt x="2770" y="3505"/>
                    <a:pt x="3143" y="3132"/>
                  </a:cubicBezTo>
                  <a:cubicBezTo>
                    <a:pt x="4298" y="1977"/>
                    <a:pt x="3477" y="1"/>
                    <a:pt x="18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1034950" y="1348500"/>
              <a:ext cx="107475" cy="92100"/>
            </a:xfrm>
            <a:custGeom>
              <a:rect b="b" l="l" r="r" t="t"/>
              <a:pathLst>
                <a:path extrusionOk="0" h="3684" w="4299">
                  <a:moveTo>
                    <a:pt x="1846" y="1"/>
                  </a:moveTo>
                  <a:cubicBezTo>
                    <a:pt x="833" y="1"/>
                    <a:pt x="0" y="822"/>
                    <a:pt x="12" y="1846"/>
                  </a:cubicBezTo>
                  <a:cubicBezTo>
                    <a:pt x="12" y="2951"/>
                    <a:pt x="918" y="3684"/>
                    <a:pt x="1862" y="3684"/>
                  </a:cubicBezTo>
                  <a:cubicBezTo>
                    <a:pt x="2312" y="3684"/>
                    <a:pt x="2770" y="3517"/>
                    <a:pt x="3143" y="3144"/>
                  </a:cubicBezTo>
                  <a:cubicBezTo>
                    <a:pt x="4298" y="1989"/>
                    <a:pt x="3477" y="1"/>
                    <a:pt x="18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1035025" y="1110975"/>
              <a:ext cx="107400" cy="91800"/>
            </a:xfrm>
            <a:custGeom>
              <a:rect b="b" l="l" r="r" t="t"/>
              <a:pathLst>
                <a:path extrusionOk="0" h="3672" w="4296">
                  <a:moveTo>
                    <a:pt x="1821" y="1"/>
                  </a:moveTo>
                  <a:cubicBezTo>
                    <a:pt x="819" y="1"/>
                    <a:pt x="9" y="818"/>
                    <a:pt x="9" y="1822"/>
                  </a:cubicBezTo>
                  <a:cubicBezTo>
                    <a:pt x="1" y="2935"/>
                    <a:pt x="905" y="3671"/>
                    <a:pt x="1852" y="3671"/>
                  </a:cubicBezTo>
                  <a:cubicBezTo>
                    <a:pt x="2303" y="3671"/>
                    <a:pt x="2764" y="3505"/>
                    <a:pt x="3140" y="3132"/>
                  </a:cubicBezTo>
                  <a:cubicBezTo>
                    <a:pt x="4295" y="1977"/>
                    <a:pt x="3474" y="1"/>
                    <a:pt x="1843" y="1"/>
                  </a:cubicBezTo>
                  <a:cubicBezTo>
                    <a:pt x="1835" y="1"/>
                    <a:pt x="182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19"/>
          <p:cNvGrpSpPr/>
          <p:nvPr/>
        </p:nvGrpSpPr>
        <p:grpSpPr>
          <a:xfrm>
            <a:off x="637200" y="4691625"/>
            <a:ext cx="571550" cy="354225"/>
            <a:chOff x="7571300" y="4206925"/>
            <a:chExt cx="571550" cy="354225"/>
          </a:xfrm>
        </p:grpSpPr>
        <p:sp>
          <p:nvSpPr>
            <p:cNvPr id="605" name="Google Shape;605;p19"/>
            <p:cNvSpPr/>
            <p:nvPr/>
          </p:nvSpPr>
          <p:spPr>
            <a:xfrm>
              <a:off x="7571300" y="4432550"/>
              <a:ext cx="128600" cy="128600"/>
            </a:xfrm>
            <a:custGeom>
              <a:rect b="b" l="l" r="r" t="t"/>
              <a:pathLst>
                <a:path extrusionOk="0" h="5144" w="5144">
                  <a:moveTo>
                    <a:pt x="0" y="0"/>
                  </a:moveTo>
                  <a:lnTo>
                    <a:pt x="0" y="5144"/>
                  </a:lnTo>
                  <a:lnTo>
                    <a:pt x="5144" y="5144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8044025" y="4305775"/>
              <a:ext cx="98825" cy="98850"/>
            </a:xfrm>
            <a:custGeom>
              <a:rect b="b" l="l" r="r" t="t"/>
              <a:pathLst>
                <a:path extrusionOk="0" h="3954" w="3953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7727950" y="4206925"/>
              <a:ext cx="98850" cy="98850"/>
            </a:xfrm>
            <a:custGeom>
              <a:rect b="b" l="l" r="r" t="t"/>
              <a:pathLst>
                <a:path extrusionOk="0" h="3954" w="3954">
                  <a:moveTo>
                    <a:pt x="1" y="1"/>
                  </a:moveTo>
                  <a:lnTo>
                    <a:pt x="1" y="3954"/>
                  </a:lnTo>
                  <a:lnTo>
                    <a:pt x="3953" y="3954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8" name="Google Shape;608;p19"/>
          <p:cNvSpPr/>
          <p:nvPr/>
        </p:nvSpPr>
        <p:spPr>
          <a:xfrm>
            <a:off x="6270400" y="4846413"/>
            <a:ext cx="896275" cy="156875"/>
          </a:xfrm>
          <a:custGeom>
            <a:rect b="b" l="l" r="r" t="t"/>
            <a:pathLst>
              <a:path extrusionOk="0" h="6275" w="35851">
                <a:moveTo>
                  <a:pt x="0" y="0"/>
                </a:moveTo>
                <a:lnTo>
                  <a:pt x="0" y="393"/>
                </a:lnTo>
                <a:cubicBezTo>
                  <a:pt x="1679" y="393"/>
                  <a:pt x="2513" y="1774"/>
                  <a:pt x="3406" y="3239"/>
                </a:cubicBezTo>
                <a:cubicBezTo>
                  <a:pt x="4322" y="4727"/>
                  <a:pt x="5263" y="6275"/>
                  <a:pt x="7156" y="6275"/>
                </a:cubicBezTo>
                <a:cubicBezTo>
                  <a:pt x="9061" y="6275"/>
                  <a:pt x="10002" y="4727"/>
                  <a:pt x="10918" y="3239"/>
                </a:cubicBezTo>
                <a:cubicBezTo>
                  <a:pt x="11800" y="1774"/>
                  <a:pt x="12645" y="393"/>
                  <a:pt x="14324" y="393"/>
                </a:cubicBezTo>
                <a:cubicBezTo>
                  <a:pt x="16002" y="393"/>
                  <a:pt x="16848" y="1774"/>
                  <a:pt x="17741" y="3239"/>
                </a:cubicBezTo>
                <a:cubicBezTo>
                  <a:pt x="18646" y="4727"/>
                  <a:pt x="19586" y="6275"/>
                  <a:pt x="21491" y="6275"/>
                </a:cubicBezTo>
                <a:cubicBezTo>
                  <a:pt x="23396" y="6275"/>
                  <a:pt x="24337" y="4727"/>
                  <a:pt x="25242" y="3239"/>
                </a:cubicBezTo>
                <a:cubicBezTo>
                  <a:pt x="26135" y="1774"/>
                  <a:pt x="26980" y="393"/>
                  <a:pt x="28671" y="393"/>
                </a:cubicBezTo>
                <a:cubicBezTo>
                  <a:pt x="30349" y="393"/>
                  <a:pt x="31195" y="1774"/>
                  <a:pt x="32088" y="3239"/>
                </a:cubicBezTo>
                <a:cubicBezTo>
                  <a:pt x="32993" y="4727"/>
                  <a:pt x="33933" y="6275"/>
                  <a:pt x="35838" y="6275"/>
                </a:cubicBezTo>
                <a:lnTo>
                  <a:pt x="35850" y="5870"/>
                </a:lnTo>
                <a:cubicBezTo>
                  <a:pt x="34171" y="5870"/>
                  <a:pt x="33326" y="4489"/>
                  <a:pt x="32433" y="3024"/>
                </a:cubicBezTo>
                <a:cubicBezTo>
                  <a:pt x="31516" y="1536"/>
                  <a:pt x="30576" y="0"/>
                  <a:pt x="28671" y="0"/>
                </a:cubicBezTo>
                <a:cubicBezTo>
                  <a:pt x="26766" y="0"/>
                  <a:pt x="25825" y="1536"/>
                  <a:pt x="24920" y="3024"/>
                </a:cubicBezTo>
                <a:cubicBezTo>
                  <a:pt x="24027" y="4489"/>
                  <a:pt x="23182" y="5870"/>
                  <a:pt x="21503" y="5870"/>
                </a:cubicBezTo>
                <a:cubicBezTo>
                  <a:pt x="19824" y="5870"/>
                  <a:pt x="18991" y="4489"/>
                  <a:pt x="18098" y="3036"/>
                </a:cubicBezTo>
                <a:cubicBezTo>
                  <a:pt x="17181" y="1536"/>
                  <a:pt x="16229" y="0"/>
                  <a:pt x="14324" y="0"/>
                </a:cubicBezTo>
                <a:cubicBezTo>
                  <a:pt x="12419" y="0"/>
                  <a:pt x="11490" y="1536"/>
                  <a:pt x="10573" y="3024"/>
                </a:cubicBezTo>
                <a:cubicBezTo>
                  <a:pt x="9692" y="4489"/>
                  <a:pt x="8835" y="5870"/>
                  <a:pt x="7156" y="5870"/>
                </a:cubicBezTo>
                <a:cubicBezTo>
                  <a:pt x="5477" y="5870"/>
                  <a:pt x="4644" y="4489"/>
                  <a:pt x="3751" y="3024"/>
                </a:cubicBezTo>
                <a:cubicBezTo>
                  <a:pt x="2834" y="1536"/>
                  <a:pt x="1894" y="0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9"/>
          <p:cNvGrpSpPr/>
          <p:nvPr/>
        </p:nvGrpSpPr>
        <p:grpSpPr>
          <a:xfrm>
            <a:off x="8480875" y="4563175"/>
            <a:ext cx="306625" cy="306325"/>
            <a:chOff x="8142850" y="658200"/>
            <a:chExt cx="306625" cy="306325"/>
          </a:xfrm>
        </p:grpSpPr>
        <p:sp>
          <p:nvSpPr>
            <p:cNvPr id="610" name="Google Shape;610;p19"/>
            <p:cNvSpPr/>
            <p:nvPr/>
          </p:nvSpPr>
          <p:spPr>
            <a:xfrm>
              <a:off x="8294375" y="658200"/>
              <a:ext cx="155100" cy="155100"/>
            </a:xfrm>
            <a:custGeom>
              <a:rect b="b" l="l" r="r" t="t"/>
              <a:pathLst>
                <a:path extrusionOk="0" h="6204" w="6204">
                  <a:moveTo>
                    <a:pt x="0" y="1"/>
                  </a:moveTo>
                  <a:lnTo>
                    <a:pt x="0" y="6204"/>
                  </a:lnTo>
                  <a:lnTo>
                    <a:pt x="6203" y="6204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8142850" y="813275"/>
              <a:ext cx="151250" cy="151250"/>
            </a:xfrm>
            <a:custGeom>
              <a:rect b="b" l="l" r="r" t="t"/>
              <a:pathLst>
                <a:path extrusionOk="0" h="6050" w="6050">
                  <a:moveTo>
                    <a:pt x="1" y="1"/>
                  </a:moveTo>
                  <a:lnTo>
                    <a:pt x="1" y="6049"/>
                  </a:lnTo>
                  <a:lnTo>
                    <a:pt x="6049" y="6049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" name="Google Shape;612;p19"/>
          <p:cNvSpPr/>
          <p:nvPr/>
        </p:nvSpPr>
        <p:spPr>
          <a:xfrm rot="10800000">
            <a:off x="8774375" y="682738"/>
            <a:ext cx="187850" cy="187850"/>
          </a:xfrm>
          <a:custGeom>
            <a:rect b="b" l="l" r="r" t="t"/>
            <a:pathLst>
              <a:path extrusionOk="0" h="7514" w="7514">
                <a:moveTo>
                  <a:pt x="3763" y="1"/>
                </a:moveTo>
                <a:cubicBezTo>
                  <a:pt x="1691" y="1"/>
                  <a:pt x="0" y="1680"/>
                  <a:pt x="0" y="3763"/>
                </a:cubicBezTo>
                <a:cubicBezTo>
                  <a:pt x="0" y="5835"/>
                  <a:pt x="1691" y="7514"/>
                  <a:pt x="3763" y="7514"/>
                </a:cubicBezTo>
                <a:cubicBezTo>
                  <a:pt x="5835" y="7514"/>
                  <a:pt x="7513" y="5835"/>
                  <a:pt x="7513" y="3763"/>
                </a:cubicBezTo>
                <a:cubicBezTo>
                  <a:pt x="7513" y="1680"/>
                  <a:pt x="5835" y="1"/>
                  <a:pt x="376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9"/>
          <p:cNvSpPr/>
          <p:nvPr/>
        </p:nvSpPr>
        <p:spPr>
          <a:xfrm rot="10800000">
            <a:off x="8717075" y="1039800"/>
            <a:ext cx="98825" cy="98850"/>
          </a:xfrm>
          <a:custGeom>
            <a:rect b="b" l="l" r="r" t="t"/>
            <a:pathLst>
              <a:path extrusionOk="0" h="3954" w="3953">
                <a:moveTo>
                  <a:pt x="0" y="1"/>
                </a:moveTo>
                <a:lnTo>
                  <a:pt x="0" y="3953"/>
                </a:lnTo>
                <a:lnTo>
                  <a:pt x="3953" y="3953"/>
                </a:lnTo>
                <a:lnTo>
                  <a:pt x="395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19"/>
          <p:cNvSpPr/>
          <p:nvPr/>
        </p:nvSpPr>
        <p:spPr>
          <a:xfrm rot="10800000">
            <a:off x="8618250" y="940950"/>
            <a:ext cx="98825" cy="98850"/>
          </a:xfrm>
          <a:custGeom>
            <a:rect b="b" l="l" r="r" t="t"/>
            <a:pathLst>
              <a:path extrusionOk="0" h="3954" w="3953">
                <a:moveTo>
                  <a:pt x="0" y="1"/>
                </a:moveTo>
                <a:lnTo>
                  <a:pt x="0" y="3953"/>
                </a:lnTo>
                <a:lnTo>
                  <a:pt x="3953" y="3953"/>
                </a:lnTo>
                <a:lnTo>
                  <a:pt x="395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9"/>
          <p:cNvSpPr/>
          <p:nvPr/>
        </p:nvSpPr>
        <p:spPr>
          <a:xfrm>
            <a:off x="8815900" y="2106550"/>
            <a:ext cx="896275" cy="156875"/>
          </a:xfrm>
          <a:custGeom>
            <a:rect b="b" l="l" r="r" t="t"/>
            <a:pathLst>
              <a:path extrusionOk="0" h="6275" w="35851">
                <a:moveTo>
                  <a:pt x="0" y="0"/>
                </a:moveTo>
                <a:lnTo>
                  <a:pt x="0" y="393"/>
                </a:lnTo>
                <a:cubicBezTo>
                  <a:pt x="1679" y="393"/>
                  <a:pt x="2513" y="1774"/>
                  <a:pt x="3406" y="3239"/>
                </a:cubicBezTo>
                <a:cubicBezTo>
                  <a:pt x="4322" y="4727"/>
                  <a:pt x="5263" y="6275"/>
                  <a:pt x="7156" y="6275"/>
                </a:cubicBezTo>
                <a:cubicBezTo>
                  <a:pt x="9061" y="6275"/>
                  <a:pt x="10002" y="4727"/>
                  <a:pt x="10918" y="3239"/>
                </a:cubicBezTo>
                <a:cubicBezTo>
                  <a:pt x="11800" y="1774"/>
                  <a:pt x="12645" y="393"/>
                  <a:pt x="14324" y="393"/>
                </a:cubicBezTo>
                <a:cubicBezTo>
                  <a:pt x="16002" y="393"/>
                  <a:pt x="16848" y="1774"/>
                  <a:pt x="17741" y="3239"/>
                </a:cubicBezTo>
                <a:cubicBezTo>
                  <a:pt x="18646" y="4727"/>
                  <a:pt x="19586" y="6275"/>
                  <a:pt x="21491" y="6275"/>
                </a:cubicBezTo>
                <a:cubicBezTo>
                  <a:pt x="23396" y="6275"/>
                  <a:pt x="24337" y="4727"/>
                  <a:pt x="25242" y="3239"/>
                </a:cubicBezTo>
                <a:cubicBezTo>
                  <a:pt x="26135" y="1774"/>
                  <a:pt x="26980" y="393"/>
                  <a:pt x="28671" y="393"/>
                </a:cubicBezTo>
                <a:cubicBezTo>
                  <a:pt x="30349" y="393"/>
                  <a:pt x="31195" y="1774"/>
                  <a:pt x="32088" y="3239"/>
                </a:cubicBezTo>
                <a:cubicBezTo>
                  <a:pt x="32993" y="4727"/>
                  <a:pt x="33933" y="6275"/>
                  <a:pt x="35838" y="6275"/>
                </a:cubicBezTo>
                <a:lnTo>
                  <a:pt x="35850" y="5870"/>
                </a:lnTo>
                <a:cubicBezTo>
                  <a:pt x="34171" y="5870"/>
                  <a:pt x="33326" y="4489"/>
                  <a:pt x="32433" y="3024"/>
                </a:cubicBezTo>
                <a:cubicBezTo>
                  <a:pt x="31516" y="1536"/>
                  <a:pt x="30576" y="0"/>
                  <a:pt x="28671" y="0"/>
                </a:cubicBezTo>
                <a:cubicBezTo>
                  <a:pt x="26766" y="0"/>
                  <a:pt x="25825" y="1536"/>
                  <a:pt x="24920" y="3024"/>
                </a:cubicBezTo>
                <a:cubicBezTo>
                  <a:pt x="24027" y="4489"/>
                  <a:pt x="23182" y="5870"/>
                  <a:pt x="21503" y="5870"/>
                </a:cubicBezTo>
                <a:cubicBezTo>
                  <a:pt x="19824" y="5870"/>
                  <a:pt x="18991" y="4489"/>
                  <a:pt x="18098" y="3036"/>
                </a:cubicBezTo>
                <a:cubicBezTo>
                  <a:pt x="17181" y="1536"/>
                  <a:pt x="16229" y="0"/>
                  <a:pt x="14324" y="0"/>
                </a:cubicBezTo>
                <a:cubicBezTo>
                  <a:pt x="12419" y="0"/>
                  <a:pt x="11490" y="1536"/>
                  <a:pt x="10573" y="3024"/>
                </a:cubicBezTo>
                <a:cubicBezTo>
                  <a:pt x="9692" y="4489"/>
                  <a:pt x="8835" y="5870"/>
                  <a:pt x="7156" y="5870"/>
                </a:cubicBezTo>
                <a:cubicBezTo>
                  <a:pt x="5477" y="5870"/>
                  <a:pt x="4644" y="4489"/>
                  <a:pt x="3751" y="3024"/>
                </a:cubicBezTo>
                <a:cubicBezTo>
                  <a:pt x="2834" y="1536"/>
                  <a:pt x="1894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19"/>
          <p:cNvSpPr txBox="1"/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_1"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20"/>
          <p:cNvGrpSpPr/>
          <p:nvPr/>
        </p:nvGrpSpPr>
        <p:grpSpPr>
          <a:xfrm>
            <a:off x="-318075" y="148600"/>
            <a:ext cx="9305275" cy="5173090"/>
            <a:chOff x="-318075" y="148600"/>
            <a:chExt cx="9305275" cy="5173090"/>
          </a:xfrm>
        </p:grpSpPr>
        <p:grpSp>
          <p:nvGrpSpPr>
            <p:cNvPr id="619" name="Google Shape;619;p20"/>
            <p:cNvGrpSpPr/>
            <p:nvPr/>
          </p:nvGrpSpPr>
          <p:grpSpPr>
            <a:xfrm>
              <a:off x="258113" y="4742615"/>
              <a:ext cx="685225" cy="579075"/>
              <a:chOff x="457200" y="1099375"/>
              <a:chExt cx="685225" cy="579075"/>
            </a:xfrm>
          </p:grpSpPr>
          <p:sp>
            <p:nvSpPr>
              <p:cNvPr id="620" name="Google Shape;620;p20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0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0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0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0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0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0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0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0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20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0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20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2" name="Google Shape;632;p20"/>
            <p:cNvSpPr/>
            <p:nvPr/>
          </p:nvSpPr>
          <p:spPr>
            <a:xfrm>
              <a:off x="-318075" y="2106550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8055400" y="148600"/>
              <a:ext cx="750400" cy="722000"/>
            </a:xfrm>
            <a:custGeom>
              <a:rect b="b" l="l" r="r" t="t"/>
              <a:pathLst>
                <a:path extrusionOk="0" h="28880" w="30016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8566000" y="3898725"/>
              <a:ext cx="421200" cy="405175"/>
            </a:xfrm>
            <a:custGeom>
              <a:rect b="b" l="l" r="r" t="t"/>
              <a:pathLst>
                <a:path extrusionOk="0" h="16207" w="16848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271575" y="4076825"/>
              <a:ext cx="306628" cy="306628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6" name="Google Shape;636;p20"/>
            <p:cNvGrpSpPr/>
            <p:nvPr/>
          </p:nvGrpSpPr>
          <p:grpSpPr>
            <a:xfrm>
              <a:off x="7029463" y="4858650"/>
              <a:ext cx="975125" cy="98825"/>
              <a:chOff x="7649075" y="1411438"/>
              <a:chExt cx="975125" cy="98825"/>
            </a:xfrm>
          </p:grpSpPr>
          <p:sp>
            <p:nvSpPr>
              <p:cNvPr id="637" name="Google Shape;637;p20"/>
              <p:cNvSpPr/>
              <p:nvPr/>
            </p:nvSpPr>
            <p:spPr>
              <a:xfrm>
                <a:off x="7649075" y="1421400"/>
                <a:ext cx="800400" cy="78900"/>
              </a:xfrm>
              <a:custGeom>
                <a:rect b="b" l="l" r="r" t="t"/>
                <a:pathLst>
                  <a:path extrusionOk="0" h="3156" w="32016">
                    <a:moveTo>
                      <a:pt x="0" y="0"/>
                    </a:moveTo>
                    <a:lnTo>
                      <a:pt x="0" y="3155"/>
                    </a:lnTo>
                    <a:lnTo>
                      <a:pt x="32016" y="3155"/>
                    </a:lnTo>
                    <a:lnTo>
                      <a:pt x="3201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0"/>
              <p:cNvSpPr/>
              <p:nvPr/>
            </p:nvSpPr>
            <p:spPr>
              <a:xfrm>
                <a:off x="8525375" y="1411438"/>
                <a:ext cx="98825" cy="98825"/>
              </a:xfrm>
              <a:custGeom>
                <a:rect b="b" l="l" r="r" t="t"/>
                <a:pathLst>
                  <a:path extrusionOk="0" h="3953" w="3953">
                    <a:moveTo>
                      <a:pt x="0" y="0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9" name="Google Shape;639;p20"/>
            <p:cNvGrpSpPr/>
            <p:nvPr/>
          </p:nvGrpSpPr>
          <p:grpSpPr>
            <a:xfrm>
              <a:off x="528300" y="223950"/>
              <a:ext cx="571550" cy="354225"/>
              <a:chOff x="2378875" y="567700"/>
              <a:chExt cx="571550" cy="354225"/>
            </a:xfrm>
          </p:grpSpPr>
          <p:sp>
            <p:nvSpPr>
              <p:cNvPr id="640" name="Google Shape;640;p20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0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0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3" name="Google Shape;643;p20"/>
            <p:cNvSpPr/>
            <p:nvPr/>
          </p:nvSpPr>
          <p:spPr>
            <a:xfrm>
              <a:off x="334325" y="3685925"/>
              <a:ext cx="98825" cy="98850"/>
            </a:xfrm>
            <a:custGeom>
              <a:rect b="b" l="l" r="r" t="t"/>
              <a:pathLst>
                <a:path extrusionOk="0" h="3954" w="3953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8458800" y="4418488"/>
              <a:ext cx="223880" cy="223880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5" name="Google Shape;645;p20"/>
          <p:cNvSpPr txBox="1"/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3"/>
          <p:cNvGrpSpPr/>
          <p:nvPr/>
        </p:nvGrpSpPr>
        <p:grpSpPr>
          <a:xfrm>
            <a:off x="155875" y="264777"/>
            <a:ext cx="8592538" cy="5047393"/>
            <a:chOff x="155875" y="264777"/>
            <a:chExt cx="8592538" cy="5047393"/>
          </a:xfrm>
        </p:grpSpPr>
        <p:sp>
          <p:nvSpPr>
            <p:cNvPr id="43" name="Google Shape;43;p3"/>
            <p:cNvSpPr/>
            <p:nvPr/>
          </p:nvSpPr>
          <p:spPr>
            <a:xfrm flipH="1">
              <a:off x="2911100" y="1134425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flipH="1">
              <a:off x="293080" y="264777"/>
              <a:ext cx="447146" cy="430134"/>
            </a:xfrm>
            <a:custGeom>
              <a:rect b="b" l="l" r="r" t="t"/>
              <a:pathLst>
                <a:path extrusionOk="0" h="16207" w="16848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" name="Google Shape;45;p3"/>
            <p:cNvGrpSpPr/>
            <p:nvPr/>
          </p:nvGrpSpPr>
          <p:grpSpPr>
            <a:xfrm flipH="1">
              <a:off x="6064658" y="453345"/>
              <a:ext cx="354581" cy="354234"/>
              <a:chOff x="8142850" y="658200"/>
              <a:chExt cx="306625" cy="306325"/>
            </a:xfrm>
          </p:grpSpPr>
          <p:sp>
            <p:nvSpPr>
              <p:cNvPr id="46" name="Google Shape;46;p3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rect b="b" l="l" r="r" t="t"/>
                <a:pathLst>
                  <a:path extrusionOk="0" h="6204" w="6204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rect b="b" l="l" r="r" t="t"/>
                <a:pathLst>
                  <a:path extrusionOk="0" h="6050" w="605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" name="Google Shape;48;p3"/>
            <p:cNvSpPr/>
            <p:nvPr/>
          </p:nvSpPr>
          <p:spPr>
            <a:xfrm flipH="1">
              <a:off x="868400" y="304698"/>
              <a:ext cx="175151" cy="175151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" name="Google Shape;49;p3"/>
            <p:cNvGrpSpPr/>
            <p:nvPr/>
          </p:nvGrpSpPr>
          <p:grpSpPr>
            <a:xfrm>
              <a:off x="8063188" y="426350"/>
              <a:ext cx="685225" cy="579075"/>
              <a:chOff x="457200" y="1099375"/>
              <a:chExt cx="685225" cy="579075"/>
            </a:xfrm>
          </p:grpSpPr>
          <p:sp>
            <p:nvSpPr>
              <p:cNvPr id="50" name="Google Shape;50;p3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" name="Google Shape;62;p3"/>
            <p:cNvSpPr/>
            <p:nvPr/>
          </p:nvSpPr>
          <p:spPr>
            <a:xfrm>
              <a:off x="7975100" y="4191650"/>
              <a:ext cx="750400" cy="722000"/>
            </a:xfrm>
            <a:custGeom>
              <a:rect b="b" l="l" r="r" t="t"/>
              <a:pathLst>
                <a:path extrusionOk="0" h="28880" w="30016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" name="Google Shape;63;p3"/>
            <p:cNvGrpSpPr/>
            <p:nvPr/>
          </p:nvGrpSpPr>
          <p:grpSpPr>
            <a:xfrm>
              <a:off x="5424225" y="4331775"/>
              <a:ext cx="571550" cy="354225"/>
              <a:chOff x="2378875" y="567700"/>
              <a:chExt cx="571550" cy="354225"/>
            </a:xfrm>
          </p:grpSpPr>
          <p:sp>
            <p:nvSpPr>
              <p:cNvPr id="64" name="Google Shape;64;p3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" name="Google Shape;67;p3"/>
            <p:cNvSpPr/>
            <p:nvPr/>
          </p:nvSpPr>
          <p:spPr>
            <a:xfrm flipH="1">
              <a:off x="155875" y="4603800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" name="Google Shape;68;p3"/>
            <p:cNvGrpSpPr/>
            <p:nvPr/>
          </p:nvGrpSpPr>
          <p:grpSpPr>
            <a:xfrm>
              <a:off x="3095863" y="4733095"/>
              <a:ext cx="685225" cy="579075"/>
              <a:chOff x="457200" y="1099375"/>
              <a:chExt cx="685225" cy="5790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1" name="Google Shape;81;p3"/>
          <p:cNvSpPr txBox="1"/>
          <p:nvPr>
            <p:ph type="title"/>
          </p:nvPr>
        </p:nvSpPr>
        <p:spPr>
          <a:xfrm>
            <a:off x="1093250" y="1651150"/>
            <a:ext cx="4276500" cy="20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1"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" name="Google Shape;82;p3"/>
          <p:cNvSpPr txBox="1"/>
          <p:nvPr>
            <p:ph idx="1" type="subTitle"/>
          </p:nvPr>
        </p:nvSpPr>
        <p:spPr>
          <a:xfrm>
            <a:off x="1093250" y="3674450"/>
            <a:ext cx="2985000" cy="5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"/>
          <p:cNvSpPr txBox="1"/>
          <p:nvPr>
            <p:ph hasCustomPrompt="1" idx="2" type="title"/>
          </p:nvPr>
        </p:nvSpPr>
        <p:spPr>
          <a:xfrm>
            <a:off x="1093250" y="722950"/>
            <a:ext cx="1407300" cy="9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sz="7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7_1_1"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7" name="Google Shape;647;p21"/>
          <p:cNvGrpSpPr/>
          <p:nvPr/>
        </p:nvGrpSpPr>
        <p:grpSpPr>
          <a:xfrm>
            <a:off x="151226" y="59350"/>
            <a:ext cx="8858799" cy="5272049"/>
            <a:chOff x="151226" y="59350"/>
            <a:chExt cx="8858799" cy="5272049"/>
          </a:xfrm>
        </p:grpSpPr>
        <p:grpSp>
          <p:nvGrpSpPr>
            <p:cNvPr id="648" name="Google Shape;648;p21"/>
            <p:cNvGrpSpPr/>
            <p:nvPr/>
          </p:nvGrpSpPr>
          <p:grpSpPr>
            <a:xfrm>
              <a:off x="2860988" y="4752324"/>
              <a:ext cx="685225" cy="579075"/>
              <a:chOff x="457200" y="1099375"/>
              <a:chExt cx="685225" cy="579075"/>
            </a:xfrm>
          </p:grpSpPr>
          <p:sp>
            <p:nvSpPr>
              <p:cNvPr id="649" name="Google Shape;649;p21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1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1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1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1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1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1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1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1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1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1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1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1" name="Google Shape;661;p21"/>
            <p:cNvSpPr/>
            <p:nvPr/>
          </p:nvSpPr>
          <p:spPr>
            <a:xfrm>
              <a:off x="8649151" y="1886776"/>
              <a:ext cx="354189" cy="340856"/>
            </a:xfrm>
            <a:custGeom>
              <a:rect b="b" l="l" r="r" t="t"/>
              <a:pathLst>
                <a:path extrusionOk="0" h="28880" w="30016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175025" y="4227801"/>
              <a:ext cx="238344" cy="238344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3" name="Google Shape;663;p21"/>
            <p:cNvGrpSpPr/>
            <p:nvPr/>
          </p:nvGrpSpPr>
          <p:grpSpPr>
            <a:xfrm>
              <a:off x="611763" y="59350"/>
              <a:ext cx="571550" cy="354225"/>
              <a:chOff x="2378875" y="567700"/>
              <a:chExt cx="571550" cy="354225"/>
            </a:xfrm>
          </p:grpSpPr>
          <p:sp>
            <p:nvSpPr>
              <p:cNvPr id="664" name="Google Shape;664;p21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1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1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7" name="Google Shape;667;p21"/>
            <p:cNvGrpSpPr/>
            <p:nvPr/>
          </p:nvGrpSpPr>
          <p:grpSpPr>
            <a:xfrm>
              <a:off x="8308200" y="731375"/>
              <a:ext cx="306625" cy="306325"/>
              <a:chOff x="8142850" y="658200"/>
              <a:chExt cx="306625" cy="306325"/>
            </a:xfrm>
          </p:grpSpPr>
          <p:sp>
            <p:nvSpPr>
              <p:cNvPr id="668" name="Google Shape;668;p21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rect b="b" l="l" r="r" t="t"/>
                <a:pathLst>
                  <a:path extrusionOk="0" h="6204" w="6204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1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rect b="b" l="l" r="r" t="t"/>
                <a:pathLst>
                  <a:path extrusionOk="0" h="6050" w="605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0" name="Google Shape;670;p21"/>
            <p:cNvGrpSpPr/>
            <p:nvPr/>
          </p:nvGrpSpPr>
          <p:grpSpPr>
            <a:xfrm flipH="1" rot="5400000">
              <a:off x="8423713" y="4426663"/>
              <a:ext cx="571550" cy="354225"/>
              <a:chOff x="2378875" y="567700"/>
              <a:chExt cx="571550" cy="354225"/>
            </a:xfrm>
          </p:grpSpPr>
          <p:sp>
            <p:nvSpPr>
              <p:cNvPr id="671" name="Google Shape;671;p21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1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1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4" name="Google Shape;674;p21"/>
            <p:cNvSpPr/>
            <p:nvPr/>
          </p:nvSpPr>
          <p:spPr>
            <a:xfrm>
              <a:off x="8113750" y="262725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5" name="Google Shape;675;p21"/>
            <p:cNvGrpSpPr/>
            <p:nvPr/>
          </p:nvGrpSpPr>
          <p:grpSpPr>
            <a:xfrm>
              <a:off x="299961" y="4770412"/>
              <a:ext cx="238340" cy="238106"/>
              <a:chOff x="8142850" y="658200"/>
              <a:chExt cx="306625" cy="306325"/>
            </a:xfrm>
          </p:grpSpPr>
          <p:sp>
            <p:nvSpPr>
              <p:cNvPr id="676" name="Google Shape;676;p21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rect b="b" l="l" r="r" t="t"/>
                <a:pathLst>
                  <a:path extrusionOk="0" h="6204" w="6204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1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rect b="b" l="l" r="r" t="t"/>
                <a:pathLst>
                  <a:path extrusionOk="0" h="6050" w="605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8" name="Google Shape;678;p21"/>
            <p:cNvSpPr/>
            <p:nvPr/>
          </p:nvSpPr>
          <p:spPr>
            <a:xfrm>
              <a:off x="151226" y="1113900"/>
              <a:ext cx="354229" cy="340752"/>
            </a:xfrm>
            <a:custGeom>
              <a:rect b="b" l="l" r="r" t="t"/>
              <a:pathLst>
                <a:path extrusionOk="0" h="16207" w="16848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9" name="Google Shape;679;p21"/>
          <p:cNvSpPr txBox="1"/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1"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2"/>
          <p:cNvSpPr txBox="1"/>
          <p:nvPr>
            <p:ph hasCustomPrompt="1" type="title"/>
          </p:nvPr>
        </p:nvSpPr>
        <p:spPr>
          <a:xfrm>
            <a:off x="949488" y="2838149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82" name="Google Shape;682;p22"/>
          <p:cNvSpPr txBox="1"/>
          <p:nvPr>
            <p:ph idx="1" type="subTitle"/>
          </p:nvPr>
        </p:nvSpPr>
        <p:spPr>
          <a:xfrm>
            <a:off x="952188" y="3522149"/>
            <a:ext cx="35778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3" name="Google Shape;683;p22"/>
          <p:cNvSpPr txBox="1"/>
          <p:nvPr>
            <p:ph hasCustomPrompt="1" idx="2" type="title"/>
          </p:nvPr>
        </p:nvSpPr>
        <p:spPr>
          <a:xfrm>
            <a:off x="949488" y="1184449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84" name="Google Shape;684;p22"/>
          <p:cNvSpPr txBox="1"/>
          <p:nvPr>
            <p:ph idx="3" type="subTitle"/>
          </p:nvPr>
        </p:nvSpPr>
        <p:spPr>
          <a:xfrm>
            <a:off x="952188" y="1868449"/>
            <a:ext cx="35778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5" name="Google Shape;685;p22"/>
          <p:cNvSpPr txBox="1"/>
          <p:nvPr>
            <p:ph hasCustomPrompt="1" idx="4" type="title"/>
          </p:nvPr>
        </p:nvSpPr>
        <p:spPr>
          <a:xfrm>
            <a:off x="4611313" y="1184449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86" name="Google Shape;686;p22"/>
          <p:cNvSpPr txBox="1"/>
          <p:nvPr>
            <p:ph idx="5" type="subTitle"/>
          </p:nvPr>
        </p:nvSpPr>
        <p:spPr>
          <a:xfrm>
            <a:off x="4614013" y="1868499"/>
            <a:ext cx="35778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7" name="Google Shape;687;p22"/>
          <p:cNvSpPr txBox="1"/>
          <p:nvPr>
            <p:ph hasCustomPrompt="1" idx="6" type="title"/>
          </p:nvPr>
        </p:nvSpPr>
        <p:spPr>
          <a:xfrm>
            <a:off x="4611313" y="2838149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88" name="Google Shape;688;p22"/>
          <p:cNvSpPr txBox="1"/>
          <p:nvPr>
            <p:ph idx="7" type="subTitle"/>
          </p:nvPr>
        </p:nvSpPr>
        <p:spPr>
          <a:xfrm>
            <a:off x="4614013" y="3522199"/>
            <a:ext cx="35778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_1"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oogle Shape;690;p23"/>
          <p:cNvGrpSpPr/>
          <p:nvPr/>
        </p:nvGrpSpPr>
        <p:grpSpPr>
          <a:xfrm>
            <a:off x="435075" y="-157675"/>
            <a:ext cx="8219800" cy="5037867"/>
            <a:chOff x="435075" y="-157675"/>
            <a:chExt cx="8219800" cy="5037867"/>
          </a:xfrm>
        </p:grpSpPr>
        <p:sp>
          <p:nvSpPr>
            <p:cNvPr id="691" name="Google Shape;691;p23"/>
            <p:cNvSpPr/>
            <p:nvPr/>
          </p:nvSpPr>
          <p:spPr>
            <a:xfrm flipH="1">
              <a:off x="7084400" y="4198625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3"/>
            <p:cNvSpPr/>
            <p:nvPr/>
          </p:nvSpPr>
          <p:spPr>
            <a:xfrm flipH="1">
              <a:off x="7904475" y="636800"/>
              <a:ext cx="750400" cy="722000"/>
            </a:xfrm>
            <a:custGeom>
              <a:rect b="b" l="l" r="r" t="t"/>
              <a:pathLst>
                <a:path extrusionOk="0" h="28880" w="30016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3"/>
            <p:cNvSpPr/>
            <p:nvPr/>
          </p:nvSpPr>
          <p:spPr>
            <a:xfrm flipH="1" rot="10800000">
              <a:off x="2326895" y="4475017"/>
              <a:ext cx="421200" cy="405175"/>
            </a:xfrm>
            <a:custGeom>
              <a:rect b="b" l="l" r="r" t="t"/>
              <a:pathLst>
                <a:path extrusionOk="0" h="16207" w="16848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4" name="Google Shape;694;p23"/>
            <p:cNvGrpSpPr/>
            <p:nvPr/>
          </p:nvGrpSpPr>
          <p:grpSpPr>
            <a:xfrm flipH="1">
              <a:off x="435075" y="3261650"/>
              <a:ext cx="975125" cy="98825"/>
              <a:chOff x="7649075" y="1411438"/>
              <a:chExt cx="975125" cy="98825"/>
            </a:xfrm>
          </p:grpSpPr>
          <p:sp>
            <p:nvSpPr>
              <p:cNvPr id="695" name="Google Shape;695;p23"/>
              <p:cNvSpPr/>
              <p:nvPr/>
            </p:nvSpPr>
            <p:spPr>
              <a:xfrm>
                <a:off x="7649075" y="1421400"/>
                <a:ext cx="800400" cy="78900"/>
              </a:xfrm>
              <a:custGeom>
                <a:rect b="b" l="l" r="r" t="t"/>
                <a:pathLst>
                  <a:path extrusionOk="0" h="3156" w="32016">
                    <a:moveTo>
                      <a:pt x="0" y="0"/>
                    </a:moveTo>
                    <a:lnTo>
                      <a:pt x="0" y="3155"/>
                    </a:lnTo>
                    <a:lnTo>
                      <a:pt x="32016" y="3155"/>
                    </a:lnTo>
                    <a:lnTo>
                      <a:pt x="320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3"/>
              <p:cNvSpPr/>
              <p:nvPr/>
            </p:nvSpPr>
            <p:spPr>
              <a:xfrm>
                <a:off x="8525375" y="1411438"/>
                <a:ext cx="98825" cy="98825"/>
              </a:xfrm>
              <a:custGeom>
                <a:rect b="b" l="l" r="r" t="t"/>
                <a:pathLst>
                  <a:path extrusionOk="0" h="3953" w="3953">
                    <a:moveTo>
                      <a:pt x="0" y="0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7" name="Google Shape;697;p23"/>
            <p:cNvGrpSpPr/>
            <p:nvPr/>
          </p:nvGrpSpPr>
          <p:grpSpPr>
            <a:xfrm flipH="1">
              <a:off x="6340125" y="491500"/>
              <a:ext cx="571550" cy="354225"/>
              <a:chOff x="2378875" y="567700"/>
              <a:chExt cx="571550" cy="354225"/>
            </a:xfrm>
          </p:grpSpPr>
          <p:sp>
            <p:nvSpPr>
              <p:cNvPr id="698" name="Google Shape;698;p23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3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3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1" name="Google Shape;701;p23"/>
            <p:cNvGrpSpPr/>
            <p:nvPr/>
          </p:nvGrpSpPr>
          <p:grpSpPr>
            <a:xfrm flipH="1">
              <a:off x="435075" y="1566875"/>
              <a:ext cx="306625" cy="306325"/>
              <a:chOff x="8142850" y="658200"/>
              <a:chExt cx="306625" cy="306325"/>
            </a:xfrm>
          </p:grpSpPr>
          <p:sp>
            <p:nvSpPr>
              <p:cNvPr id="702" name="Google Shape;702;p23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rect b="b" l="l" r="r" t="t"/>
                <a:pathLst>
                  <a:path extrusionOk="0" h="6204" w="6204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3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rect b="b" l="l" r="r" t="t"/>
                <a:pathLst>
                  <a:path extrusionOk="0" h="6050" w="605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4" name="Google Shape;704;p23"/>
            <p:cNvGrpSpPr/>
            <p:nvPr/>
          </p:nvGrpSpPr>
          <p:grpSpPr>
            <a:xfrm flipH="1">
              <a:off x="753038" y="-157675"/>
              <a:ext cx="685225" cy="579075"/>
              <a:chOff x="457200" y="1099375"/>
              <a:chExt cx="685225" cy="579075"/>
            </a:xfrm>
          </p:grpSpPr>
          <p:sp>
            <p:nvSpPr>
              <p:cNvPr id="705" name="Google Shape;705;p23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3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3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3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3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3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3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3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3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3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3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3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7" name="Google Shape;717;p23"/>
            <p:cNvSpPr/>
            <p:nvPr/>
          </p:nvSpPr>
          <p:spPr>
            <a:xfrm flipH="1" rot="10800000">
              <a:off x="2967195" y="4363075"/>
              <a:ext cx="223880" cy="223880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8" name="Google Shape;718;p23"/>
          <p:cNvSpPr txBox="1"/>
          <p:nvPr>
            <p:ph type="title"/>
          </p:nvPr>
        </p:nvSpPr>
        <p:spPr>
          <a:xfrm>
            <a:off x="4726700" y="1282600"/>
            <a:ext cx="3351600" cy="16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9" name="Google Shape;719;p23"/>
          <p:cNvSpPr txBox="1"/>
          <p:nvPr>
            <p:ph idx="1" type="subTitle"/>
          </p:nvPr>
        </p:nvSpPr>
        <p:spPr>
          <a:xfrm>
            <a:off x="4726700" y="2966900"/>
            <a:ext cx="31224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1" name="Google Shape;721;p24"/>
          <p:cNvGrpSpPr/>
          <p:nvPr/>
        </p:nvGrpSpPr>
        <p:grpSpPr>
          <a:xfrm>
            <a:off x="-318075" y="148600"/>
            <a:ext cx="9305275" cy="5173090"/>
            <a:chOff x="-318075" y="148600"/>
            <a:chExt cx="9305275" cy="5173090"/>
          </a:xfrm>
        </p:grpSpPr>
        <p:grpSp>
          <p:nvGrpSpPr>
            <p:cNvPr id="722" name="Google Shape;722;p24"/>
            <p:cNvGrpSpPr/>
            <p:nvPr/>
          </p:nvGrpSpPr>
          <p:grpSpPr>
            <a:xfrm>
              <a:off x="258113" y="4742615"/>
              <a:ext cx="685225" cy="579075"/>
              <a:chOff x="457200" y="1099375"/>
              <a:chExt cx="685225" cy="579075"/>
            </a:xfrm>
          </p:grpSpPr>
          <p:sp>
            <p:nvSpPr>
              <p:cNvPr id="723" name="Google Shape;723;p24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4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4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4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4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4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4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4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4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4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4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5" name="Google Shape;735;p24"/>
            <p:cNvSpPr/>
            <p:nvPr/>
          </p:nvSpPr>
          <p:spPr>
            <a:xfrm>
              <a:off x="-318075" y="2106550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8055400" y="148600"/>
              <a:ext cx="750400" cy="722000"/>
            </a:xfrm>
            <a:custGeom>
              <a:rect b="b" l="l" r="r" t="t"/>
              <a:pathLst>
                <a:path extrusionOk="0" h="28880" w="30016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8566000" y="3898725"/>
              <a:ext cx="421200" cy="405175"/>
            </a:xfrm>
            <a:custGeom>
              <a:rect b="b" l="l" r="r" t="t"/>
              <a:pathLst>
                <a:path extrusionOk="0" h="16207" w="16848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4"/>
            <p:cNvSpPr/>
            <p:nvPr/>
          </p:nvSpPr>
          <p:spPr>
            <a:xfrm>
              <a:off x="271575" y="4076825"/>
              <a:ext cx="306628" cy="306628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9" name="Google Shape;739;p24"/>
            <p:cNvGrpSpPr/>
            <p:nvPr/>
          </p:nvGrpSpPr>
          <p:grpSpPr>
            <a:xfrm>
              <a:off x="7029463" y="4858650"/>
              <a:ext cx="975125" cy="98825"/>
              <a:chOff x="7649075" y="1411438"/>
              <a:chExt cx="975125" cy="98825"/>
            </a:xfrm>
          </p:grpSpPr>
          <p:sp>
            <p:nvSpPr>
              <p:cNvPr id="740" name="Google Shape;740;p24"/>
              <p:cNvSpPr/>
              <p:nvPr/>
            </p:nvSpPr>
            <p:spPr>
              <a:xfrm>
                <a:off x="7649075" y="1421400"/>
                <a:ext cx="800400" cy="78900"/>
              </a:xfrm>
              <a:custGeom>
                <a:rect b="b" l="l" r="r" t="t"/>
                <a:pathLst>
                  <a:path extrusionOk="0" h="3156" w="32016">
                    <a:moveTo>
                      <a:pt x="0" y="0"/>
                    </a:moveTo>
                    <a:lnTo>
                      <a:pt x="0" y="3155"/>
                    </a:lnTo>
                    <a:lnTo>
                      <a:pt x="32016" y="3155"/>
                    </a:lnTo>
                    <a:lnTo>
                      <a:pt x="3201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4"/>
              <p:cNvSpPr/>
              <p:nvPr/>
            </p:nvSpPr>
            <p:spPr>
              <a:xfrm>
                <a:off x="8525375" y="1411438"/>
                <a:ext cx="98825" cy="98825"/>
              </a:xfrm>
              <a:custGeom>
                <a:rect b="b" l="l" r="r" t="t"/>
                <a:pathLst>
                  <a:path extrusionOk="0" h="3953" w="3953">
                    <a:moveTo>
                      <a:pt x="0" y="0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2" name="Google Shape;742;p24"/>
            <p:cNvGrpSpPr/>
            <p:nvPr/>
          </p:nvGrpSpPr>
          <p:grpSpPr>
            <a:xfrm>
              <a:off x="528300" y="223950"/>
              <a:ext cx="571550" cy="354225"/>
              <a:chOff x="2378875" y="567700"/>
              <a:chExt cx="571550" cy="354225"/>
            </a:xfrm>
          </p:grpSpPr>
          <p:sp>
            <p:nvSpPr>
              <p:cNvPr id="743" name="Google Shape;743;p24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4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4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46" name="Google Shape;746;p24"/>
            <p:cNvSpPr/>
            <p:nvPr/>
          </p:nvSpPr>
          <p:spPr>
            <a:xfrm>
              <a:off x="334325" y="3685925"/>
              <a:ext cx="98825" cy="98850"/>
            </a:xfrm>
            <a:custGeom>
              <a:rect b="b" l="l" r="r" t="t"/>
              <a:pathLst>
                <a:path extrusionOk="0" h="3954" w="3953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4"/>
            <p:cNvSpPr/>
            <p:nvPr/>
          </p:nvSpPr>
          <p:spPr>
            <a:xfrm>
              <a:off x="8458800" y="4418488"/>
              <a:ext cx="223880" cy="223880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8" name="Google Shape;748;p24"/>
          <p:cNvSpPr txBox="1"/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749" name="Google Shape;749;p24"/>
          <p:cNvSpPr txBox="1"/>
          <p:nvPr>
            <p:ph idx="2" type="title"/>
          </p:nvPr>
        </p:nvSpPr>
        <p:spPr>
          <a:xfrm>
            <a:off x="5010888" y="1703817"/>
            <a:ext cx="26334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50" name="Google Shape;750;p24"/>
          <p:cNvSpPr txBox="1"/>
          <p:nvPr>
            <p:ph idx="3" type="title"/>
          </p:nvPr>
        </p:nvSpPr>
        <p:spPr>
          <a:xfrm>
            <a:off x="5010900" y="2361006"/>
            <a:ext cx="2633400" cy="17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❏"/>
              <a:defRPr b="0" sz="1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51" name="Google Shape;751;p24"/>
          <p:cNvSpPr txBox="1"/>
          <p:nvPr>
            <p:ph idx="4" type="title"/>
          </p:nvPr>
        </p:nvSpPr>
        <p:spPr>
          <a:xfrm>
            <a:off x="1499712" y="1703817"/>
            <a:ext cx="26337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52" name="Google Shape;752;p24"/>
          <p:cNvSpPr txBox="1"/>
          <p:nvPr>
            <p:ph idx="5" type="title"/>
          </p:nvPr>
        </p:nvSpPr>
        <p:spPr>
          <a:xfrm>
            <a:off x="1499700" y="2361006"/>
            <a:ext cx="2633700" cy="17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❏"/>
              <a:defRPr b="0" sz="1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4" name="Google Shape;754;p25"/>
          <p:cNvGrpSpPr/>
          <p:nvPr/>
        </p:nvGrpSpPr>
        <p:grpSpPr>
          <a:xfrm>
            <a:off x="151226" y="59350"/>
            <a:ext cx="8858799" cy="5272049"/>
            <a:chOff x="151226" y="59350"/>
            <a:chExt cx="8858799" cy="5272049"/>
          </a:xfrm>
        </p:grpSpPr>
        <p:grpSp>
          <p:nvGrpSpPr>
            <p:cNvPr id="755" name="Google Shape;755;p25"/>
            <p:cNvGrpSpPr/>
            <p:nvPr/>
          </p:nvGrpSpPr>
          <p:grpSpPr>
            <a:xfrm>
              <a:off x="2860988" y="4752324"/>
              <a:ext cx="685225" cy="579075"/>
              <a:chOff x="457200" y="1099375"/>
              <a:chExt cx="685225" cy="579075"/>
            </a:xfrm>
          </p:grpSpPr>
          <p:sp>
            <p:nvSpPr>
              <p:cNvPr id="756" name="Google Shape;756;p25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5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5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25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5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5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5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5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5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5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5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5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68" name="Google Shape;768;p25"/>
            <p:cNvSpPr/>
            <p:nvPr/>
          </p:nvSpPr>
          <p:spPr>
            <a:xfrm>
              <a:off x="8649151" y="1886776"/>
              <a:ext cx="354189" cy="340856"/>
            </a:xfrm>
            <a:custGeom>
              <a:rect b="b" l="l" r="r" t="t"/>
              <a:pathLst>
                <a:path extrusionOk="0" h="28880" w="30016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175025" y="4227801"/>
              <a:ext cx="238344" cy="238344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0" name="Google Shape;770;p25"/>
            <p:cNvGrpSpPr/>
            <p:nvPr/>
          </p:nvGrpSpPr>
          <p:grpSpPr>
            <a:xfrm>
              <a:off x="611763" y="59350"/>
              <a:ext cx="571550" cy="354225"/>
              <a:chOff x="2378875" y="567700"/>
              <a:chExt cx="571550" cy="354225"/>
            </a:xfrm>
          </p:grpSpPr>
          <p:sp>
            <p:nvSpPr>
              <p:cNvPr id="771" name="Google Shape;771;p25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5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5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4" name="Google Shape;774;p25"/>
            <p:cNvGrpSpPr/>
            <p:nvPr/>
          </p:nvGrpSpPr>
          <p:grpSpPr>
            <a:xfrm>
              <a:off x="8308200" y="731375"/>
              <a:ext cx="306625" cy="306325"/>
              <a:chOff x="8142850" y="658200"/>
              <a:chExt cx="306625" cy="306325"/>
            </a:xfrm>
          </p:grpSpPr>
          <p:sp>
            <p:nvSpPr>
              <p:cNvPr id="775" name="Google Shape;775;p25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rect b="b" l="l" r="r" t="t"/>
                <a:pathLst>
                  <a:path extrusionOk="0" h="6204" w="6204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5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rect b="b" l="l" r="r" t="t"/>
                <a:pathLst>
                  <a:path extrusionOk="0" h="6050" w="605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7" name="Google Shape;777;p25"/>
            <p:cNvGrpSpPr/>
            <p:nvPr/>
          </p:nvGrpSpPr>
          <p:grpSpPr>
            <a:xfrm flipH="1" rot="5400000">
              <a:off x="8423713" y="4426663"/>
              <a:ext cx="571550" cy="354225"/>
              <a:chOff x="2378875" y="567700"/>
              <a:chExt cx="571550" cy="354225"/>
            </a:xfrm>
          </p:grpSpPr>
          <p:sp>
            <p:nvSpPr>
              <p:cNvPr id="778" name="Google Shape;778;p25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5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5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1" name="Google Shape;781;p25"/>
            <p:cNvSpPr/>
            <p:nvPr/>
          </p:nvSpPr>
          <p:spPr>
            <a:xfrm>
              <a:off x="8113750" y="262725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2" name="Google Shape;782;p25"/>
            <p:cNvGrpSpPr/>
            <p:nvPr/>
          </p:nvGrpSpPr>
          <p:grpSpPr>
            <a:xfrm>
              <a:off x="299961" y="4770412"/>
              <a:ext cx="238340" cy="238106"/>
              <a:chOff x="8142850" y="658200"/>
              <a:chExt cx="306625" cy="306325"/>
            </a:xfrm>
          </p:grpSpPr>
          <p:sp>
            <p:nvSpPr>
              <p:cNvPr id="783" name="Google Shape;783;p25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rect b="b" l="l" r="r" t="t"/>
                <a:pathLst>
                  <a:path extrusionOk="0" h="6204" w="6204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25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rect b="b" l="l" r="r" t="t"/>
                <a:pathLst>
                  <a:path extrusionOk="0" h="6050" w="605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5" name="Google Shape;785;p25"/>
            <p:cNvSpPr/>
            <p:nvPr/>
          </p:nvSpPr>
          <p:spPr>
            <a:xfrm>
              <a:off x="151226" y="1113900"/>
              <a:ext cx="354229" cy="340752"/>
            </a:xfrm>
            <a:custGeom>
              <a:rect b="b" l="l" r="r" t="t"/>
              <a:pathLst>
                <a:path extrusionOk="0" h="16207" w="16848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6" name="Google Shape;786;p25"/>
          <p:cNvSpPr txBox="1"/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787" name="Google Shape;787;p25"/>
          <p:cNvSpPr txBox="1"/>
          <p:nvPr>
            <p:ph idx="2" type="title"/>
          </p:nvPr>
        </p:nvSpPr>
        <p:spPr>
          <a:xfrm>
            <a:off x="3359700" y="2377725"/>
            <a:ext cx="2424600" cy="3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8" name="Google Shape;788;p25"/>
          <p:cNvSpPr txBox="1"/>
          <p:nvPr>
            <p:ph idx="3" type="title"/>
          </p:nvPr>
        </p:nvSpPr>
        <p:spPr>
          <a:xfrm>
            <a:off x="3359711" y="2746650"/>
            <a:ext cx="24246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89" name="Google Shape;789;p25"/>
          <p:cNvSpPr txBox="1"/>
          <p:nvPr>
            <p:ph idx="4" type="title"/>
          </p:nvPr>
        </p:nvSpPr>
        <p:spPr>
          <a:xfrm>
            <a:off x="713475" y="2377725"/>
            <a:ext cx="2424600" cy="3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0" name="Google Shape;790;p25"/>
          <p:cNvSpPr txBox="1"/>
          <p:nvPr>
            <p:ph idx="5" type="title"/>
          </p:nvPr>
        </p:nvSpPr>
        <p:spPr>
          <a:xfrm>
            <a:off x="713425" y="2746650"/>
            <a:ext cx="24246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91" name="Google Shape;791;p25"/>
          <p:cNvSpPr txBox="1"/>
          <p:nvPr>
            <p:ph idx="6" type="title"/>
          </p:nvPr>
        </p:nvSpPr>
        <p:spPr>
          <a:xfrm>
            <a:off x="6005998" y="2377725"/>
            <a:ext cx="2424600" cy="3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2" name="Google Shape;792;p25"/>
          <p:cNvSpPr txBox="1"/>
          <p:nvPr>
            <p:ph idx="7" type="title"/>
          </p:nvPr>
        </p:nvSpPr>
        <p:spPr>
          <a:xfrm>
            <a:off x="6005997" y="2746650"/>
            <a:ext cx="24246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4" name="Google Shape;794;p26"/>
          <p:cNvGrpSpPr/>
          <p:nvPr/>
        </p:nvGrpSpPr>
        <p:grpSpPr>
          <a:xfrm flipH="1">
            <a:off x="-241875" y="148600"/>
            <a:ext cx="9305275" cy="5173090"/>
            <a:chOff x="-318075" y="148600"/>
            <a:chExt cx="9305275" cy="5173090"/>
          </a:xfrm>
        </p:grpSpPr>
        <p:grpSp>
          <p:nvGrpSpPr>
            <p:cNvPr id="795" name="Google Shape;795;p26"/>
            <p:cNvGrpSpPr/>
            <p:nvPr/>
          </p:nvGrpSpPr>
          <p:grpSpPr>
            <a:xfrm>
              <a:off x="258113" y="4742615"/>
              <a:ext cx="685225" cy="579075"/>
              <a:chOff x="457200" y="1099375"/>
              <a:chExt cx="685225" cy="579075"/>
            </a:xfrm>
          </p:grpSpPr>
          <p:sp>
            <p:nvSpPr>
              <p:cNvPr id="796" name="Google Shape;796;p26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26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26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26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26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26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6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26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6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6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6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6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8" name="Google Shape;808;p26"/>
            <p:cNvSpPr/>
            <p:nvPr/>
          </p:nvSpPr>
          <p:spPr>
            <a:xfrm>
              <a:off x="-318075" y="2106550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8055400" y="148600"/>
              <a:ext cx="750400" cy="722000"/>
            </a:xfrm>
            <a:custGeom>
              <a:rect b="b" l="l" r="r" t="t"/>
              <a:pathLst>
                <a:path extrusionOk="0" h="28880" w="30016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8566000" y="3898725"/>
              <a:ext cx="421200" cy="405175"/>
            </a:xfrm>
            <a:custGeom>
              <a:rect b="b" l="l" r="r" t="t"/>
              <a:pathLst>
                <a:path extrusionOk="0" h="16207" w="16848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271575" y="4076825"/>
              <a:ext cx="306628" cy="306628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2" name="Google Shape;812;p26"/>
            <p:cNvGrpSpPr/>
            <p:nvPr/>
          </p:nvGrpSpPr>
          <p:grpSpPr>
            <a:xfrm>
              <a:off x="7029463" y="4858650"/>
              <a:ext cx="975125" cy="98825"/>
              <a:chOff x="7649075" y="1411438"/>
              <a:chExt cx="975125" cy="98825"/>
            </a:xfrm>
          </p:grpSpPr>
          <p:sp>
            <p:nvSpPr>
              <p:cNvPr id="813" name="Google Shape;813;p26"/>
              <p:cNvSpPr/>
              <p:nvPr/>
            </p:nvSpPr>
            <p:spPr>
              <a:xfrm>
                <a:off x="7649075" y="1421400"/>
                <a:ext cx="800400" cy="78900"/>
              </a:xfrm>
              <a:custGeom>
                <a:rect b="b" l="l" r="r" t="t"/>
                <a:pathLst>
                  <a:path extrusionOk="0" h="3156" w="32016">
                    <a:moveTo>
                      <a:pt x="0" y="0"/>
                    </a:moveTo>
                    <a:lnTo>
                      <a:pt x="0" y="3155"/>
                    </a:lnTo>
                    <a:lnTo>
                      <a:pt x="32016" y="3155"/>
                    </a:lnTo>
                    <a:lnTo>
                      <a:pt x="3201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8525375" y="1411438"/>
                <a:ext cx="98825" cy="98825"/>
              </a:xfrm>
              <a:custGeom>
                <a:rect b="b" l="l" r="r" t="t"/>
                <a:pathLst>
                  <a:path extrusionOk="0" h="3953" w="3953">
                    <a:moveTo>
                      <a:pt x="0" y="0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5" name="Google Shape;815;p26"/>
            <p:cNvGrpSpPr/>
            <p:nvPr/>
          </p:nvGrpSpPr>
          <p:grpSpPr>
            <a:xfrm>
              <a:off x="528300" y="223950"/>
              <a:ext cx="571550" cy="354225"/>
              <a:chOff x="2378875" y="567700"/>
              <a:chExt cx="571550" cy="354225"/>
            </a:xfrm>
          </p:grpSpPr>
          <p:sp>
            <p:nvSpPr>
              <p:cNvPr id="816" name="Google Shape;816;p26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6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6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9" name="Google Shape;819;p26"/>
            <p:cNvSpPr/>
            <p:nvPr/>
          </p:nvSpPr>
          <p:spPr>
            <a:xfrm>
              <a:off x="334325" y="3685925"/>
              <a:ext cx="98825" cy="98850"/>
            </a:xfrm>
            <a:custGeom>
              <a:rect b="b" l="l" r="r" t="t"/>
              <a:pathLst>
                <a:path extrusionOk="0" h="3954" w="3953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8458800" y="4418488"/>
              <a:ext cx="223880" cy="223880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1" name="Google Shape;821;p26"/>
          <p:cNvSpPr txBox="1"/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22" name="Google Shape;822;p26"/>
          <p:cNvSpPr txBox="1"/>
          <p:nvPr>
            <p:ph idx="2" type="title"/>
          </p:nvPr>
        </p:nvSpPr>
        <p:spPr>
          <a:xfrm>
            <a:off x="4862762" y="1806450"/>
            <a:ext cx="2892000" cy="3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23" name="Google Shape;823;p26"/>
          <p:cNvSpPr txBox="1"/>
          <p:nvPr>
            <p:ph idx="3" type="title"/>
          </p:nvPr>
        </p:nvSpPr>
        <p:spPr>
          <a:xfrm>
            <a:off x="4862711" y="2142025"/>
            <a:ext cx="2892000" cy="5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24" name="Google Shape;824;p26"/>
          <p:cNvSpPr txBox="1"/>
          <p:nvPr>
            <p:ph idx="4" type="title"/>
          </p:nvPr>
        </p:nvSpPr>
        <p:spPr>
          <a:xfrm>
            <a:off x="1389288" y="1806450"/>
            <a:ext cx="2892000" cy="3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25" name="Google Shape;825;p26"/>
          <p:cNvSpPr txBox="1"/>
          <p:nvPr>
            <p:ph idx="5" type="title"/>
          </p:nvPr>
        </p:nvSpPr>
        <p:spPr>
          <a:xfrm>
            <a:off x="1389250" y="2142025"/>
            <a:ext cx="2892000" cy="5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26" name="Google Shape;826;p26"/>
          <p:cNvSpPr txBox="1"/>
          <p:nvPr>
            <p:ph idx="6" type="title"/>
          </p:nvPr>
        </p:nvSpPr>
        <p:spPr>
          <a:xfrm>
            <a:off x="4862762" y="3458125"/>
            <a:ext cx="2892000" cy="3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27" name="Google Shape;827;p26"/>
          <p:cNvSpPr txBox="1"/>
          <p:nvPr>
            <p:ph idx="7" type="title"/>
          </p:nvPr>
        </p:nvSpPr>
        <p:spPr>
          <a:xfrm>
            <a:off x="4862711" y="3793825"/>
            <a:ext cx="289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28" name="Google Shape;828;p26"/>
          <p:cNvSpPr txBox="1"/>
          <p:nvPr>
            <p:ph idx="8" type="title"/>
          </p:nvPr>
        </p:nvSpPr>
        <p:spPr>
          <a:xfrm>
            <a:off x="1389288" y="3458125"/>
            <a:ext cx="2892000" cy="3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29" name="Google Shape;829;p26"/>
          <p:cNvSpPr txBox="1"/>
          <p:nvPr>
            <p:ph idx="9" type="title"/>
          </p:nvPr>
        </p:nvSpPr>
        <p:spPr>
          <a:xfrm>
            <a:off x="1389250" y="3793825"/>
            <a:ext cx="289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1" name="Google Shape;831;p27"/>
          <p:cNvGrpSpPr/>
          <p:nvPr/>
        </p:nvGrpSpPr>
        <p:grpSpPr>
          <a:xfrm>
            <a:off x="-579687" y="-154604"/>
            <a:ext cx="10291863" cy="5200454"/>
            <a:chOff x="-579687" y="-154604"/>
            <a:chExt cx="10291863" cy="5200454"/>
          </a:xfrm>
        </p:grpSpPr>
        <p:sp>
          <p:nvSpPr>
            <p:cNvPr id="832" name="Google Shape;832;p27"/>
            <p:cNvSpPr/>
            <p:nvPr/>
          </p:nvSpPr>
          <p:spPr>
            <a:xfrm>
              <a:off x="-467325" y="125675"/>
              <a:ext cx="750400" cy="722000"/>
            </a:xfrm>
            <a:custGeom>
              <a:rect b="b" l="l" r="r" t="t"/>
              <a:pathLst>
                <a:path extrusionOk="0" h="28880" w="30016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3" name="Google Shape;833;p27"/>
            <p:cNvGrpSpPr/>
            <p:nvPr/>
          </p:nvGrpSpPr>
          <p:grpSpPr>
            <a:xfrm>
              <a:off x="-579687" y="3685950"/>
              <a:ext cx="975125" cy="98825"/>
              <a:chOff x="7649075" y="1411438"/>
              <a:chExt cx="975125" cy="98825"/>
            </a:xfrm>
          </p:grpSpPr>
          <p:sp>
            <p:nvSpPr>
              <p:cNvPr id="834" name="Google Shape;834;p27"/>
              <p:cNvSpPr/>
              <p:nvPr/>
            </p:nvSpPr>
            <p:spPr>
              <a:xfrm>
                <a:off x="7649075" y="1421400"/>
                <a:ext cx="800400" cy="78900"/>
              </a:xfrm>
              <a:custGeom>
                <a:rect b="b" l="l" r="r" t="t"/>
                <a:pathLst>
                  <a:path extrusionOk="0" h="3156" w="32016">
                    <a:moveTo>
                      <a:pt x="0" y="0"/>
                    </a:moveTo>
                    <a:lnTo>
                      <a:pt x="0" y="3155"/>
                    </a:lnTo>
                    <a:lnTo>
                      <a:pt x="32016" y="3155"/>
                    </a:lnTo>
                    <a:lnTo>
                      <a:pt x="320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27"/>
              <p:cNvSpPr/>
              <p:nvPr/>
            </p:nvSpPr>
            <p:spPr>
              <a:xfrm>
                <a:off x="8525375" y="1411438"/>
                <a:ext cx="98825" cy="98825"/>
              </a:xfrm>
              <a:custGeom>
                <a:rect b="b" l="l" r="r" t="t"/>
                <a:pathLst>
                  <a:path extrusionOk="0" h="3953" w="3953">
                    <a:moveTo>
                      <a:pt x="0" y="0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6" name="Google Shape;836;p27"/>
            <p:cNvGrpSpPr/>
            <p:nvPr/>
          </p:nvGrpSpPr>
          <p:grpSpPr>
            <a:xfrm>
              <a:off x="7933013" y="-154604"/>
              <a:ext cx="685225" cy="579075"/>
              <a:chOff x="457200" y="1099375"/>
              <a:chExt cx="685225" cy="579075"/>
            </a:xfrm>
          </p:grpSpPr>
          <p:sp>
            <p:nvSpPr>
              <p:cNvPr id="837" name="Google Shape;837;p27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27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7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7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7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27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27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27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27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27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27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27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9" name="Google Shape;849;p27"/>
            <p:cNvGrpSpPr/>
            <p:nvPr/>
          </p:nvGrpSpPr>
          <p:grpSpPr>
            <a:xfrm>
              <a:off x="637200" y="4691625"/>
              <a:ext cx="571550" cy="354225"/>
              <a:chOff x="7571300" y="4206925"/>
              <a:chExt cx="571550" cy="354225"/>
            </a:xfrm>
          </p:grpSpPr>
          <p:sp>
            <p:nvSpPr>
              <p:cNvPr id="850" name="Google Shape;850;p27"/>
              <p:cNvSpPr/>
              <p:nvPr/>
            </p:nvSpPr>
            <p:spPr>
              <a:xfrm>
                <a:off x="7571300" y="4432550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7"/>
              <p:cNvSpPr/>
              <p:nvPr/>
            </p:nvSpPr>
            <p:spPr>
              <a:xfrm>
                <a:off x="8044025" y="4305775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27"/>
              <p:cNvSpPr/>
              <p:nvPr/>
            </p:nvSpPr>
            <p:spPr>
              <a:xfrm>
                <a:off x="7727950" y="4206925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3" name="Google Shape;853;p27"/>
            <p:cNvSpPr/>
            <p:nvPr/>
          </p:nvSpPr>
          <p:spPr>
            <a:xfrm>
              <a:off x="6270400" y="4846413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4" name="Google Shape;854;p27"/>
            <p:cNvGrpSpPr/>
            <p:nvPr/>
          </p:nvGrpSpPr>
          <p:grpSpPr>
            <a:xfrm>
              <a:off x="8480875" y="4563175"/>
              <a:ext cx="306625" cy="306325"/>
              <a:chOff x="8142850" y="658200"/>
              <a:chExt cx="306625" cy="306325"/>
            </a:xfrm>
          </p:grpSpPr>
          <p:sp>
            <p:nvSpPr>
              <p:cNvPr id="855" name="Google Shape;855;p27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rect b="b" l="l" r="r" t="t"/>
                <a:pathLst>
                  <a:path extrusionOk="0" h="6204" w="6204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27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rect b="b" l="l" r="r" t="t"/>
                <a:pathLst>
                  <a:path extrusionOk="0" h="6050" w="605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7" name="Google Shape;857;p27"/>
            <p:cNvSpPr/>
            <p:nvPr/>
          </p:nvSpPr>
          <p:spPr>
            <a:xfrm rot="10800000">
              <a:off x="8774375" y="682738"/>
              <a:ext cx="187850" cy="187850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7"/>
            <p:cNvSpPr/>
            <p:nvPr/>
          </p:nvSpPr>
          <p:spPr>
            <a:xfrm rot="10800000">
              <a:off x="8717075" y="1039800"/>
              <a:ext cx="98825" cy="98850"/>
            </a:xfrm>
            <a:custGeom>
              <a:rect b="b" l="l" r="r" t="t"/>
              <a:pathLst>
                <a:path extrusionOk="0" h="3954" w="3953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7"/>
            <p:cNvSpPr/>
            <p:nvPr/>
          </p:nvSpPr>
          <p:spPr>
            <a:xfrm rot="10800000">
              <a:off x="8618250" y="940950"/>
              <a:ext cx="98825" cy="98850"/>
            </a:xfrm>
            <a:custGeom>
              <a:rect b="b" l="l" r="r" t="t"/>
              <a:pathLst>
                <a:path extrusionOk="0" h="3954" w="3953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7"/>
            <p:cNvSpPr/>
            <p:nvPr/>
          </p:nvSpPr>
          <p:spPr>
            <a:xfrm>
              <a:off x="8815900" y="2106550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1" name="Google Shape;861;p27"/>
          <p:cNvSpPr txBox="1"/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62" name="Google Shape;862;p27"/>
          <p:cNvSpPr txBox="1"/>
          <p:nvPr>
            <p:ph idx="2" type="title"/>
          </p:nvPr>
        </p:nvSpPr>
        <p:spPr>
          <a:xfrm>
            <a:off x="3405679" y="1741722"/>
            <a:ext cx="23328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63" name="Google Shape;863;p27"/>
          <p:cNvSpPr txBox="1"/>
          <p:nvPr>
            <p:ph idx="3" type="title"/>
          </p:nvPr>
        </p:nvSpPr>
        <p:spPr>
          <a:xfrm>
            <a:off x="3405525" y="2099400"/>
            <a:ext cx="23328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64" name="Google Shape;864;p27"/>
          <p:cNvSpPr txBox="1"/>
          <p:nvPr>
            <p:ph idx="4" type="title"/>
          </p:nvPr>
        </p:nvSpPr>
        <p:spPr>
          <a:xfrm>
            <a:off x="783300" y="1741722"/>
            <a:ext cx="23328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65" name="Google Shape;865;p27"/>
          <p:cNvSpPr txBox="1"/>
          <p:nvPr>
            <p:ph idx="5" type="title"/>
          </p:nvPr>
        </p:nvSpPr>
        <p:spPr>
          <a:xfrm>
            <a:off x="783300" y="2099400"/>
            <a:ext cx="23328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66" name="Google Shape;866;p27"/>
          <p:cNvSpPr txBox="1"/>
          <p:nvPr>
            <p:ph idx="6" type="title"/>
          </p:nvPr>
        </p:nvSpPr>
        <p:spPr>
          <a:xfrm>
            <a:off x="6027846" y="1741722"/>
            <a:ext cx="23328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67" name="Google Shape;867;p27"/>
          <p:cNvSpPr txBox="1"/>
          <p:nvPr>
            <p:ph idx="7" type="title"/>
          </p:nvPr>
        </p:nvSpPr>
        <p:spPr>
          <a:xfrm>
            <a:off x="6027850" y="2099400"/>
            <a:ext cx="23328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68" name="Google Shape;868;p27"/>
          <p:cNvSpPr txBox="1"/>
          <p:nvPr>
            <p:ph idx="8" type="title"/>
          </p:nvPr>
        </p:nvSpPr>
        <p:spPr>
          <a:xfrm>
            <a:off x="3405679" y="3241197"/>
            <a:ext cx="23328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69" name="Google Shape;869;p27"/>
          <p:cNvSpPr txBox="1"/>
          <p:nvPr>
            <p:ph idx="9" type="title"/>
          </p:nvPr>
        </p:nvSpPr>
        <p:spPr>
          <a:xfrm>
            <a:off x="3405525" y="3598800"/>
            <a:ext cx="23328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70" name="Google Shape;870;p27"/>
          <p:cNvSpPr txBox="1"/>
          <p:nvPr>
            <p:ph idx="13" type="title"/>
          </p:nvPr>
        </p:nvSpPr>
        <p:spPr>
          <a:xfrm>
            <a:off x="783300" y="3241197"/>
            <a:ext cx="23328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71" name="Google Shape;871;p27"/>
          <p:cNvSpPr txBox="1"/>
          <p:nvPr>
            <p:ph idx="14" type="title"/>
          </p:nvPr>
        </p:nvSpPr>
        <p:spPr>
          <a:xfrm>
            <a:off x="783300" y="3598800"/>
            <a:ext cx="23328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72" name="Google Shape;872;p27"/>
          <p:cNvSpPr txBox="1"/>
          <p:nvPr>
            <p:ph idx="15" type="title"/>
          </p:nvPr>
        </p:nvSpPr>
        <p:spPr>
          <a:xfrm>
            <a:off x="6027846" y="3241197"/>
            <a:ext cx="23328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73" name="Google Shape;873;p27"/>
          <p:cNvSpPr txBox="1"/>
          <p:nvPr>
            <p:ph idx="16" type="title"/>
          </p:nvPr>
        </p:nvSpPr>
        <p:spPr>
          <a:xfrm>
            <a:off x="6027850" y="3598800"/>
            <a:ext cx="23328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"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" name="Google Shape;875;p28"/>
          <p:cNvGrpSpPr/>
          <p:nvPr/>
        </p:nvGrpSpPr>
        <p:grpSpPr>
          <a:xfrm>
            <a:off x="151226" y="59350"/>
            <a:ext cx="8858799" cy="5272049"/>
            <a:chOff x="151226" y="59350"/>
            <a:chExt cx="8858799" cy="5272049"/>
          </a:xfrm>
        </p:grpSpPr>
        <p:grpSp>
          <p:nvGrpSpPr>
            <p:cNvPr id="876" name="Google Shape;876;p28"/>
            <p:cNvGrpSpPr/>
            <p:nvPr/>
          </p:nvGrpSpPr>
          <p:grpSpPr>
            <a:xfrm>
              <a:off x="2860988" y="4752324"/>
              <a:ext cx="685225" cy="579075"/>
              <a:chOff x="457200" y="1099375"/>
              <a:chExt cx="685225" cy="579075"/>
            </a:xfrm>
          </p:grpSpPr>
          <p:sp>
            <p:nvSpPr>
              <p:cNvPr id="877" name="Google Shape;877;p28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8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8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28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8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8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8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28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28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8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8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28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89" name="Google Shape;889;p28"/>
            <p:cNvSpPr/>
            <p:nvPr/>
          </p:nvSpPr>
          <p:spPr>
            <a:xfrm>
              <a:off x="8649151" y="1886776"/>
              <a:ext cx="354189" cy="340856"/>
            </a:xfrm>
            <a:custGeom>
              <a:rect b="b" l="l" r="r" t="t"/>
              <a:pathLst>
                <a:path extrusionOk="0" h="28880" w="30016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175025" y="4227801"/>
              <a:ext cx="238344" cy="238344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1" name="Google Shape;891;p28"/>
            <p:cNvGrpSpPr/>
            <p:nvPr/>
          </p:nvGrpSpPr>
          <p:grpSpPr>
            <a:xfrm>
              <a:off x="611763" y="59350"/>
              <a:ext cx="571550" cy="354225"/>
              <a:chOff x="2378875" y="567700"/>
              <a:chExt cx="571550" cy="354225"/>
            </a:xfrm>
          </p:grpSpPr>
          <p:sp>
            <p:nvSpPr>
              <p:cNvPr id="892" name="Google Shape;892;p28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28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28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5" name="Google Shape;895;p28"/>
            <p:cNvGrpSpPr/>
            <p:nvPr/>
          </p:nvGrpSpPr>
          <p:grpSpPr>
            <a:xfrm>
              <a:off x="8308200" y="731375"/>
              <a:ext cx="306625" cy="306325"/>
              <a:chOff x="8142850" y="658200"/>
              <a:chExt cx="306625" cy="306325"/>
            </a:xfrm>
          </p:grpSpPr>
          <p:sp>
            <p:nvSpPr>
              <p:cNvPr id="896" name="Google Shape;896;p28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rect b="b" l="l" r="r" t="t"/>
                <a:pathLst>
                  <a:path extrusionOk="0" h="6204" w="6204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28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rect b="b" l="l" r="r" t="t"/>
                <a:pathLst>
                  <a:path extrusionOk="0" h="6050" w="605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8" name="Google Shape;898;p28"/>
            <p:cNvGrpSpPr/>
            <p:nvPr/>
          </p:nvGrpSpPr>
          <p:grpSpPr>
            <a:xfrm flipH="1" rot="5400000">
              <a:off x="8423713" y="4426663"/>
              <a:ext cx="571550" cy="354225"/>
              <a:chOff x="2378875" y="567700"/>
              <a:chExt cx="571550" cy="354225"/>
            </a:xfrm>
          </p:grpSpPr>
          <p:sp>
            <p:nvSpPr>
              <p:cNvPr id="899" name="Google Shape;899;p28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28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28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02" name="Google Shape;902;p28"/>
            <p:cNvSpPr/>
            <p:nvPr/>
          </p:nvSpPr>
          <p:spPr>
            <a:xfrm>
              <a:off x="8113750" y="262725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3" name="Google Shape;903;p28"/>
            <p:cNvGrpSpPr/>
            <p:nvPr/>
          </p:nvGrpSpPr>
          <p:grpSpPr>
            <a:xfrm>
              <a:off x="299961" y="4770412"/>
              <a:ext cx="238340" cy="238106"/>
              <a:chOff x="8142850" y="658200"/>
              <a:chExt cx="306625" cy="306325"/>
            </a:xfrm>
          </p:grpSpPr>
          <p:sp>
            <p:nvSpPr>
              <p:cNvPr id="904" name="Google Shape;904;p28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rect b="b" l="l" r="r" t="t"/>
                <a:pathLst>
                  <a:path extrusionOk="0" h="6204" w="6204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28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rect b="b" l="l" r="r" t="t"/>
                <a:pathLst>
                  <a:path extrusionOk="0" h="6050" w="605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06" name="Google Shape;906;p28"/>
            <p:cNvSpPr/>
            <p:nvPr/>
          </p:nvSpPr>
          <p:spPr>
            <a:xfrm>
              <a:off x="151226" y="1113900"/>
              <a:ext cx="354229" cy="340752"/>
            </a:xfrm>
            <a:custGeom>
              <a:rect b="b" l="l" r="r" t="t"/>
              <a:pathLst>
                <a:path extrusionOk="0" h="16207" w="16848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7" name="Google Shape;907;p28"/>
          <p:cNvSpPr txBox="1"/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908" name="Google Shape;908;p28"/>
          <p:cNvSpPr txBox="1"/>
          <p:nvPr>
            <p:ph idx="1" type="subTitle"/>
          </p:nvPr>
        </p:nvSpPr>
        <p:spPr>
          <a:xfrm>
            <a:off x="810950" y="2298500"/>
            <a:ext cx="27060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6_1"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29"/>
          <p:cNvSpPr txBox="1"/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911" name="Google Shape;911;p29"/>
          <p:cNvSpPr txBox="1"/>
          <p:nvPr>
            <p:ph idx="1" type="subTitle"/>
          </p:nvPr>
        </p:nvSpPr>
        <p:spPr>
          <a:xfrm>
            <a:off x="813900" y="3247925"/>
            <a:ext cx="48750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❏"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2" name="Google Shape;912;p29"/>
          <p:cNvSpPr txBox="1"/>
          <p:nvPr>
            <p:ph idx="2" type="title"/>
          </p:nvPr>
        </p:nvSpPr>
        <p:spPr>
          <a:xfrm>
            <a:off x="813900" y="2874425"/>
            <a:ext cx="2332800" cy="3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13" name="Google Shape;913;p29"/>
          <p:cNvSpPr txBox="1"/>
          <p:nvPr>
            <p:ph idx="3" type="subTitle"/>
          </p:nvPr>
        </p:nvSpPr>
        <p:spPr>
          <a:xfrm>
            <a:off x="813900" y="1565775"/>
            <a:ext cx="4875000" cy="11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❏"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4" name="Google Shape;914;p29"/>
          <p:cNvSpPr txBox="1"/>
          <p:nvPr>
            <p:ph idx="4" type="title"/>
          </p:nvPr>
        </p:nvSpPr>
        <p:spPr>
          <a:xfrm>
            <a:off x="813900" y="1192400"/>
            <a:ext cx="2332800" cy="3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915" name="Google Shape;915;p29"/>
          <p:cNvGrpSpPr/>
          <p:nvPr/>
        </p:nvGrpSpPr>
        <p:grpSpPr>
          <a:xfrm>
            <a:off x="-318075" y="223950"/>
            <a:ext cx="9000755" cy="4733525"/>
            <a:chOff x="-318075" y="223950"/>
            <a:chExt cx="9000755" cy="4733525"/>
          </a:xfrm>
        </p:grpSpPr>
        <p:sp>
          <p:nvSpPr>
            <p:cNvPr id="916" name="Google Shape;916;p29"/>
            <p:cNvSpPr/>
            <p:nvPr/>
          </p:nvSpPr>
          <p:spPr>
            <a:xfrm>
              <a:off x="-318075" y="2106550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9"/>
            <p:cNvSpPr/>
            <p:nvPr/>
          </p:nvSpPr>
          <p:spPr>
            <a:xfrm>
              <a:off x="271575" y="4076825"/>
              <a:ext cx="306628" cy="306628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8" name="Google Shape;918;p29"/>
            <p:cNvGrpSpPr/>
            <p:nvPr/>
          </p:nvGrpSpPr>
          <p:grpSpPr>
            <a:xfrm>
              <a:off x="7029463" y="4858650"/>
              <a:ext cx="975125" cy="98825"/>
              <a:chOff x="7649075" y="1411438"/>
              <a:chExt cx="975125" cy="98825"/>
            </a:xfrm>
          </p:grpSpPr>
          <p:sp>
            <p:nvSpPr>
              <p:cNvPr id="919" name="Google Shape;919;p29"/>
              <p:cNvSpPr/>
              <p:nvPr/>
            </p:nvSpPr>
            <p:spPr>
              <a:xfrm>
                <a:off x="7649075" y="1421400"/>
                <a:ext cx="800400" cy="78900"/>
              </a:xfrm>
              <a:custGeom>
                <a:rect b="b" l="l" r="r" t="t"/>
                <a:pathLst>
                  <a:path extrusionOk="0" h="3156" w="32016">
                    <a:moveTo>
                      <a:pt x="0" y="0"/>
                    </a:moveTo>
                    <a:lnTo>
                      <a:pt x="0" y="3155"/>
                    </a:lnTo>
                    <a:lnTo>
                      <a:pt x="32016" y="3155"/>
                    </a:lnTo>
                    <a:lnTo>
                      <a:pt x="3201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29"/>
              <p:cNvSpPr/>
              <p:nvPr/>
            </p:nvSpPr>
            <p:spPr>
              <a:xfrm>
                <a:off x="8525375" y="1411438"/>
                <a:ext cx="98825" cy="98825"/>
              </a:xfrm>
              <a:custGeom>
                <a:rect b="b" l="l" r="r" t="t"/>
                <a:pathLst>
                  <a:path extrusionOk="0" h="3953" w="3953">
                    <a:moveTo>
                      <a:pt x="0" y="0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1" name="Google Shape;921;p29"/>
            <p:cNvGrpSpPr/>
            <p:nvPr/>
          </p:nvGrpSpPr>
          <p:grpSpPr>
            <a:xfrm>
              <a:off x="528300" y="223950"/>
              <a:ext cx="571550" cy="354225"/>
              <a:chOff x="2378875" y="567700"/>
              <a:chExt cx="571550" cy="354225"/>
            </a:xfrm>
          </p:grpSpPr>
          <p:sp>
            <p:nvSpPr>
              <p:cNvPr id="922" name="Google Shape;922;p29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29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29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5" name="Google Shape;925;p29"/>
            <p:cNvSpPr/>
            <p:nvPr/>
          </p:nvSpPr>
          <p:spPr>
            <a:xfrm>
              <a:off x="334325" y="3685925"/>
              <a:ext cx="98825" cy="98850"/>
            </a:xfrm>
            <a:custGeom>
              <a:rect b="b" l="l" r="r" t="t"/>
              <a:pathLst>
                <a:path extrusionOk="0" h="3954" w="3953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9"/>
            <p:cNvSpPr/>
            <p:nvPr/>
          </p:nvSpPr>
          <p:spPr>
            <a:xfrm>
              <a:off x="8458800" y="4418488"/>
              <a:ext cx="223880" cy="223880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7" name="Google Shape;927;p29"/>
          <p:cNvSpPr/>
          <p:nvPr/>
        </p:nvSpPr>
        <p:spPr>
          <a:xfrm>
            <a:off x="8055400" y="148600"/>
            <a:ext cx="750400" cy="722000"/>
          </a:xfrm>
          <a:custGeom>
            <a:rect b="b" l="l" r="r" t="t"/>
            <a:pathLst>
              <a:path extrusionOk="0" h="28880" w="30016">
                <a:moveTo>
                  <a:pt x="15586" y="4364"/>
                </a:moveTo>
                <a:cubicBezTo>
                  <a:pt x="21146" y="4376"/>
                  <a:pt x="25658" y="8877"/>
                  <a:pt x="25670" y="14449"/>
                </a:cubicBezTo>
                <a:cubicBezTo>
                  <a:pt x="25658" y="18521"/>
                  <a:pt x="23206" y="22200"/>
                  <a:pt x="19443" y="23760"/>
                </a:cubicBezTo>
                <a:cubicBezTo>
                  <a:pt x="18192" y="24277"/>
                  <a:pt x="16879" y="24528"/>
                  <a:pt x="15577" y="24528"/>
                </a:cubicBezTo>
                <a:cubicBezTo>
                  <a:pt x="12954" y="24528"/>
                  <a:pt x="10380" y="23507"/>
                  <a:pt x="8454" y="21581"/>
                </a:cubicBezTo>
                <a:cubicBezTo>
                  <a:pt x="5572" y="18688"/>
                  <a:pt x="4703" y="14354"/>
                  <a:pt x="6263" y="10591"/>
                </a:cubicBezTo>
                <a:cubicBezTo>
                  <a:pt x="7835" y="6817"/>
                  <a:pt x="11502" y="4364"/>
                  <a:pt x="15586" y="4364"/>
                </a:cubicBezTo>
                <a:close/>
                <a:moveTo>
                  <a:pt x="15576" y="1"/>
                </a:moveTo>
                <a:cubicBezTo>
                  <a:pt x="11819" y="1"/>
                  <a:pt x="8126" y="1470"/>
                  <a:pt x="5370" y="4233"/>
                </a:cubicBezTo>
                <a:cubicBezTo>
                  <a:pt x="1239" y="8365"/>
                  <a:pt x="0" y="14580"/>
                  <a:pt x="2239" y="19973"/>
                </a:cubicBezTo>
                <a:cubicBezTo>
                  <a:pt x="4477" y="25367"/>
                  <a:pt x="9740" y="28879"/>
                  <a:pt x="15586" y="28879"/>
                </a:cubicBezTo>
                <a:cubicBezTo>
                  <a:pt x="23551" y="28867"/>
                  <a:pt x="30004" y="22414"/>
                  <a:pt x="30016" y="14449"/>
                </a:cubicBezTo>
                <a:cubicBezTo>
                  <a:pt x="30016" y="8603"/>
                  <a:pt x="26492" y="3340"/>
                  <a:pt x="21098" y="1102"/>
                </a:cubicBezTo>
                <a:cubicBezTo>
                  <a:pt x="19312" y="361"/>
                  <a:pt x="17436" y="1"/>
                  <a:pt x="1557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9" name="Google Shape;929;p30"/>
          <p:cNvGrpSpPr/>
          <p:nvPr/>
        </p:nvGrpSpPr>
        <p:grpSpPr>
          <a:xfrm>
            <a:off x="318475" y="369450"/>
            <a:ext cx="8440700" cy="4564125"/>
            <a:chOff x="318475" y="369450"/>
            <a:chExt cx="8440700" cy="4564125"/>
          </a:xfrm>
        </p:grpSpPr>
        <p:grpSp>
          <p:nvGrpSpPr>
            <p:cNvPr id="930" name="Google Shape;930;p30"/>
            <p:cNvGrpSpPr/>
            <p:nvPr/>
          </p:nvGrpSpPr>
          <p:grpSpPr>
            <a:xfrm flipH="1">
              <a:off x="8007663" y="2152700"/>
              <a:ext cx="685225" cy="579075"/>
              <a:chOff x="457200" y="1099375"/>
              <a:chExt cx="685225" cy="579075"/>
            </a:xfrm>
          </p:grpSpPr>
          <p:sp>
            <p:nvSpPr>
              <p:cNvPr id="931" name="Google Shape;931;p30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30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30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30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30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30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30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30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30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30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30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30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3" name="Google Shape;943;p30"/>
            <p:cNvSpPr/>
            <p:nvPr/>
          </p:nvSpPr>
          <p:spPr>
            <a:xfrm flipH="1">
              <a:off x="7485650" y="415300"/>
              <a:ext cx="750400" cy="722000"/>
            </a:xfrm>
            <a:custGeom>
              <a:rect b="b" l="l" r="r" t="t"/>
              <a:pathLst>
                <a:path extrusionOk="0" h="28880" w="30016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 flipH="1">
              <a:off x="6354125" y="369450"/>
              <a:ext cx="421200" cy="405175"/>
            </a:xfrm>
            <a:custGeom>
              <a:rect b="b" l="l" r="r" t="t"/>
              <a:pathLst>
                <a:path extrusionOk="0" h="16207" w="16848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 flipH="1">
              <a:off x="5040700" y="2248213"/>
              <a:ext cx="187850" cy="187850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6" name="Google Shape;946;p30"/>
            <p:cNvGrpSpPr/>
            <p:nvPr/>
          </p:nvGrpSpPr>
          <p:grpSpPr>
            <a:xfrm flipH="1">
              <a:off x="4915750" y="4515700"/>
              <a:ext cx="975125" cy="98825"/>
              <a:chOff x="7649075" y="1411438"/>
              <a:chExt cx="975125" cy="98825"/>
            </a:xfrm>
          </p:grpSpPr>
          <p:sp>
            <p:nvSpPr>
              <p:cNvPr id="947" name="Google Shape;947;p30"/>
              <p:cNvSpPr/>
              <p:nvPr/>
            </p:nvSpPr>
            <p:spPr>
              <a:xfrm>
                <a:off x="7649075" y="1421400"/>
                <a:ext cx="800400" cy="78900"/>
              </a:xfrm>
              <a:custGeom>
                <a:rect b="b" l="l" r="r" t="t"/>
                <a:pathLst>
                  <a:path extrusionOk="0" h="3156" w="32016">
                    <a:moveTo>
                      <a:pt x="0" y="0"/>
                    </a:moveTo>
                    <a:lnTo>
                      <a:pt x="0" y="3155"/>
                    </a:lnTo>
                    <a:lnTo>
                      <a:pt x="32016" y="3155"/>
                    </a:lnTo>
                    <a:lnTo>
                      <a:pt x="320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30"/>
              <p:cNvSpPr/>
              <p:nvPr/>
            </p:nvSpPr>
            <p:spPr>
              <a:xfrm>
                <a:off x="8525375" y="1411438"/>
                <a:ext cx="98825" cy="98825"/>
              </a:xfrm>
              <a:custGeom>
                <a:rect b="b" l="l" r="r" t="t"/>
                <a:pathLst>
                  <a:path extrusionOk="0" h="3953" w="3953">
                    <a:moveTo>
                      <a:pt x="0" y="0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9" name="Google Shape;949;p30"/>
            <p:cNvGrpSpPr/>
            <p:nvPr/>
          </p:nvGrpSpPr>
          <p:grpSpPr>
            <a:xfrm flipH="1" rot="10800000">
              <a:off x="318475" y="4579350"/>
              <a:ext cx="571550" cy="354225"/>
              <a:chOff x="7571300" y="4206925"/>
              <a:chExt cx="571550" cy="354225"/>
            </a:xfrm>
          </p:grpSpPr>
          <p:sp>
            <p:nvSpPr>
              <p:cNvPr id="950" name="Google Shape;950;p30"/>
              <p:cNvSpPr/>
              <p:nvPr/>
            </p:nvSpPr>
            <p:spPr>
              <a:xfrm>
                <a:off x="7571300" y="4432550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30"/>
              <p:cNvSpPr/>
              <p:nvPr/>
            </p:nvSpPr>
            <p:spPr>
              <a:xfrm>
                <a:off x="8044025" y="4305775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30"/>
              <p:cNvSpPr/>
              <p:nvPr/>
            </p:nvSpPr>
            <p:spPr>
              <a:xfrm>
                <a:off x="7727950" y="4206925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53" name="Google Shape;953;p30"/>
            <p:cNvSpPr/>
            <p:nvPr/>
          </p:nvSpPr>
          <p:spPr>
            <a:xfrm flipH="1">
              <a:off x="4950850" y="2091363"/>
              <a:ext cx="98825" cy="98850"/>
            </a:xfrm>
            <a:custGeom>
              <a:rect b="b" l="l" r="r" t="t"/>
              <a:pathLst>
                <a:path extrusionOk="0" h="3954" w="3953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4" name="Google Shape;954;p30"/>
            <p:cNvGrpSpPr/>
            <p:nvPr/>
          </p:nvGrpSpPr>
          <p:grpSpPr>
            <a:xfrm flipH="1">
              <a:off x="500275" y="386538"/>
              <a:ext cx="306625" cy="306325"/>
              <a:chOff x="8142850" y="658200"/>
              <a:chExt cx="306625" cy="306325"/>
            </a:xfrm>
          </p:grpSpPr>
          <p:sp>
            <p:nvSpPr>
              <p:cNvPr id="955" name="Google Shape;955;p30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rect b="b" l="l" r="r" t="t"/>
                <a:pathLst>
                  <a:path extrusionOk="0" h="6204" w="6204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30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rect b="b" l="l" r="r" t="t"/>
                <a:pathLst>
                  <a:path extrusionOk="0" h="6050" w="605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57" name="Google Shape;957;p30"/>
            <p:cNvSpPr/>
            <p:nvPr/>
          </p:nvSpPr>
          <p:spPr>
            <a:xfrm flipH="1">
              <a:off x="7862900" y="4515688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8" name="Google Shape;958;p30"/>
          <p:cNvSpPr txBox="1"/>
          <p:nvPr>
            <p:ph type="ctrTitle"/>
          </p:nvPr>
        </p:nvSpPr>
        <p:spPr>
          <a:xfrm>
            <a:off x="890025" y="687425"/>
            <a:ext cx="3809100" cy="9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959" name="Google Shape;959;p30"/>
          <p:cNvSpPr txBox="1"/>
          <p:nvPr>
            <p:ph idx="1" type="subTitle"/>
          </p:nvPr>
        </p:nvSpPr>
        <p:spPr>
          <a:xfrm>
            <a:off x="890025" y="1667225"/>
            <a:ext cx="38091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60" name="Google Shape;960;p30"/>
          <p:cNvSpPr txBox="1"/>
          <p:nvPr/>
        </p:nvSpPr>
        <p:spPr>
          <a:xfrm>
            <a:off x="888375" y="3471966"/>
            <a:ext cx="3632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1" name="Google Shape;961;p30"/>
          <p:cNvSpPr txBox="1"/>
          <p:nvPr>
            <p:ph idx="2" type="subTitle"/>
          </p:nvPr>
        </p:nvSpPr>
        <p:spPr>
          <a:xfrm>
            <a:off x="890025" y="2055131"/>
            <a:ext cx="3629400" cy="7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-318075" y="148600"/>
            <a:ext cx="9305275" cy="5173090"/>
            <a:chOff x="-318075" y="148600"/>
            <a:chExt cx="9305275" cy="5173090"/>
          </a:xfrm>
        </p:grpSpPr>
        <p:grpSp>
          <p:nvGrpSpPr>
            <p:cNvPr id="86" name="Google Shape;86;p4"/>
            <p:cNvGrpSpPr/>
            <p:nvPr/>
          </p:nvGrpSpPr>
          <p:grpSpPr>
            <a:xfrm>
              <a:off x="258113" y="4742615"/>
              <a:ext cx="685225" cy="579075"/>
              <a:chOff x="457200" y="1099375"/>
              <a:chExt cx="685225" cy="579075"/>
            </a:xfrm>
          </p:grpSpPr>
          <p:sp>
            <p:nvSpPr>
              <p:cNvPr id="87" name="Google Shape;87;p4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" name="Google Shape;99;p4"/>
            <p:cNvSpPr/>
            <p:nvPr/>
          </p:nvSpPr>
          <p:spPr>
            <a:xfrm>
              <a:off x="-318075" y="2106550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8055400" y="148600"/>
              <a:ext cx="750400" cy="722000"/>
            </a:xfrm>
            <a:custGeom>
              <a:rect b="b" l="l" r="r" t="t"/>
              <a:pathLst>
                <a:path extrusionOk="0" h="28880" w="30016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8566000" y="3898725"/>
              <a:ext cx="421200" cy="405175"/>
            </a:xfrm>
            <a:custGeom>
              <a:rect b="b" l="l" r="r" t="t"/>
              <a:pathLst>
                <a:path extrusionOk="0" h="16207" w="16848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271575" y="4076825"/>
              <a:ext cx="306628" cy="306628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" name="Google Shape;103;p4"/>
            <p:cNvGrpSpPr/>
            <p:nvPr/>
          </p:nvGrpSpPr>
          <p:grpSpPr>
            <a:xfrm>
              <a:off x="7029463" y="4858650"/>
              <a:ext cx="975125" cy="98825"/>
              <a:chOff x="7649075" y="1411438"/>
              <a:chExt cx="975125" cy="98825"/>
            </a:xfrm>
          </p:grpSpPr>
          <p:sp>
            <p:nvSpPr>
              <p:cNvPr id="104" name="Google Shape;104;p4"/>
              <p:cNvSpPr/>
              <p:nvPr/>
            </p:nvSpPr>
            <p:spPr>
              <a:xfrm>
                <a:off x="7649075" y="1421400"/>
                <a:ext cx="800400" cy="78900"/>
              </a:xfrm>
              <a:custGeom>
                <a:rect b="b" l="l" r="r" t="t"/>
                <a:pathLst>
                  <a:path extrusionOk="0" h="3156" w="32016">
                    <a:moveTo>
                      <a:pt x="0" y="0"/>
                    </a:moveTo>
                    <a:lnTo>
                      <a:pt x="0" y="3155"/>
                    </a:lnTo>
                    <a:lnTo>
                      <a:pt x="32016" y="3155"/>
                    </a:lnTo>
                    <a:lnTo>
                      <a:pt x="320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8525375" y="1411438"/>
                <a:ext cx="98825" cy="98825"/>
              </a:xfrm>
              <a:custGeom>
                <a:rect b="b" l="l" r="r" t="t"/>
                <a:pathLst>
                  <a:path extrusionOk="0" h="3953" w="3953">
                    <a:moveTo>
                      <a:pt x="0" y="0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" name="Google Shape;106;p4"/>
            <p:cNvGrpSpPr/>
            <p:nvPr/>
          </p:nvGrpSpPr>
          <p:grpSpPr>
            <a:xfrm>
              <a:off x="528300" y="223950"/>
              <a:ext cx="571550" cy="354225"/>
              <a:chOff x="2378875" y="567700"/>
              <a:chExt cx="571550" cy="354225"/>
            </a:xfrm>
          </p:grpSpPr>
          <p:sp>
            <p:nvSpPr>
              <p:cNvPr id="107" name="Google Shape;107;p4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" name="Google Shape;110;p4"/>
            <p:cNvSpPr/>
            <p:nvPr/>
          </p:nvSpPr>
          <p:spPr>
            <a:xfrm>
              <a:off x="334325" y="3685925"/>
              <a:ext cx="98825" cy="98850"/>
            </a:xfrm>
            <a:custGeom>
              <a:rect b="b" l="l" r="r" t="t"/>
              <a:pathLst>
                <a:path extrusionOk="0" h="3954" w="3953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8458800" y="4418488"/>
              <a:ext cx="223880" cy="223880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4"/>
          <p:cNvSpPr txBox="1"/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874900" y="1038200"/>
            <a:ext cx="7394400" cy="3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_1"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3" name="Google Shape;963;p31"/>
          <p:cNvGrpSpPr/>
          <p:nvPr/>
        </p:nvGrpSpPr>
        <p:grpSpPr>
          <a:xfrm>
            <a:off x="-318075" y="148600"/>
            <a:ext cx="9305275" cy="5173090"/>
            <a:chOff x="-318075" y="148600"/>
            <a:chExt cx="9305275" cy="5173090"/>
          </a:xfrm>
        </p:grpSpPr>
        <p:grpSp>
          <p:nvGrpSpPr>
            <p:cNvPr id="964" name="Google Shape;964;p31"/>
            <p:cNvGrpSpPr/>
            <p:nvPr/>
          </p:nvGrpSpPr>
          <p:grpSpPr>
            <a:xfrm>
              <a:off x="258113" y="4742615"/>
              <a:ext cx="685225" cy="579075"/>
              <a:chOff x="457200" y="1099375"/>
              <a:chExt cx="685225" cy="579075"/>
            </a:xfrm>
          </p:grpSpPr>
          <p:sp>
            <p:nvSpPr>
              <p:cNvPr id="965" name="Google Shape;965;p31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31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1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31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31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31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31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31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31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31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31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31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7" name="Google Shape;977;p31"/>
            <p:cNvSpPr/>
            <p:nvPr/>
          </p:nvSpPr>
          <p:spPr>
            <a:xfrm>
              <a:off x="-318075" y="2106550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8055400" y="148600"/>
              <a:ext cx="750400" cy="722000"/>
            </a:xfrm>
            <a:custGeom>
              <a:rect b="b" l="l" r="r" t="t"/>
              <a:pathLst>
                <a:path extrusionOk="0" h="28880" w="30016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8566000" y="3898725"/>
              <a:ext cx="421200" cy="405175"/>
            </a:xfrm>
            <a:custGeom>
              <a:rect b="b" l="l" r="r" t="t"/>
              <a:pathLst>
                <a:path extrusionOk="0" h="16207" w="16848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271575" y="4076825"/>
              <a:ext cx="306628" cy="306628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1" name="Google Shape;981;p31"/>
            <p:cNvGrpSpPr/>
            <p:nvPr/>
          </p:nvGrpSpPr>
          <p:grpSpPr>
            <a:xfrm>
              <a:off x="7029463" y="4858650"/>
              <a:ext cx="975125" cy="98825"/>
              <a:chOff x="7649075" y="1411438"/>
              <a:chExt cx="975125" cy="98825"/>
            </a:xfrm>
          </p:grpSpPr>
          <p:sp>
            <p:nvSpPr>
              <p:cNvPr id="982" name="Google Shape;982;p31"/>
              <p:cNvSpPr/>
              <p:nvPr/>
            </p:nvSpPr>
            <p:spPr>
              <a:xfrm>
                <a:off x="7649075" y="1421400"/>
                <a:ext cx="800400" cy="78900"/>
              </a:xfrm>
              <a:custGeom>
                <a:rect b="b" l="l" r="r" t="t"/>
                <a:pathLst>
                  <a:path extrusionOk="0" h="3156" w="32016">
                    <a:moveTo>
                      <a:pt x="0" y="0"/>
                    </a:moveTo>
                    <a:lnTo>
                      <a:pt x="0" y="3155"/>
                    </a:lnTo>
                    <a:lnTo>
                      <a:pt x="32016" y="3155"/>
                    </a:lnTo>
                    <a:lnTo>
                      <a:pt x="3201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31"/>
              <p:cNvSpPr/>
              <p:nvPr/>
            </p:nvSpPr>
            <p:spPr>
              <a:xfrm>
                <a:off x="8525375" y="1411438"/>
                <a:ext cx="98825" cy="98825"/>
              </a:xfrm>
              <a:custGeom>
                <a:rect b="b" l="l" r="r" t="t"/>
                <a:pathLst>
                  <a:path extrusionOk="0" h="3953" w="3953">
                    <a:moveTo>
                      <a:pt x="0" y="0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4" name="Google Shape;984;p31"/>
            <p:cNvGrpSpPr/>
            <p:nvPr/>
          </p:nvGrpSpPr>
          <p:grpSpPr>
            <a:xfrm>
              <a:off x="528300" y="223950"/>
              <a:ext cx="571550" cy="354225"/>
              <a:chOff x="2378875" y="567700"/>
              <a:chExt cx="571550" cy="354225"/>
            </a:xfrm>
          </p:grpSpPr>
          <p:sp>
            <p:nvSpPr>
              <p:cNvPr id="985" name="Google Shape;985;p31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31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31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8" name="Google Shape;988;p31"/>
            <p:cNvSpPr/>
            <p:nvPr/>
          </p:nvSpPr>
          <p:spPr>
            <a:xfrm>
              <a:off x="334325" y="3685925"/>
              <a:ext cx="98825" cy="98850"/>
            </a:xfrm>
            <a:custGeom>
              <a:rect b="b" l="l" r="r" t="t"/>
              <a:pathLst>
                <a:path extrusionOk="0" h="3954" w="3953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8458800" y="4418488"/>
              <a:ext cx="223880" cy="223880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_1_1"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32"/>
          <p:cNvGrpSpPr/>
          <p:nvPr/>
        </p:nvGrpSpPr>
        <p:grpSpPr>
          <a:xfrm>
            <a:off x="-579687" y="-154604"/>
            <a:ext cx="10291863" cy="5200454"/>
            <a:chOff x="-579687" y="-154604"/>
            <a:chExt cx="10291863" cy="5200454"/>
          </a:xfrm>
        </p:grpSpPr>
        <p:sp>
          <p:nvSpPr>
            <p:cNvPr id="992" name="Google Shape;992;p32"/>
            <p:cNvSpPr/>
            <p:nvPr/>
          </p:nvSpPr>
          <p:spPr>
            <a:xfrm>
              <a:off x="-467325" y="125675"/>
              <a:ext cx="750400" cy="722000"/>
            </a:xfrm>
            <a:custGeom>
              <a:rect b="b" l="l" r="r" t="t"/>
              <a:pathLst>
                <a:path extrusionOk="0" h="28880" w="30016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3" name="Google Shape;993;p32"/>
            <p:cNvGrpSpPr/>
            <p:nvPr/>
          </p:nvGrpSpPr>
          <p:grpSpPr>
            <a:xfrm>
              <a:off x="-579687" y="3685950"/>
              <a:ext cx="975125" cy="98825"/>
              <a:chOff x="7649075" y="1411438"/>
              <a:chExt cx="975125" cy="98825"/>
            </a:xfrm>
          </p:grpSpPr>
          <p:sp>
            <p:nvSpPr>
              <p:cNvPr id="994" name="Google Shape;994;p32"/>
              <p:cNvSpPr/>
              <p:nvPr/>
            </p:nvSpPr>
            <p:spPr>
              <a:xfrm>
                <a:off x="7649075" y="1421400"/>
                <a:ext cx="800400" cy="78900"/>
              </a:xfrm>
              <a:custGeom>
                <a:rect b="b" l="l" r="r" t="t"/>
                <a:pathLst>
                  <a:path extrusionOk="0" h="3156" w="32016">
                    <a:moveTo>
                      <a:pt x="0" y="0"/>
                    </a:moveTo>
                    <a:lnTo>
                      <a:pt x="0" y="3155"/>
                    </a:lnTo>
                    <a:lnTo>
                      <a:pt x="32016" y="3155"/>
                    </a:lnTo>
                    <a:lnTo>
                      <a:pt x="320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32"/>
              <p:cNvSpPr/>
              <p:nvPr/>
            </p:nvSpPr>
            <p:spPr>
              <a:xfrm>
                <a:off x="8525375" y="1411438"/>
                <a:ext cx="98825" cy="98825"/>
              </a:xfrm>
              <a:custGeom>
                <a:rect b="b" l="l" r="r" t="t"/>
                <a:pathLst>
                  <a:path extrusionOk="0" h="3953" w="3953">
                    <a:moveTo>
                      <a:pt x="0" y="0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6" name="Google Shape;996;p32"/>
            <p:cNvGrpSpPr/>
            <p:nvPr/>
          </p:nvGrpSpPr>
          <p:grpSpPr>
            <a:xfrm>
              <a:off x="7933013" y="-154604"/>
              <a:ext cx="685225" cy="579075"/>
              <a:chOff x="457200" y="1099375"/>
              <a:chExt cx="685225" cy="579075"/>
            </a:xfrm>
          </p:grpSpPr>
          <p:sp>
            <p:nvSpPr>
              <p:cNvPr id="997" name="Google Shape;997;p32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32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32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32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32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32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32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32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32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32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32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32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9" name="Google Shape;1009;p32"/>
            <p:cNvGrpSpPr/>
            <p:nvPr/>
          </p:nvGrpSpPr>
          <p:grpSpPr>
            <a:xfrm>
              <a:off x="637200" y="4691625"/>
              <a:ext cx="571550" cy="354225"/>
              <a:chOff x="7571300" y="4206925"/>
              <a:chExt cx="571550" cy="354225"/>
            </a:xfrm>
          </p:grpSpPr>
          <p:sp>
            <p:nvSpPr>
              <p:cNvPr id="1010" name="Google Shape;1010;p32"/>
              <p:cNvSpPr/>
              <p:nvPr/>
            </p:nvSpPr>
            <p:spPr>
              <a:xfrm>
                <a:off x="7571300" y="4432550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32"/>
              <p:cNvSpPr/>
              <p:nvPr/>
            </p:nvSpPr>
            <p:spPr>
              <a:xfrm>
                <a:off x="8044025" y="4305775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32"/>
              <p:cNvSpPr/>
              <p:nvPr/>
            </p:nvSpPr>
            <p:spPr>
              <a:xfrm>
                <a:off x="7727950" y="4206925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13" name="Google Shape;1013;p32"/>
            <p:cNvSpPr/>
            <p:nvPr/>
          </p:nvSpPr>
          <p:spPr>
            <a:xfrm>
              <a:off x="6270400" y="4846413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4" name="Google Shape;1014;p32"/>
            <p:cNvGrpSpPr/>
            <p:nvPr/>
          </p:nvGrpSpPr>
          <p:grpSpPr>
            <a:xfrm>
              <a:off x="8480875" y="4563175"/>
              <a:ext cx="306625" cy="306325"/>
              <a:chOff x="8142850" y="658200"/>
              <a:chExt cx="306625" cy="306325"/>
            </a:xfrm>
          </p:grpSpPr>
          <p:sp>
            <p:nvSpPr>
              <p:cNvPr id="1015" name="Google Shape;1015;p32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rect b="b" l="l" r="r" t="t"/>
                <a:pathLst>
                  <a:path extrusionOk="0" h="6204" w="6204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32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rect b="b" l="l" r="r" t="t"/>
                <a:pathLst>
                  <a:path extrusionOk="0" h="6050" w="605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17" name="Google Shape;1017;p32"/>
            <p:cNvSpPr/>
            <p:nvPr/>
          </p:nvSpPr>
          <p:spPr>
            <a:xfrm rot="10800000">
              <a:off x="8774375" y="682738"/>
              <a:ext cx="187850" cy="187850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 rot="10800000">
              <a:off x="8717075" y="1039800"/>
              <a:ext cx="98825" cy="98850"/>
            </a:xfrm>
            <a:custGeom>
              <a:rect b="b" l="l" r="r" t="t"/>
              <a:pathLst>
                <a:path extrusionOk="0" h="3954" w="3953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 rot="10800000">
              <a:off x="8618250" y="940950"/>
              <a:ext cx="98825" cy="98850"/>
            </a:xfrm>
            <a:custGeom>
              <a:rect b="b" l="l" r="r" t="t"/>
              <a:pathLst>
                <a:path extrusionOk="0" h="3954" w="3953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8815900" y="2106550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>
            <a:off x="422274" y="59350"/>
            <a:ext cx="8168628" cy="5272049"/>
            <a:chOff x="422274" y="59350"/>
            <a:chExt cx="8168628" cy="5272049"/>
          </a:xfrm>
        </p:grpSpPr>
        <p:sp>
          <p:nvSpPr>
            <p:cNvPr id="116" name="Google Shape;116;p5"/>
            <p:cNvSpPr/>
            <p:nvPr/>
          </p:nvSpPr>
          <p:spPr>
            <a:xfrm flipH="1">
              <a:off x="3829451" y="1580475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 flipH="1">
              <a:off x="4043671" y="3056150"/>
              <a:ext cx="354229" cy="340752"/>
            </a:xfrm>
            <a:custGeom>
              <a:rect b="b" l="l" r="r" t="t"/>
              <a:pathLst>
                <a:path extrusionOk="0" h="16207" w="16848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" name="Google Shape;118;p5"/>
            <p:cNvGrpSpPr/>
            <p:nvPr/>
          </p:nvGrpSpPr>
          <p:grpSpPr>
            <a:xfrm>
              <a:off x="422274" y="59350"/>
              <a:ext cx="8168628" cy="5272049"/>
              <a:chOff x="422274" y="59350"/>
              <a:chExt cx="8168628" cy="5272049"/>
            </a:xfrm>
          </p:grpSpPr>
          <p:grpSp>
            <p:nvGrpSpPr>
              <p:cNvPr id="119" name="Google Shape;119;p5"/>
              <p:cNvGrpSpPr/>
              <p:nvPr/>
            </p:nvGrpSpPr>
            <p:grpSpPr>
              <a:xfrm flipH="1">
                <a:off x="5615039" y="4752324"/>
                <a:ext cx="685225" cy="579075"/>
                <a:chOff x="457200" y="1099375"/>
                <a:chExt cx="685225" cy="579075"/>
              </a:xfrm>
            </p:grpSpPr>
            <p:sp>
              <p:nvSpPr>
                <p:cNvPr id="120" name="Google Shape;120;p5"/>
                <p:cNvSpPr/>
                <p:nvPr/>
              </p:nvSpPr>
              <p:spPr>
                <a:xfrm>
                  <a:off x="457200" y="1575025"/>
                  <a:ext cx="107175" cy="92100"/>
                </a:xfrm>
                <a:custGeom>
                  <a:rect b="b" l="l" r="r" t="t"/>
                  <a:pathLst>
                    <a:path extrusionOk="0" h="3684" w="4287">
                      <a:moveTo>
                        <a:pt x="1834" y="1"/>
                      </a:moveTo>
                      <a:cubicBezTo>
                        <a:pt x="822" y="1"/>
                        <a:pt x="0" y="822"/>
                        <a:pt x="0" y="1846"/>
                      </a:cubicBezTo>
                      <a:cubicBezTo>
                        <a:pt x="0" y="2950"/>
                        <a:pt x="906" y="3684"/>
                        <a:pt x="1850" y="3684"/>
                      </a:cubicBezTo>
                      <a:cubicBezTo>
                        <a:pt x="2300" y="3684"/>
                        <a:pt x="2758" y="3517"/>
                        <a:pt x="3131" y="3144"/>
                      </a:cubicBezTo>
                      <a:cubicBezTo>
                        <a:pt x="4286" y="1989"/>
                        <a:pt x="3465" y="1"/>
                        <a:pt x="183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" name="Google Shape;121;p5"/>
                <p:cNvSpPr/>
                <p:nvPr/>
              </p:nvSpPr>
              <p:spPr>
                <a:xfrm>
                  <a:off x="457200" y="1337200"/>
                  <a:ext cx="107175" cy="91875"/>
                </a:xfrm>
                <a:custGeom>
                  <a:rect b="b" l="l" r="r" t="t"/>
                  <a:pathLst>
                    <a:path extrusionOk="0" h="3675" w="4287">
                      <a:moveTo>
                        <a:pt x="1834" y="0"/>
                      </a:moveTo>
                      <a:cubicBezTo>
                        <a:pt x="822" y="0"/>
                        <a:pt x="0" y="822"/>
                        <a:pt x="0" y="1834"/>
                      </a:cubicBezTo>
                      <a:cubicBezTo>
                        <a:pt x="0" y="2944"/>
                        <a:pt x="903" y="3674"/>
                        <a:pt x="1844" y="3674"/>
                      </a:cubicBezTo>
                      <a:cubicBezTo>
                        <a:pt x="2296" y="3674"/>
                        <a:pt x="2757" y="3506"/>
                        <a:pt x="3131" y="3132"/>
                      </a:cubicBezTo>
                      <a:cubicBezTo>
                        <a:pt x="4286" y="1977"/>
                        <a:pt x="3465" y="0"/>
                        <a:pt x="183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" name="Google Shape;122;p5"/>
                <p:cNvSpPr/>
                <p:nvPr/>
              </p:nvSpPr>
              <p:spPr>
                <a:xfrm>
                  <a:off x="457200" y="1099375"/>
                  <a:ext cx="107175" cy="91800"/>
                </a:xfrm>
                <a:custGeom>
                  <a:rect b="b" l="l" r="r" t="t"/>
                  <a:pathLst>
                    <a:path extrusionOk="0" h="3672" w="4287">
                      <a:moveTo>
                        <a:pt x="1834" y="0"/>
                      </a:moveTo>
                      <a:cubicBezTo>
                        <a:pt x="822" y="0"/>
                        <a:pt x="0" y="822"/>
                        <a:pt x="0" y="1834"/>
                      </a:cubicBezTo>
                      <a:cubicBezTo>
                        <a:pt x="0" y="2938"/>
                        <a:pt x="906" y="3672"/>
                        <a:pt x="1850" y="3672"/>
                      </a:cubicBezTo>
                      <a:cubicBezTo>
                        <a:pt x="2300" y="3672"/>
                        <a:pt x="2758" y="3505"/>
                        <a:pt x="3131" y="3132"/>
                      </a:cubicBezTo>
                      <a:cubicBezTo>
                        <a:pt x="4286" y="1977"/>
                        <a:pt x="3465" y="0"/>
                        <a:pt x="183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" name="Google Shape;123;p5"/>
                <p:cNvSpPr/>
                <p:nvPr/>
              </p:nvSpPr>
              <p:spPr>
                <a:xfrm>
                  <a:off x="649775" y="1578900"/>
                  <a:ext cx="107475" cy="92000"/>
                </a:xfrm>
                <a:custGeom>
                  <a:rect b="b" l="l" r="r" t="t"/>
                  <a:pathLst>
                    <a:path extrusionOk="0" h="3680" w="4299">
                      <a:moveTo>
                        <a:pt x="1846" y="0"/>
                      </a:moveTo>
                      <a:cubicBezTo>
                        <a:pt x="822" y="0"/>
                        <a:pt x="0" y="822"/>
                        <a:pt x="0" y="1834"/>
                      </a:cubicBezTo>
                      <a:cubicBezTo>
                        <a:pt x="0" y="2944"/>
                        <a:pt x="903" y="3679"/>
                        <a:pt x="1848" y="3679"/>
                      </a:cubicBezTo>
                      <a:cubicBezTo>
                        <a:pt x="2302" y="3679"/>
                        <a:pt x="2765" y="3510"/>
                        <a:pt x="3144" y="3132"/>
                      </a:cubicBezTo>
                      <a:cubicBezTo>
                        <a:pt x="4299" y="1977"/>
                        <a:pt x="3477" y="0"/>
                        <a:pt x="184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" name="Google Shape;124;p5"/>
                <p:cNvSpPr/>
                <p:nvPr/>
              </p:nvSpPr>
              <p:spPr>
                <a:xfrm>
                  <a:off x="649775" y="1341075"/>
                  <a:ext cx="107475" cy="91800"/>
                </a:xfrm>
                <a:custGeom>
                  <a:rect b="b" l="l" r="r" t="t"/>
                  <a:pathLst>
                    <a:path extrusionOk="0" h="3672" w="4299">
                      <a:moveTo>
                        <a:pt x="1846" y="0"/>
                      </a:moveTo>
                      <a:cubicBezTo>
                        <a:pt x="822" y="0"/>
                        <a:pt x="0" y="822"/>
                        <a:pt x="0" y="1834"/>
                      </a:cubicBezTo>
                      <a:cubicBezTo>
                        <a:pt x="0" y="2938"/>
                        <a:pt x="906" y="3671"/>
                        <a:pt x="1854" y="3671"/>
                      </a:cubicBezTo>
                      <a:cubicBezTo>
                        <a:pt x="2305" y="3671"/>
                        <a:pt x="2767" y="3505"/>
                        <a:pt x="3144" y="3132"/>
                      </a:cubicBezTo>
                      <a:cubicBezTo>
                        <a:pt x="4299" y="1977"/>
                        <a:pt x="3477" y="0"/>
                        <a:pt x="184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" name="Google Shape;125;p5"/>
                <p:cNvSpPr/>
                <p:nvPr/>
              </p:nvSpPr>
              <p:spPr>
                <a:xfrm>
                  <a:off x="649775" y="1102950"/>
                  <a:ext cx="107475" cy="92100"/>
                </a:xfrm>
                <a:custGeom>
                  <a:rect b="b" l="l" r="r" t="t"/>
                  <a:pathLst>
                    <a:path extrusionOk="0" h="3684" w="4299">
                      <a:moveTo>
                        <a:pt x="1846" y="0"/>
                      </a:moveTo>
                      <a:cubicBezTo>
                        <a:pt x="822" y="0"/>
                        <a:pt x="0" y="822"/>
                        <a:pt x="0" y="1846"/>
                      </a:cubicBezTo>
                      <a:cubicBezTo>
                        <a:pt x="0" y="2950"/>
                        <a:pt x="906" y="3683"/>
                        <a:pt x="1854" y="3683"/>
                      </a:cubicBezTo>
                      <a:cubicBezTo>
                        <a:pt x="2305" y="3683"/>
                        <a:pt x="2767" y="3516"/>
                        <a:pt x="3144" y="3144"/>
                      </a:cubicBezTo>
                      <a:cubicBezTo>
                        <a:pt x="4299" y="1989"/>
                        <a:pt x="3477" y="0"/>
                        <a:pt x="184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" name="Google Shape;126;p5"/>
                <p:cNvSpPr/>
                <p:nvPr/>
              </p:nvSpPr>
              <p:spPr>
                <a:xfrm>
                  <a:off x="842350" y="1582775"/>
                  <a:ext cx="107475" cy="91850"/>
                </a:xfrm>
                <a:custGeom>
                  <a:rect b="b" l="l" r="r" t="t"/>
                  <a:pathLst>
                    <a:path extrusionOk="0" h="3674" w="4299">
                      <a:moveTo>
                        <a:pt x="1846" y="0"/>
                      </a:moveTo>
                      <a:cubicBezTo>
                        <a:pt x="822" y="0"/>
                        <a:pt x="1" y="822"/>
                        <a:pt x="1" y="1834"/>
                      </a:cubicBezTo>
                      <a:cubicBezTo>
                        <a:pt x="1" y="2944"/>
                        <a:pt x="903" y="3674"/>
                        <a:pt x="1849" y="3674"/>
                      </a:cubicBezTo>
                      <a:cubicBezTo>
                        <a:pt x="2302" y="3674"/>
                        <a:pt x="2766" y="3506"/>
                        <a:pt x="3144" y="3131"/>
                      </a:cubicBezTo>
                      <a:cubicBezTo>
                        <a:pt x="4299" y="1977"/>
                        <a:pt x="3477" y="0"/>
                        <a:pt x="184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" name="Google Shape;127;p5"/>
                <p:cNvSpPr/>
                <p:nvPr/>
              </p:nvSpPr>
              <p:spPr>
                <a:xfrm>
                  <a:off x="842350" y="1344950"/>
                  <a:ext cx="107475" cy="91800"/>
                </a:xfrm>
                <a:custGeom>
                  <a:rect b="b" l="l" r="r" t="t"/>
                  <a:pathLst>
                    <a:path extrusionOk="0" h="3672" w="4299">
                      <a:moveTo>
                        <a:pt x="1846" y="0"/>
                      </a:moveTo>
                      <a:cubicBezTo>
                        <a:pt x="822" y="0"/>
                        <a:pt x="1" y="822"/>
                        <a:pt x="1" y="1834"/>
                      </a:cubicBezTo>
                      <a:cubicBezTo>
                        <a:pt x="1" y="2938"/>
                        <a:pt x="907" y="3671"/>
                        <a:pt x="1854" y="3671"/>
                      </a:cubicBezTo>
                      <a:cubicBezTo>
                        <a:pt x="2306" y="3671"/>
                        <a:pt x="2767" y="3504"/>
                        <a:pt x="3144" y="3131"/>
                      </a:cubicBezTo>
                      <a:cubicBezTo>
                        <a:pt x="4299" y="1976"/>
                        <a:pt x="3477" y="0"/>
                        <a:pt x="184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" name="Google Shape;128;p5"/>
                <p:cNvSpPr/>
                <p:nvPr/>
              </p:nvSpPr>
              <p:spPr>
                <a:xfrm>
                  <a:off x="842350" y="1106825"/>
                  <a:ext cx="107475" cy="92000"/>
                </a:xfrm>
                <a:custGeom>
                  <a:rect b="b" l="l" r="r" t="t"/>
                  <a:pathLst>
                    <a:path extrusionOk="0" h="3680" w="4299">
                      <a:moveTo>
                        <a:pt x="1846" y="0"/>
                      </a:moveTo>
                      <a:cubicBezTo>
                        <a:pt x="822" y="0"/>
                        <a:pt x="1" y="822"/>
                        <a:pt x="1" y="1834"/>
                      </a:cubicBezTo>
                      <a:cubicBezTo>
                        <a:pt x="1" y="2944"/>
                        <a:pt x="903" y="3679"/>
                        <a:pt x="1848" y="3679"/>
                      </a:cubicBezTo>
                      <a:cubicBezTo>
                        <a:pt x="2302" y="3679"/>
                        <a:pt x="2766" y="3510"/>
                        <a:pt x="3144" y="3131"/>
                      </a:cubicBezTo>
                      <a:cubicBezTo>
                        <a:pt x="4299" y="1976"/>
                        <a:pt x="3477" y="0"/>
                        <a:pt x="184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" name="Google Shape;129;p5"/>
                <p:cNvSpPr/>
                <p:nvPr/>
              </p:nvSpPr>
              <p:spPr>
                <a:xfrm>
                  <a:off x="1034950" y="1586625"/>
                  <a:ext cx="107475" cy="91825"/>
                </a:xfrm>
                <a:custGeom>
                  <a:rect b="b" l="l" r="r" t="t"/>
                  <a:pathLst>
                    <a:path extrusionOk="0" h="3673" w="4299">
                      <a:moveTo>
                        <a:pt x="1846" y="1"/>
                      </a:moveTo>
                      <a:cubicBezTo>
                        <a:pt x="833" y="1"/>
                        <a:pt x="0" y="822"/>
                        <a:pt x="12" y="1834"/>
                      </a:cubicBezTo>
                      <a:cubicBezTo>
                        <a:pt x="12" y="2939"/>
                        <a:pt x="918" y="3672"/>
                        <a:pt x="1862" y="3672"/>
                      </a:cubicBezTo>
                      <a:cubicBezTo>
                        <a:pt x="2312" y="3672"/>
                        <a:pt x="2770" y="3505"/>
                        <a:pt x="3143" y="3132"/>
                      </a:cubicBezTo>
                      <a:cubicBezTo>
                        <a:pt x="4298" y="1977"/>
                        <a:pt x="3477" y="1"/>
                        <a:pt x="184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" name="Google Shape;130;p5"/>
                <p:cNvSpPr/>
                <p:nvPr/>
              </p:nvSpPr>
              <p:spPr>
                <a:xfrm>
                  <a:off x="1034950" y="1348500"/>
                  <a:ext cx="107475" cy="92100"/>
                </a:xfrm>
                <a:custGeom>
                  <a:rect b="b" l="l" r="r" t="t"/>
                  <a:pathLst>
                    <a:path extrusionOk="0" h="3684" w="4299">
                      <a:moveTo>
                        <a:pt x="1846" y="1"/>
                      </a:moveTo>
                      <a:cubicBezTo>
                        <a:pt x="833" y="1"/>
                        <a:pt x="0" y="822"/>
                        <a:pt x="12" y="1846"/>
                      </a:cubicBezTo>
                      <a:cubicBezTo>
                        <a:pt x="12" y="2951"/>
                        <a:pt x="918" y="3684"/>
                        <a:pt x="1862" y="3684"/>
                      </a:cubicBezTo>
                      <a:cubicBezTo>
                        <a:pt x="2312" y="3684"/>
                        <a:pt x="2770" y="3517"/>
                        <a:pt x="3143" y="3144"/>
                      </a:cubicBezTo>
                      <a:cubicBezTo>
                        <a:pt x="4298" y="1989"/>
                        <a:pt x="3477" y="1"/>
                        <a:pt x="184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" name="Google Shape;131;p5"/>
                <p:cNvSpPr/>
                <p:nvPr/>
              </p:nvSpPr>
              <p:spPr>
                <a:xfrm>
                  <a:off x="1035025" y="1110975"/>
                  <a:ext cx="107400" cy="91800"/>
                </a:xfrm>
                <a:custGeom>
                  <a:rect b="b" l="l" r="r" t="t"/>
                  <a:pathLst>
                    <a:path extrusionOk="0" h="3672" w="4296">
                      <a:moveTo>
                        <a:pt x="1821" y="1"/>
                      </a:moveTo>
                      <a:cubicBezTo>
                        <a:pt x="819" y="1"/>
                        <a:pt x="9" y="818"/>
                        <a:pt x="9" y="1822"/>
                      </a:cubicBezTo>
                      <a:cubicBezTo>
                        <a:pt x="1" y="2935"/>
                        <a:pt x="905" y="3671"/>
                        <a:pt x="1852" y="3671"/>
                      </a:cubicBezTo>
                      <a:cubicBezTo>
                        <a:pt x="2303" y="3671"/>
                        <a:pt x="2764" y="3505"/>
                        <a:pt x="3140" y="3132"/>
                      </a:cubicBezTo>
                      <a:cubicBezTo>
                        <a:pt x="4295" y="1977"/>
                        <a:pt x="3474" y="1"/>
                        <a:pt x="1843" y="1"/>
                      </a:cubicBezTo>
                      <a:cubicBezTo>
                        <a:pt x="1835" y="1"/>
                        <a:pt x="1828" y="1"/>
                        <a:pt x="18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2" name="Google Shape;132;p5"/>
              <p:cNvSpPr/>
              <p:nvPr/>
            </p:nvSpPr>
            <p:spPr>
              <a:xfrm flipH="1">
                <a:off x="422274" y="2098751"/>
                <a:ext cx="354189" cy="340856"/>
              </a:xfrm>
              <a:custGeom>
                <a:rect b="b" l="l" r="r" t="t"/>
                <a:pathLst>
                  <a:path extrusionOk="0" h="28880" w="30016">
                    <a:moveTo>
                      <a:pt x="15586" y="4364"/>
                    </a:moveTo>
                    <a:cubicBezTo>
                      <a:pt x="21146" y="4376"/>
                      <a:pt x="25658" y="8877"/>
                      <a:pt x="25670" y="14449"/>
                    </a:cubicBezTo>
                    <a:cubicBezTo>
                      <a:pt x="25658" y="18521"/>
                      <a:pt x="23206" y="22200"/>
                      <a:pt x="19443" y="23760"/>
                    </a:cubicBezTo>
                    <a:cubicBezTo>
                      <a:pt x="18192" y="24277"/>
                      <a:pt x="16879" y="24528"/>
                      <a:pt x="15577" y="24528"/>
                    </a:cubicBezTo>
                    <a:cubicBezTo>
                      <a:pt x="12954" y="24528"/>
                      <a:pt x="10380" y="23507"/>
                      <a:pt x="8454" y="21581"/>
                    </a:cubicBezTo>
                    <a:cubicBezTo>
                      <a:pt x="5572" y="18688"/>
                      <a:pt x="4703" y="14354"/>
                      <a:pt x="6263" y="10591"/>
                    </a:cubicBezTo>
                    <a:cubicBezTo>
                      <a:pt x="7835" y="6817"/>
                      <a:pt x="11502" y="4364"/>
                      <a:pt x="15586" y="4364"/>
                    </a:cubicBezTo>
                    <a:close/>
                    <a:moveTo>
                      <a:pt x="15576" y="1"/>
                    </a:moveTo>
                    <a:cubicBezTo>
                      <a:pt x="11819" y="1"/>
                      <a:pt x="8126" y="1470"/>
                      <a:pt x="5370" y="4233"/>
                    </a:cubicBezTo>
                    <a:cubicBezTo>
                      <a:pt x="1239" y="8365"/>
                      <a:pt x="0" y="14580"/>
                      <a:pt x="2239" y="19973"/>
                    </a:cubicBezTo>
                    <a:cubicBezTo>
                      <a:pt x="4477" y="25367"/>
                      <a:pt x="9740" y="28879"/>
                      <a:pt x="15586" y="28879"/>
                    </a:cubicBezTo>
                    <a:cubicBezTo>
                      <a:pt x="23551" y="28867"/>
                      <a:pt x="30004" y="22414"/>
                      <a:pt x="30016" y="14449"/>
                    </a:cubicBezTo>
                    <a:cubicBezTo>
                      <a:pt x="30016" y="8603"/>
                      <a:pt x="26492" y="3340"/>
                      <a:pt x="21098" y="1102"/>
                    </a:cubicBezTo>
                    <a:cubicBezTo>
                      <a:pt x="19312" y="361"/>
                      <a:pt x="17436" y="1"/>
                      <a:pt x="155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 flipH="1">
                <a:off x="8352557" y="3448601"/>
                <a:ext cx="238344" cy="238344"/>
              </a:xfrm>
              <a:custGeom>
                <a:rect b="b" l="l" r="r" t="t"/>
                <a:pathLst>
                  <a:path extrusionOk="0" h="7514" w="7514">
                    <a:moveTo>
                      <a:pt x="3763" y="1"/>
                    </a:moveTo>
                    <a:cubicBezTo>
                      <a:pt x="1691" y="1"/>
                      <a:pt x="0" y="1680"/>
                      <a:pt x="0" y="3763"/>
                    </a:cubicBezTo>
                    <a:cubicBezTo>
                      <a:pt x="0" y="5835"/>
                      <a:pt x="1691" y="7514"/>
                      <a:pt x="3763" y="7514"/>
                    </a:cubicBezTo>
                    <a:cubicBezTo>
                      <a:pt x="5835" y="7514"/>
                      <a:pt x="7513" y="5835"/>
                      <a:pt x="7513" y="3763"/>
                    </a:cubicBezTo>
                    <a:cubicBezTo>
                      <a:pt x="7513" y="1680"/>
                      <a:pt x="5835" y="1"/>
                      <a:pt x="37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4" name="Google Shape;134;p5"/>
              <p:cNvGrpSpPr/>
              <p:nvPr/>
            </p:nvGrpSpPr>
            <p:grpSpPr>
              <a:xfrm flipH="1">
                <a:off x="7977939" y="59350"/>
                <a:ext cx="571550" cy="354225"/>
                <a:chOff x="2378875" y="567700"/>
                <a:chExt cx="571550" cy="354225"/>
              </a:xfrm>
            </p:grpSpPr>
            <p:sp>
              <p:nvSpPr>
                <p:cNvPr id="135" name="Google Shape;135;p5"/>
                <p:cNvSpPr/>
                <p:nvPr/>
              </p:nvSpPr>
              <p:spPr>
                <a:xfrm>
                  <a:off x="2378875" y="793325"/>
                  <a:ext cx="128600" cy="128600"/>
                </a:xfrm>
                <a:custGeom>
                  <a:rect b="b" l="l" r="r" t="t"/>
                  <a:pathLst>
                    <a:path extrusionOk="0" h="5144" w="5144">
                      <a:moveTo>
                        <a:pt x="0" y="0"/>
                      </a:moveTo>
                      <a:lnTo>
                        <a:pt x="0" y="5144"/>
                      </a:lnTo>
                      <a:lnTo>
                        <a:pt x="5144" y="5144"/>
                      </a:lnTo>
                      <a:lnTo>
                        <a:pt x="514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" name="Google Shape;136;p5"/>
                <p:cNvSpPr/>
                <p:nvPr/>
              </p:nvSpPr>
              <p:spPr>
                <a:xfrm>
                  <a:off x="2851600" y="666550"/>
                  <a:ext cx="98825" cy="98850"/>
                </a:xfrm>
                <a:custGeom>
                  <a:rect b="b" l="l" r="r" t="t"/>
                  <a:pathLst>
                    <a:path extrusionOk="0" h="3954" w="3953">
                      <a:moveTo>
                        <a:pt x="0" y="1"/>
                      </a:moveTo>
                      <a:lnTo>
                        <a:pt x="0" y="3953"/>
                      </a:lnTo>
                      <a:lnTo>
                        <a:pt x="3953" y="3953"/>
                      </a:lnTo>
                      <a:lnTo>
                        <a:pt x="395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5"/>
                <p:cNvSpPr/>
                <p:nvPr/>
              </p:nvSpPr>
              <p:spPr>
                <a:xfrm>
                  <a:off x="2535525" y="567700"/>
                  <a:ext cx="98850" cy="98850"/>
                </a:xfrm>
                <a:custGeom>
                  <a:rect b="b" l="l" r="r" t="t"/>
                  <a:pathLst>
                    <a:path extrusionOk="0" h="3954" w="3954">
                      <a:moveTo>
                        <a:pt x="1" y="1"/>
                      </a:moveTo>
                      <a:lnTo>
                        <a:pt x="1" y="3954"/>
                      </a:lnTo>
                      <a:lnTo>
                        <a:pt x="3953" y="3954"/>
                      </a:lnTo>
                      <a:lnTo>
                        <a:pt x="395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8" name="Google Shape;138;p5"/>
              <p:cNvGrpSpPr/>
              <p:nvPr/>
            </p:nvGrpSpPr>
            <p:grpSpPr>
              <a:xfrm flipH="1">
                <a:off x="876851" y="994925"/>
                <a:ext cx="306625" cy="306325"/>
                <a:chOff x="8142850" y="658200"/>
                <a:chExt cx="306625" cy="306325"/>
              </a:xfrm>
            </p:grpSpPr>
            <p:sp>
              <p:nvSpPr>
                <p:cNvPr id="139" name="Google Shape;139;p5"/>
                <p:cNvSpPr/>
                <p:nvPr/>
              </p:nvSpPr>
              <p:spPr>
                <a:xfrm>
                  <a:off x="8294375" y="658200"/>
                  <a:ext cx="155100" cy="155100"/>
                </a:xfrm>
                <a:custGeom>
                  <a:rect b="b" l="l" r="r" t="t"/>
                  <a:pathLst>
                    <a:path extrusionOk="0" h="6204" w="6204">
                      <a:moveTo>
                        <a:pt x="0" y="1"/>
                      </a:moveTo>
                      <a:lnTo>
                        <a:pt x="0" y="6204"/>
                      </a:lnTo>
                      <a:lnTo>
                        <a:pt x="6203" y="6204"/>
                      </a:lnTo>
                      <a:lnTo>
                        <a:pt x="620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5"/>
                <p:cNvSpPr/>
                <p:nvPr/>
              </p:nvSpPr>
              <p:spPr>
                <a:xfrm>
                  <a:off x="8142850" y="813275"/>
                  <a:ext cx="151250" cy="151250"/>
                </a:xfrm>
                <a:custGeom>
                  <a:rect b="b" l="l" r="r" t="t"/>
                  <a:pathLst>
                    <a:path extrusionOk="0" h="6050" w="6050">
                      <a:moveTo>
                        <a:pt x="1" y="1"/>
                      </a:moveTo>
                      <a:lnTo>
                        <a:pt x="1" y="6049"/>
                      </a:lnTo>
                      <a:lnTo>
                        <a:pt x="6049" y="6049"/>
                      </a:lnTo>
                      <a:lnTo>
                        <a:pt x="604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1" name="Google Shape;141;p5"/>
              <p:cNvGrpSpPr/>
              <p:nvPr/>
            </p:nvGrpSpPr>
            <p:grpSpPr>
              <a:xfrm rot="-5400000">
                <a:off x="744389" y="4065713"/>
                <a:ext cx="571550" cy="354225"/>
                <a:chOff x="2378875" y="567700"/>
                <a:chExt cx="571550" cy="354225"/>
              </a:xfrm>
            </p:grpSpPr>
            <p:sp>
              <p:nvSpPr>
                <p:cNvPr id="142" name="Google Shape;142;p5"/>
                <p:cNvSpPr/>
                <p:nvPr/>
              </p:nvSpPr>
              <p:spPr>
                <a:xfrm>
                  <a:off x="2378875" y="793325"/>
                  <a:ext cx="128600" cy="128600"/>
                </a:xfrm>
                <a:custGeom>
                  <a:rect b="b" l="l" r="r" t="t"/>
                  <a:pathLst>
                    <a:path extrusionOk="0" h="5144" w="5144">
                      <a:moveTo>
                        <a:pt x="0" y="0"/>
                      </a:moveTo>
                      <a:lnTo>
                        <a:pt x="0" y="5144"/>
                      </a:lnTo>
                      <a:lnTo>
                        <a:pt x="5144" y="5144"/>
                      </a:lnTo>
                      <a:lnTo>
                        <a:pt x="514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5"/>
                <p:cNvSpPr/>
                <p:nvPr/>
              </p:nvSpPr>
              <p:spPr>
                <a:xfrm>
                  <a:off x="2851600" y="666550"/>
                  <a:ext cx="98825" cy="98850"/>
                </a:xfrm>
                <a:custGeom>
                  <a:rect b="b" l="l" r="r" t="t"/>
                  <a:pathLst>
                    <a:path extrusionOk="0" h="3954" w="3953">
                      <a:moveTo>
                        <a:pt x="0" y="1"/>
                      </a:moveTo>
                      <a:lnTo>
                        <a:pt x="0" y="3953"/>
                      </a:lnTo>
                      <a:lnTo>
                        <a:pt x="3953" y="3953"/>
                      </a:lnTo>
                      <a:lnTo>
                        <a:pt x="395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5"/>
                <p:cNvSpPr/>
                <p:nvPr/>
              </p:nvSpPr>
              <p:spPr>
                <a:xfrm>
                  <a:off x="2535525" y="567700"/>
                  <a:ext cx="98850" cy="98850"/>
                </a:xfrm>
                <a:custGeom>
                  <a:rect b="b" l="l" r="r" t="t"/>
                  <a:pathLst>
                    <a:path extrusionOk="0" h="3954" w="3954">
                      <a:moveTo>
                        <a:pt x="1" y="1"/>
                      </a:moveTo>
                      <a:lnTo>
                        <a:pt x="1" y="3954"/>
                      </a:lnTo>
                      <a:lnTo>
                        <a:pt x="3953" y="3954"/>
                      </a:lnTo>
                      <a:lnTo>
                        <a:pt x="395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5" name="Google Shape;145;p5"/>
              <p:cNvGrpSpPr/>
              <p:nvPr/>
            </p:nvGrpSpPr>
            <p:grpSpPr>
              <a:xfrm flipH="1">
                <a:off x="7977951" y="4290487"/>
                <a:ext cx="238340" cy="238106"/>
                <a:chOff x="8142850" y="658200"/>
                <a:chExt cx="306625" cy="306325"/>
              </a:xfrm>
            </p:grpSpPr>
            <p:sp>
              <p:nvSpPr>
                <p:cNvPr id="146" name="Google Shape;146;p5"/>
                <p:cNvSpPr/>
                <p:nvPr/>
              </p:nvSpPr>
              <p:spPr>
                <a:xfrm>
                  <a:off x="8294375" y="658200"/>
                  <a:ext cx="155100" cy="155100"/>
                </a:xfrm>
                <a:custGeom>
                  <a:rect b="b" l="l" r="r" t="t"/>
                  <a:pathLst>
                    <a:path extrusionOk="0" h="6204" w="6204">
                      <a:moveTo>
                        <a:pt x="0" y="1"/>
                      </a:moveTo>
                      <a:lnTo>
                        <a:pt x="0" y="6204"/>
                      </a:lnTo>
                      <a:lnTo>
                        <a:pt x="6203" y="6204"/>
                      </a:lnTo>
                      <a:lnTo>
                        <a:pt x="620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5"/>
                <p:cNvSpPr/>
                <p:nvPr/>
              </p:nvSpPr>
              <p:spPr>
                <a:xfrm>
                  <a:off x="8142850" y="813275"/>
                  <a:ext cx="151250" cy="151250"/>
                </a:xfrm>
                <a:custGeom>
                  <a:rect b="b" l="l" r="r" t="t"/>
                  <a:pathLst>
                    <a:path extrusionOk="0" h="6050" w="6050">
                      <a:moveTo>
                        <a:pt x="1" y="1"/>
                      </a:moveTo>
                      <a:lnTo>
                        <a:pt x="1" y="6049"/>
                      </a:lnTo>
                      <a:lnTo>
                        <a:pt x="6049" y="6049"/>
                      </a:lnTo>
                      <a:lnTo>
                        <a:pt x="604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48" name="Google Shape;148;p5"/>
          <p:cNvSpPr txBox="1"/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49" name="Google Shape;149;p5"/>
          <p:cNvSpPr txBox="1"/>
          <p:nvPr>
            <p:ph idx="2" type="title"/>
          </p:nvPr>
        </p:nvSpPr>
        <p:spPr>
          <a:xfrm>
            <a:off x="5010889" y="3016964"/>
            <a:ext cx="2633400" cy="4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0" name="Google Shape;150;p5"/>
          <p:cNvSpPr txBox="1"/>
          <p:nvPr>
            <p:ph idx="3" type="title"/>
          </p:nvPr>
        </p:nvSpPr>
        <p:spPr>
          <a:xfrm>
            <a:off x="5010900" y="3417588"/>
            <a:ext cx="2633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b="0" sz="1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51" name="Google Shape;151;p5"/>
          <p:cNvSpPr txBox="1"/>
          <p:nvPr>
            <p:ph idx="4" type="title"/>
          </p:nvPr>
        </p:nvSpPr>
        <p:spPr>
          <a:xfrm>
            <a:off x="1499700" y="3016964"/>
            <a:ext cx="2633700" cy="4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2" name="Google Shape;152;p5"/>
          <p:cNvSpPr txBox="1"/>
          <p:nvPr>
            <p:ph idx="5" type="title"/>
          </p:nvPr>
        </p:nvSpPr>
        <p:spPr>
          <a:xfrm>
            <a:off x="1499700" y="3417588"/>
            <a:ext cx="26337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b="0" sz="1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❏"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6"/>
          <p:cNvGrpSpPr/>
          <p:nvPr/>
        </p:nvGrpSpPr>
        <p:grpSpPr>
          <a:xfrm>
            <a:off x="334313" y="4742608"/>
            <a:ext cx="685225" cy="579075"/>
            <a:chOff x="457200" y="1099375"/>
            <a:chExt cx="685225" cy="579075"/>
          </a:xfrm>
        </p:grpSpPr>
        <p:sp>
          <p:nvSpPr>
            <p:cNvPr id="155" name="Google Shape;155;p6"/>
            <p:cNvSpPr/>
            <p:nvPr/>
          </p:nvSpPr>
          <p:spPr>
            <a:xfrm>
              <a:off x="457200" y="1575025"/>
              <a:ext cx="107175" cy="92100"/>
            </a:xfrm>
            <a:custGeom>
              <a:rect b="b" l="l" r="r" t="t"/>
              <a:pathLst>
                <a:path extrusionOk="0" h="3684" w="4287">
                  <a:moveTo>
                    <a:pt x="1834" y="1"/>
                  </a:moveTo>
                  <a:cubicBezTo>
                    <a:pt x="822" y="1"/>
                    <a:pt x="0" y="822"/>
                    <a:pt x="0" y="1846"/>
                  </a:cubicBezTo>
                  <a:cubicBezTo>
                    <a:pt x="0" y="2950"/>
                    <a:pt x="906" y="3684"/>
                    <a:pt x="1850" y="3684"/>
                  </a:cubicBezTo>
                  <a:cubicBezTo>
                    <a:pt x="2300" y="3684"/>
                    <a:pt x="2758" y="3517"/>
                    <a:pt x="3131" y="3144"/>
                  </a:cubicBezTo>
                  <a:cubicBezTo>
                    <a:pt x="4286" y="1989"/>
                    <a:pt x="3465" y="1"/>
                    <a:pt x="18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457200" y="1337200"/>
              <a:ext cx="107175" cy="91875"/>
            </a:xfrm>
            <a:custGeom>
              <a:rect b="b" l="l" r="r" t="t"/>
              <a:pathLst>
                <a:path extrusionOk="0" h="3675" w="4287">
                  <a:moveTo>
                    <a:pt x="1834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44"/>
                    <a:pt x="903" y="3674"/>
                    <a:pt x="1844" y="3674"/>
                  </a:cubicBezTo>
                  <a:cubicBezTo>
                    <a:pt x="2296" y="3674"/>
                    <a:pt x="2757" y="3506"/>
                    <a:pt x="3131" y="3132"/>
                  </a:cubicBezTo>
                  <a:cubicBezTo>
                    <a:pt x="4286" y="1977"/>
                    <a:pt x="3465" y="0"/>
                    <a:pt x="18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457200" y="1099375"/>
              <a:ext cx="107175" cy="91800"/>
            </a:xfrm>
            <a:custGeom>
              <a:rect b="b" l="l" r="r" t="t"/>
              <a:pathLst>
                <a:path extrusionOk="0" h="3672" w="4287">
                  <a:moveTo>
                    <a:pt x="1834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38"/>
                    <a:pt x="906" y="3672"/>
                    <a:pt x="1850" y="3672"/>
                  </a:cubicBezTo>
                  <a:cubicBezTo>
                    <a:pt x="2300" y="3672"/>
                    <a:pt x="2758" y="3505"/>
                    <a:pt x="3131" y="3132"/>
                  </a:cubicBezTo>
                  <a:cubicBezTo>
                    <a:pt x="4286" y="1977"/>
                    <a:pt x="3465" y="0"/>
                    <a:pt x="18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649775" y="1578900"/>
              <a:ext cx="107475" cy="92000"/>
            </a:xfrm>
            <a:custGeom>
              <a:rect b="b" l="l" r="r" t="t"/>
              <a:pathLst>
                <a:path extrusionOk="0" h="3680" w="4299">
                  <a:moveTo>
                    <a:pt x="1846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44"/>
                    <a:pt x="903" y="3679"/>
                    <a:pt x="1848" y="3679"/>
                  </a:cubicBezTo>
                  <a:cubicBezTo>
                    <a:pt x="2302" y="3679"/>
                    <a:pt x="2765" y="3510"/>
                    <a:pt x="3144" y="3132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649775" y="1341075"/>
              <a:ext cx="107475" cy="91800"/>
            </a:xfrm>
            <a:custGeom>
              <a:rect b="b" l="l" r="r" t="t"/>
              <a:pathLst>
                <a:path extrusionOk="0" h="3672" w="4299">
                  <a:moveTo>
                    <a:pt x="1846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38"/>
                    <a:pt x="906" y="3671"/>
                    <a:pt x="1854" y="3671"/>
                  </a:cubicBezTo>
                  <a:cubicBezTo>
                    <a:pt x="2305" y="3671"/>
                    <a:pt x="2767" y="3505"/>
                    <a:pt x="3144" y="3132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649775" y="1102950"/>
              <a:ext cx="107475" cy="92100"/>
            </a:xfrm>
            <a:custGeom>
              <a:rect b="b" l="l" r="r" t="t"/>
              <a:pathLst>
                <a:path extrusionOk="0" h="3684" w="4299">
                  <a:moveTo>
                    <a:pt x="1846" y="0"/>
                  </a:moveTo>
                  <a:cubicBezTo>
                    <a:pt x="822" y="0"/>
                    <a:pt x="0" y="822"/>
                    <a:pt x="0" y="1846"/>
                  </a:cubicBezTo>
                  <a:cubicBezTo>
                    <a:pt x="0" y="2950"/>
                    <a:pt x="906" y="3683"/>
                    <a:pt x="1854" y="3683"/>
                  </a:cubicBezTo>
                  <a:cubicBezTo>
                    <a:pt x="2305" y="3683"/>
                    <a:pt x="2767" y="3516"/>
                    <a:pt x="3144" y="3144"/>
                  </a:cubicBezTo>
                  <a:cubicBezTo>
                    <a:pt x="4299" y="1989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842350" y="1582775"/>
              <a:ext cx="107475" cy="91850"/>
            </a:xfrm>
            <a:custGeom>
              <a:rect b="b" l="l" r="r" t="t"/>
              <a:pathLst>
                <a:path extrusionOk="0" h="3674" w="4299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44"/>
                    <a:pt x="903" y="3674"/>
                    <a:pt x="1849" y="3674"/>
                  </a:cubicBezTo>
                  <a:cubicBezTo>
                    <a:pt x="2302" y="3674"/>
                    <a:pt x="2766" y="3506"/>
                    <a:pt x="3144" y="3131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842350" y="1344950"/>
              <a:ext cx="107475" cy="91800"/>
            </a:xfrm>
            <a:custGeom>
              <a:rect b="b" l="l" r="r" t="t"/>
              <a:pathLst>
                <a:path extrusionOk="0" h="3672" w="4299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38"/>
                    <a:pt x="907" y="3671"/>
                    <a:pt x="1854" y="3671"/>
                  </a:cubicBezTo>
                  <a:cubicBezTo>
                    <a:pt x="2306" y="3671"/>
                    <a:pt x="2767" y="3504"/>
                    <a:pt x="3144" y="3131"/>
                  </a:cubicBezTo>
                  <a:cubicBezTo>
                    <a:pt x="4299" y="1976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842350" y="1106825"/>
              <a:ext cx="107475" cy="92000"/>
            </a:xfrm>
            <a:custGeom>
              <a:rect b="b" l="l" r="r" t="t"/>
              <a:pathLst>
                <a:path extrusionOk="0" h="3680" w="4299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44"/>
                    <a:pt x="903" y="3679"/>
                    <a:pt x="1848" y="3679"/>
                  </a:cubicBezTo>
                  <a:cubicBezTo>
                    <a:pt x="2302" y="3679"/>
                    <a:pt x="2766" y="3510"/>
                    <a:pt x="3144" y="3131"/>
                  </a:cubicBezTo>
                  <a:cubicBezTo>
                    <a:pt x="4299" y="1976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1034950" y="1586625"/>
              <a:ext cx="107475" cy="91825"/>
            </a:xfrm>
            <a:custGeom>
              <a:rect b="b" l="l" r="r" t="t"/>
              <a:pathLst>
                <a:path extrusionOk="0" h="3673" w="4299">
                  <a:moveTo>
                    <a:pt x="1846" y="1"/>
                  </a:moveTo>
                  <a:cubicBezTo>
                    <a:pt x="833" y="1"/>
                    <a:pt x="0" y="822"/>
                    <a:pt x="12" y="1834"/>
                  </a:cubicBezTo>
                  <a:cubicBezTo>
                    <a:pt x="12" y="2939"/>
                    <a:pt x="918" y="3672"/>
                    <a:pt x="1862" y="3672"/>
                  </a:cubicBezTo>
                  <a:cubicBezTo>
                    <a:pt x="2312" y="3672"/>
                    <a:pt x="2770" y="3505"/>
                    <a:pt x="3143" y="3132"/>
                  </a:cubicBezTo>
                  <a:cubicBezTo>
                    <a:pt x="4298" y="1977"/>
                    <a:pt x="3477" y="1"/>
                    <a:pt x="18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1034950" y="1348500"/>
              <a:ext cx="107475" cy="92100"/>
            </a:xfrm>
            <a:custGeom>
              <a:rect b="b" l="l" r="r" t="t"/>
              <a:pathLst>
                <a:path extrusionOk="0" h="3684" w="4299">
                  <a:moveTo>
                    <a:pt x="1846" y="1"/>
                  </a:moveTo>
                  <a:cubicBezTo>
                    <a:pt x="833" y="1"/>
                    <a:pt x="0" y="822"/>
                    <a:pt x="12" y="1846"/>
                  </a:cubicBezTo>
                  <a:cubicBezTo>
                    <a:pt x="12" y="2951"/>
                    <a:pt x="918" y="3684"/>
                    <a:pt x="1862" y="3684"/>
                  </a:cubicBezTo>
                  <a:cubicBezTo>
                    <a:pt x="2312" y="3684"/>
                    <a:pt x="2770" y="3517"/>
                    <a:pt x="3143" y="3144"/>
                  </a:cubicBezTo>
                  <a:cubicBezTo>
                    <a:pt x="4298" y="1989"/>
                    <a:pt x="3477" y="1"/>
                    <a:pt x="18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1035025" y="1110975"/>
              <a:ext cx="107400" cy="91800"/>
            </a:xfrm>
            <a:custGeom>
              <a:rect b="b" l="l" r="r" t="t"/>
              <a:pathLst>
                <a:path extrusionOk="0" h="3672" w="4296">
                  <a:moveTo>
                    <a:pt x="1821" y="1"/>
                  </a:moveTo>
                  <a:cubicBezTo>
                    <a:pt x="819" y="1"/>
                    <a:pt x="9" y="818"/>
                    <a:pt x="9" y="1822"/>
                  </a:cubicBezTo>
                  <a:cubicBezTo>
                    <a:pt x="1" y="2935"/>
                    <a:pt x="905" y="3671"/>
                    <a:pt x="1852" y="3671"/>
                  </a:cubicBezTo>
                  <a:cubicBezTo>
                    <a:pt x="2303" y="3671"/>
                    <a:pt x="2764" y="3505"/>
                    <a:pt x="3140" y="3132"/>
                  </a:cubicBezTo>
                  <a:cubicBezTo>
                    <a:pt x="4295" y="1977"/>
                    <a:pt x="3474" y="1"/>
                    <a:pt x="1843" y="1"/>
                  </a:cubicBezTo>
                  <a:cubicBezTo>
                    <a:pt x="1835" y="1"/>
                    <a:pt x="182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6"/>
          <p:cNvSpPr/>
          <p:nvPr/>
        </p:nvSpPr>
        <p:spPr>
          <a:xfrm>
            <a:off x="-318075" y="2106550"/>
            <a:ext cx="896275" cy="156875"/>
          </a:xfrm>
          <a:custGeom>
            <a:rect b="b" l="l" r="r" t="t"/>
            <a:pathLst>
              <a:path extrusionOk="0" h="6275" w="35851">
                <a:moveTo>
                  <a:pt x="0" y="0"/>
                </a:moveTo>
                <a:lnTo>
                  <a:pt x="0" y="393"/>
                </a:lnTo>
                <a:cubicBezTo>
                  <a:pt x="1679" y="393"/>
                  <a:pt x="2513" y="1774"/>
                  <a:pt x="3406" y="3239"/>
                </a:cubicBezTo>
                <a:cubicBezTo>
                  <a:pt x="4322" y="4727"/>
                  <a:pt x="5263" y="6275"/>
                  <a:pt x="7156" y="6275"/>
                </a:cubicBezTo>
                <a:cubicBezTo>
                  <a:pt x="9061" y="6275"/>
                  <a:pt x="10002" y="4727"/>
                  <a:pt x="10918" y="3239"/>
                </a:cubicBezTo>
                <a:cubicBezTo>
                  <a:pt x="11800" y="1774"/>
                  <a:pt x="12645" y="393"/>
                  <a:pt x="14324" y="393"/>
                </a:cubicBezTo>
                <a:cubicBezTo>
                  <a:pt x="16002" y="393"/>
                  <a:pt x="16848" y="1774"/>
                  <a:pt x="17741" y="3239"/>
                </a:cubicBezTo>
                <a:cubicBezTo>
                  <a:pt x="18646" y="4727"/>
                  <a:pt x="19586" y="6275"/>
                  <a:pt x="21491" y="6275"/>
                </a:cubicBezTo>
                <a:cubicBezTo>
                  <a:pt x="23396" y="6275"/>
                  <a:pt x="24337" y="4727"/>
                  <a:pt x="25242" y="3239"/>
                </a:cubicBezTo>
                <a:cubicBezTo>
                  <a:pt x="26135" y="1774"/>
                  <a:pt x="26980" y="393"/>
                  <a:pt x="28671" y="393"/>
                </a:cubicBezTo>
                <a:cubicBezTo>
                  <a:pt x="30349" y="393"/>
                  <a:pt x="31195" y="1774"/>
                  <a:pt x="32088" y="3239"/>
                </a:cubicBezTo>
                <a:cubicBezTo>
                  <a:pt x="32993" y="4727"/>
                  <a:pt x="33933" y="6275"/>
                  <a:pt x="35838" y="6275"/>
                </a:cubicBezTo>
                <a:lnTo>
                  <a:pt x="35850" y="5870"/>
                </a:lnTo>
                <a:cubicBezTo>
                  <a:pt x="34171" y="5870"/>
                  <a:pt x="33326" y="4489"/>
                  <a:pt x="32433" y="3024"/>
                </a:cubicBezTo>
                <a:cubicBezTo>
                  <a:pt x="31516" y="1536"/>
                  <a:pt x="30576" y="0"/>
                  <a:pt x="28671" y="0"/>
                </a:cubicBezTo>
                <a:cubicBezTo>
                  <a:pt x="26766" y="0"/>
                  <a:pt x="25825" y="1536"/>
                  <a:pt x="24920" y="3024"/>
                </a:cubicBezTo>
                <a:cubicBezTo>
                  <a:pt x="24027" y="4489"/>
                  <a:pt x="23182" y="5870"/>
                  <a:pt x="21503" y="5870"/>
                </a:cubicBezTo>
                <a:cubicBezTo>
                  <a:pt x="19824" y="5870"/>
                  <a:pt x="18991" y="4489"/>
                  <a:pt x="18098" y="3036"/>
                </a:cubicBezTo>
                <a:cubicBezTo>
                  <a:pt x="17181" y="1536"/>
                  <a:pt x="16229" y="0"/>
                  <a:pt x="14324" y="0"/>
                </a:cubicBezTo>
                <a:cubicBezTo>
                  <a:pt x="12419" y="0"/>
                  <a:pt x="11490" y="1536"/>
                  <a:pt x="10573" y="3024"/>
                </a:cubicBezTo>
                <a:cubicBezTo>
                  <a:pt x="9692" y="4489"/>
                  <a:pt x="8835" y="5870"/>
                  <a:pt x="7156" y="5870"/>
                </a:cubicBezTo>
                <a:cubicBezTo>
                  <a:pt x="5477" y="5870"/>
                  <a:pt x="4644" y="4489"/>
                  <a:pt x="3751" y="3024"/>
                </a:cubicBezTo>
                <a:cubicBezTo>
                  <a:pt x="2834" y="1536"/>
                  <a:pt x="1894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"/>
          <p:cNvSpPr/>
          <p:nvPr/>
        </p:nvSpPr>
        <p:spPr>
          <a:xfrm>
            <a:off x="8660075" y="125675"/>
            <a:ext cx="750400" cy="722000"/>
          </a:xfrm>
          <a:custGeom>
            <a:rect b="b" l="l" r="r" t="t"/>
            <a:pathLst>
              <a:path extrusionOk="0" h="28880" w="30016">
                <a:moveTo>
                  <a:pt x="15586" y="4364"/>
                </a:moveTo>
                <a:cubicBezTo>
                  <a:pt x="21146" y="4376"/>
                  <a:pt x="25658" y="8877"/>
                  <a:pt x="25670" y="14449"/>
                </a:cubicBezTo>
                <a:cubicBezTo>
                  <a:pt x="25658" y="18521"/>
                  <a:pt x="23206" y="22200"/>
                  <a:pt x="19443" y="23760"/>
                </a:cubicBezTo>
                <a:cubicBezTo>
                  <a:pt x="18192" y="24277"/>
                  <a:pt x="16879" y="24528"/>
                  <a:pt x="15577" y="24528"/>
                </a:cubicBezTo>
                <a:cubicBezTo>
                  <a:pt x="12954" y="24528"/>
                  <a:pt x="10380" y="23507"/>
                  <a:pt x="8454" y="21581"/>
                </a:cubicBezTo>
                <a:cubicBezTo>
                  <a:pt x="5572" y="18688"/>
                  <a:pt x="4703" y="14354"/>
                  <a:pt x="6263" y="10591"/>
                </a:cubicBezTo>
                <a:cubicBezTo>
                  <a:pt x="7835" y="6817"/>
                  <a:pt x="11502" y="4364"/>
                  <a:pt x="15586" y="4364"/>
                </a:cubicBezTo>
                <a:close/>
                <a:moveTo>
                  <a:pt x="15576" y="1"/>
                </a:moveTo>
                <a:cubicBezTo>
                  <a:pt x="11819" y="1"/>
                  <a:pt x="8126" y="1470"/>
                  <a:pt x="5370" y="4233"/>
                </a:cubicBezTo>
                <a:cubicBezTo>
                  <a:pt x="1239" y="8365"/>
                  <a:pt x="0" y="14580"/>
                  <a:pt x="2239" y="19973"/>
                </a:cubicBezTo>
                <a:cubicBezTo>
                  <a:pt x="4477" y="25367"/>
                  <a:pt x="9740" y="28879"/>
                  <a:pt x="15586" y="28879"/>
                </a:cubicBezTo>
                <a:cubicBezTo>
                  <a:pt x="23551" y="28867"/>
                  <a:pt x="30004" y="22414"/>
                  <a:pt x="30016" y="14449"/>
                </a:cubicBezTo>
                <a:cubicBezTo>
                  <a:pt x="30016" y="8603"/>
                  <a:pt x="26492" y="3340"/>
                  <a:pt x="21098" y="1102"/>
                </a:cubicBezTo>
                <a:cubicBezTo>
                  <a:pt x="19312" y="361"/>
                  <a:pt x="17436" y="1"/>
                  <a:pt x="1557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8430600" y="4324650"/>
            <a:ext cx="421200" cy="405175"/>
          </a:xfrm>
          <a:custGeom>
            <a:rect b="b" l="l" r="r" t="t"/>
            <a:pathLst>
              <a:path extrusionOk="0" h="16207" w="16848">
                <a:moveTo>
                  <a:pt x="8740" y="788"/>
                </a:moveTo>
                <a:cubicBezTo>
                  <a:pt x="12776" y="800"/>
                  <a:pt x="16050" y="4062"/>
                  <a:pt x="16050" y="8110"/>
                </a:cubicBezTo>
                <a:cubicBezTo>
                  <a:pt x="16050" y="11063"/>
                  <a:pt x="14264" y="13730"/>
                  <a:pt x="11538" y="14861"/>
                </a:cubicBezTo>
                <a:cubicBezTo>
                  <a:pt x="10632" y="15235"/>
                  <a:pt x="9683" y="15416"/>
                  <a:pt x="8742" y="15416"/>
                </a:cubicBezTo>
                <a:cubicBezTo>
                  <a:pt x="6836" y="15416"/>
                  <a:pt x="4963" y="14672"/>
                  <a:pt x="3560" y="13278"/>
                </a:cubicBezTo>
                <a:cubicBezTo>
                  <a:pt x="1477" y="11182"/>
                  <a:pt x="846" y="8039"/>
                  <a:pt x="1977" y="5300"/>
                </a:cubicBezTo>
                <a:cubicBezTo>
                  <a:pt x="3108" y="2574"/>
                  <a:pt x="5775" y="788"/>
                  <a:pt x="8740" y="788"/>
                </a:cubicBezTo>
                <a:close/>
                <a:moveTo>
                  <a:pt x="8737" y="1"/>
                </a:moveTo>
                <a:cubicBezTo>
                  <a:pt x="6630" y="1"/>
                  <a:pt x="4558" y="827"/>
                  <a:pt x="3013" y="2371"/>
                </a:cubicBezTo>
                <a:cubicBezTo>
                  <a:pt x="691" y="4693"/>
                  <a:pt x="0" y="8182"/>
                  <a:pt x="1251" y="11206"/>
                </a:cubicBezTo>
                <a:cubicBezTo>
                  <a:pt x="2501" y="14230"/>
                  <a:pt x="5453" y="16207"/>
                  <a:pt x="8740" y="16207"/>
                </a:cubicBezTo>
                <a:cubicBezTo>
                  <a:pt x="13216" y="16207"/>
                  <a:pt x="16836" y="12575"/>
                  <a:pt x="16848" y="8110"/>
                </a:cubicBezTo>
                <a:cubicBezTo>
                  <a:pt x="16836" y="4824"/>
                  <a:pt x="14871" y="1871"/>
                  <a:pt x="11835" y="621"/>
                </a:cubicBezTo>
                <a:cubicBezTo>
                  <a:pt x="10834" y="203"/>
                  <a:pt x="9781" y="1"/>
                  <a:pt x="873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"/>
          <p:cNvSpPr/>
          <p:nvPr/>
        </p:nvSpPr>
        <p:spPr>
          <a:xfrm>
            <a:off x="126525" y="3108250"/>
            <a:ext cx="306628" cy="306628"/>
          </a:xfrm>
          <a:custGeom>
            <a:rect b="b" l="l" r="r" t="t"/>
            <a:pathLst>
              <a:path extrusionOk="0" h="7514" w="7514">
                <a:moveTo>
                  <a:pt x="3763" y="1"/>
                </a:moveTo>
                <a:cubicBezTo>
                  <a:pt x="1691" y="1"/>
                  <a:pt x="0" y="1680"/>
                  <a:pt x="0" y="3763"/>
                </a:cubicBezTo>
                <a:cubicBezTo>
                  <a:pt x="0" y="5835"/>
                  <a:pt x="1691" y="7514"/>
                  <a:pt x="3763" y="7514"/>
                </a:cubicBezTo>
                <a:cubicBezTo>
                  <a:pt x="5835" y="7514"/>
                  <a:pt x="7513" y="5835"/>
                  <a:pt x="7513" y="3763"/>
                </a:cubicBezTo>
                <a:cubicBezTo>
                  <a:pt x="7513" y="1680"/>
                  <a:pt x="5835" y="1"/>
                  <a:pt x="376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6"/>
          <p:cNvGrpSpPr/>
          <p:nvPr/>
        </p:nvGrpSpPr>
        <p:grpSpPr>
          <a:xfrm>
            <a:off x="8547713" y="3685950"/>
            <a:ext cx="975125" cy="98825"/>
            <a:chOff x="7649075" y="1411438"/>
            <a:chExt cx="975125" cy="98825"/>
          </a:xfrm>
        </p:grpSpPr>
        <p:sp>
          <p:nvSpPr>
            <p:cNvPr id="172" name="Google Shape;172;p6"/>
            <p:cNvSpPr/>
            <p:nvPr/>
          </p:nvSpPr>
          <p:spPr>
            <a:xfrm>
              <a:off x="7649075" y="1421400"/>
              <a:ext cx="800400" cy="78900"/>
            </a:xfrm>
            <a:custGeom>
              <a:rect b="b" l="l" r="r" t="t"/>
              <a:pathLst>
                <a:path extrusionOk="0" h="3156" w="32016">
                  <a:moveTo>
                    <a:pt x="0" y="0"/>
                  </a:moveTo>
                  <a:lnTo>
                    <a:pt x="0" y="3155"/>
                  </a:lnTo>
                  <a:lnTo>
                    <a:pt x="32016" y="3155"/>
                  </a:lnTo>
                  <a:lnTo>
                    <a:pt x="320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8525375" y="1411438"/>
              <a:ext cx="98825" cy="98825"/>
            </a:xfrm>
            <a:custGeom>
              <a:rect b="b" l="l" r="r" t="t"/>
              <a:pathLst>
                <a:path extrusionOk="0" h="3953" w="3953">
                  <a:moveTo>
                    <a:pt x="0" y="0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6"/>
          <p:cNvGrpSpPr/>
          <p:nvPr/>
        </p:nvGrpSpPr>
        <p:grpSpPr>
          <a:xfrm>
            <a:off x="528300" y="223950"/>
            <a:ext cx="571550" cy="354225"/>
            <a:chOff x="2378875" y="567700"/>
            <a:chExt cx="571550" cy="354225"/>
          </a:xfrm>
        </p:grpSpPr>
        <p:sp>
          <p:nvSpPr>
            <p:cNvPr id="175" name="Google Shape;175;p6"/>
            <p:cNvSpPr/>
            <p:nvPr/>
          </p:nvSpPr>
          <p:spPr>
            <a:xfrm>
              <a:off x="2378875" y="793325"/>
              <a:ext cx="128600" cy="128600"/>
            </a:xfrm>
            <a:custGeom>
              <a:rect b="b" l="l" r="r" t="t"/>
              <a:pathLst>
                <a:path extrusionOk="0" h="5144" w="5144">
                  <a:moveTo>
                    <a:pt x="0" y="0"/>
                  </a:moveTo>
                  <a:lnTo>
                    <a:pt x="0" y="5144"/>
                  </a:lnTo>
                  <a:lnTo>
                    <a:pt x="5144" y="5144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2851600" y="666550"/>
              <a:ext cx="98825" cy="98850"/>
            </a:xfrm>
            <a:custGeom>
              <a:rect b="b" l="l" r="r" t="t"/>
              <a:pathLst>
                <a:path extrusionOk="0" h="3954" w="3953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2535525" y="567700"/>
              <a:ext cx="98850" cy="98850"/>
            </a:xfrm>
            <a:custGeom>
              <a:rect b="b" l="l" r="r" t="t"/>
              <a:pathLst>
                <a:path extrusionOk="0" h="3954" w="3954">
                  <a:moveTo>
                    <a:pt x="1" y="1"/>
                  </a:moveTo>
                  <a:lnTo>
                    <a:pt x="1" y="3954"/>
                  </a:lnTo>
                  <a:lnTo>
                    <a:pt x="3953" y="3954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6"/>
          <p:cNvSpPr/>
          <p:nvPr/>
        </p:nvSpPr>
        <p:spPr>
          <a:xfrm>
            <a:off x="334325" y="3685925"/>
            <a:ext cx="98825" cy="98850"/>
          </a:xfrm>
          <a:custGeom>
            <a:rect b="b" l="l" r="r" t="t"/>
            <a:pathLst>
              <a:path extrusionOk="0" h="3954" w="3953">
                <a:moveTo>
                  <a:pt x="0" y="1"/>
                </a:moveTo>
                <a:lnTo>
                  <a:pt x="0" y="3953"/>
                </a:lnTo>
                <a:lnTo>
                  <a:pt x="3953" y="3953"/>
                </a:lnTo>
                <a:lnTo>
                  <a:pt x="395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>
            <a:off x="8206725" y="4729813"/>
            <a:ext cx="223880" cy="223880"/>
          </a:xfrm>
          <a:custGeom>
            <a:rect b="b" l="l" r="r" t="t"/>
            <a:pathLst>
              <a:path extrusionOk="0" h="7514" w="7514">
                <a:moveTo>
                  <a:pt x="3763" y="1"/>
                </a:moveTo>
                <a:cubicBezTo>
                  <a:pt x="1691" y="1"/>
                  <a:pt x="0" y="1680"/>
                  <a:pt x="0" y="3763"/>
                </a:cubicBezTo>
                <a:cubicBezTo>
                  <a:pt x="0" y="5835"/>
                  <a:pt x="1691" y="7514"/>
                  <a:pt x="3763" y="7514"/>
                </a:cubicBezTo>
                <a:cubicBezTo>
                  <a:pt x="5835" y="7514"/>
                  <a:pt x="7513" y="5835"/>
                  <a:pt x="7513" y="3763"/>
                </a:cubicBezTo>
                <a:cubicBezTo>
                  <a:pt x="7513" y="1680"/>
                  <a:pt x="5835" y="1"/>
                  <a:pt x="376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6"/>
          <p:cNvSpPr txBox="1"/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7"/>
          <p:cNvGrpSpPr/>
          <p:nvPr/>
        </p:nvGrpSpPr>
        <p:grpSpPr>
          <a:xfrm>
            <a:off x="376775" y="315325"/>
            <a:ext cx="8053825" cy="4594688"/>
            <a:chOff x="376775" y="315325"/>
            <a:chExt cx="8053825" cy="4594688"/>
          </a:xfrm>
        </p:grpSpPr>
        <p:sp>
          <p:nvSpPr>
            <p:cNvPr id="183" name="Google Shape;183;p7"/>
            <p:cNvSpPr/>
            <p:nvPr/>
          </p:nvSpPr>
          <p:spPr>
            <a:xfrm flipH="1">
              <a:off x="2426450" y="4416475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 flipH="1">
              <a:off x="376775" y="315325"/>
              <a:ext cx="750400" cy="722000"/>
            </a:xfrm>
            <a:custGeom>
              <a:rect b="b" l="l" r="r" t="t"/>
              <a:pathLst>
                <a:path extrusionOk="0" h="28880" w="30016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 flipH="1" rot="10800000">
              <a:off x="7707395" y="4456567"/>
              <a:ext cx="421200" cy="405175"/>
            </a:xfrm>
            <a:custGeom>
              <a:rect b="b" l="l" r="r" t="t"/>
              <a:pathLst>
                <a:path extrusionOk="0" h="16207" w="16848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6" name="Google Shape;186;p7"/>
            <p:cNvGrpSpPr/>
            <p:nvPr/>
          </p:nvGrpSpPr>
          <p:grpSpPr>
            <a:xfrm flipH="1">
              <a:off x="5923025" y="455425"/>
              <a:ext cx="571550" cy="354225"/>
              <a:chOff x="2378875" y="567700"/>
              <a:chExt cx="571550" cy="354225"/>
            </a:xfrm>
          </p:grpSpPr>
          <p:sp>
            <p:nvSpPr>
              <p:cNvPr id="187" name="Google Shape;187;p7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" name="Google Shape;190;p7"/>
            <p:cNvGrpSpPr/>
            <p:nvPr/>
          </p:nvGrpSpPr>
          <p:grpSpPr>
            <a:xfrm flipH="1">
              <a:off x="441950" y="4330938"/>
              <a:ext cx="685225" cy="579075"/>
              <a:chOff x="457200" y="1099375"/>
              <a:chExt cx="685225" cy="579075"/>
            </a:xfrm>
          </p:grpSpPr>
          <p:sp>
            <p:nvSpPr>
              <p:cNvPr id="191" name="Google Shape;191;p7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7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7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3" name="Google Shape;203;p7"/>
            <p:cNvSpPr/>
            <p:nvPr/>
          </p:nvSpPr>
          <p:spPr>
            <a:xfrm flipH="1" rot="10800000">
              <a:off x="8206720" y="4191575"/>
              <a:ext cx="223880" cy="223880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7"/>
          <p:cNvSpPr txBox="1"/>
          <p:nvPr>
            <p:ph type="title"/>
          </p:nvPr>
        </p:nvSpPr>
        <p:spPr>
          <a:xfrm>
            <a:off x="1039375" y="1243050"/>
            <a:ext cx="5394300" cy="5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5" name="Google Shape;205;p7"/>
          <p:cNvSpPr txBox="1"/>
          <p:nvPr>
            <p:ph idx="1" type="body"/>
          </p:nvPr>
        </p:nvSpPr>
        <p:spPr>
          <a:xfrm>
            <a:off x="1039375" y="1842161"/>
            <a:ext cx="5016000" cy="20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❏"/>
              <a:defRPr sz="15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❏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❏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❏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❏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❏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❏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435075" y="451925"/>
            <a:ext cx="8420400" cy="4148042"/>
            <a:chOff x="435075" y="451925"/>
            <a:chExt cx="8420400" cy="4148042"/>
          </a:xfrm>
        </p:grpSpPr>
        <p:grpSp>
          <p:nvGrpSpPr>
            <p:cNvPr id="208" name="Google Shape;208;p8"/>
            <p:cNvGrpSpPr/>
            <p:nvPr/>
          </p:nvGrpSpPr>
          <p:grpSpPr>
            <a:xfrm rot="10800000">
              <a:off x="7572013" y="563867"/>
              <a:ext cx="685225" cy="579075"/>
              <a:chOff x="457200" y="1099375"/>
              <a:chExt cx="685225" cy="579075"/>
            </a:xfrm>
          </p:grpSpPr>
          <p:sp>
            <p:nvSpPr>
              <p:cNvPr id="209" name="Google Shape;209;p8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8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8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8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1" name="Google Shape;221;p8"/>
            <p:cNvSpPr/>
            <p:nvPr/>
          </p:nvSpPr>
          <p:spPr>
            <a:xfrm rot="10800000">
              <a:off x="2494375" y="4375192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 rot="10800000">
              <a:off x="7740050" y="3706867"/>
              <a:ext cx="750400" cy="722000"/>
            </a:xfrm>
            <a:custGeom>
              <a:rect b="b" l="l" r="r" t="t"/>
              <a:pathLst>
                <a:path extrusionOk="0" h="28880" w="30016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 rot="10800000">
              <a:off x="1853175" y="563867"/>
              <a:ext cx="421200" cy="405175"/>
            </a:xfrm>
            <a:custGeom>
              <a:rect b="b" l="l" r="r" t="t"/>
              <a:pathLst>
                <a:path extrusionOk="0" h="16207" w="16848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 rot="10800000">
              <a:off x="7858697" y="1904665"/>
              <a:ext cx="306628" cy="306628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5" name="Google Shape;225;p8"/>
            <p:cNvGrpSpPr/>
            <p:nvPr/>
          </p:nvGrpSpPr>
          <p:grpSpPr>
            <a:xfrm rot="10800000">
              <a:off x="435075" y="1807192"/>
              <a:ext cx="975125" cy="98825"/>
              <a:chOff x="7649075" y="1411438"/>
              <a:chExt cx="975125" cy="98825"/>
            </a:xfrm>
          </p:grpSpPr>
          <p:sp>
            <p:nvSpPr>
              <p:cNvPr id="226" name="Google Shape;226;p8"/>
              <p:cNvSpPr/>
              <p:nvPr/>
            </p:nvSpPr>
            <p:spPr>
              <a:xfrm>
                <a:off x="7649075" y="1421400"/>
                <a:ext cx="800400" cy="78900"/>
              </a:xfrm>
              <a:custGeom>
                <a:rect b="b" l="l" r="r" t="t"/>
                <a:pathLst>
                  <a:path extrusionOk="0" h="3156" w="32016">
                    <a:moveTo>
                      <a:pt x="0" y="0"/>
                    </a:moveTo>
                    <a:lnTo>
                      <a:pt x="0" y="3155"/>
                    </a:lnTo>
                    <a:lnTo>
                      <a:pt x="32016" y="3155"/>
                    </a:lnTo>
                    <a:lnTo>
                      <a:pt x="320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8"/>
              <p:cNvSpPr/>
              <p:nvPr/>
            </p:nvSpPr>
            <p:spPr>
              <a:xfrm>
                <a:off x="8525375" y="1411438"/>
                <a:ext cx="98825" cy="98825"/>
              </a:xfrm>
              <a:custGeom>
                <a:rect b="b" l="l" r="r" t="t"/>
                <a:pathLst>
                  <a:path extrusionOk="0" h="3953" w="3953">
                    <a:moveTo>
                      <a:pt x="0" y="0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8"/>
            <p:cNvGrpSpPr/>
            <p:nvPr/>
          </p:nvGrpSpPr>
          <p:grpSpPr>
            <a:xfrm rot="10800000">
              <a:off x="6340125" y="4245742"/>
              <a:ext cx="571550" cy="354225"/>
              <a:chOff x="2378875" y="567700"/>
              <a:chExt cx="571550" cy="354225"/>
            </a:xfrm>
          </p:grpSpPr>
          <p:sp>
            <p:nvSpPr>
              <p:cNvPr id="229" name="Google Shape;229;p8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2" name="Google Shape;232;p8"/>
            <p:cNvSpPr/>
            <p:nvPr/>
          </p:nvSpPr>
          <p:spPr>
            <a:xfrm rot="10800000">
              <a:off x="8756650" y="1654230"/>
              <a:ext cx="98825" cy="98850"/>
            </a:xfrm>
            <a:custGeom>
              <a:rect b="b" l="l" r="r" t="t"/>
              <a:pathLst>
                <a:path extrusionOk="0" h="3954" w="3953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3" name="Google Shape;233;p8"/>
            <p:cNvGrpSpPr/>
            <p:nvPr/>
          </p:nvGrpSpPr>
          <p:grpSpPr>
            <a:xfrm rot="10800000">
              <a:off x="787500" y="2904867"/>
              <a:ext cx="306625" cy="306325"/>
              <a:chOff x="8142850" y="658200"/>
              <a:chExt cx="306625" cy="306325"/>
            </a:xfrm>
          </p:grpSpPr>
          <p:sp>
            <p:nvSpPr>
              <p:cNvPr id="234" name="Google Shape;234;p8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rect b="b" l="l" r="r" t="t"/>
                <a:pathLst>
                  <a:path extrusionOk="0" h="6204" w="6204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rect b="b" l="l" r="r" t="t"/>
                <a:pathLst>
                  <a:path extrusionOk="0" h="6050" w="605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6" name="Google Shape;236;p8"/>
            <p:cNvSpPr/>
            <p:nvPr/>
          </p:nvSpPr>
          <p:spPr>
            <a:xfrm rot="10800000">
              <a:off x="6264250" y="733880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7" name="Google Shape;237;p8"/>
            <p:cNvGrpSpPr/>
            <p:nvPr/>
          </p:nvGrpSpPr>
          <p:grpSpPr>
            <a:xfrm rot="10800000">
              <a:off x="948838" y="3806667"/>
              <a:ext cx="685225" cy="579075"/>
              <a:chOff x="457200" y="1099375"/>
              <a:chExt cx="685225" cy="579075"/>
            </a:xfrm>
          </p:grpSpPr>
          <p:sp>
            <p:nvSpPr>
              <p:cNvPr id="238" name="Google Shape;238;p8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8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8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8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8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8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8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8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8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8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0" name="Google Shape;250;p8"/>
            <p:cNvSpPr/>
            <p:nvPr/>
          </p:nvSpPr>
          <p:spPr>
            <a:xfrm rot="10800000">
              <a:off x="1410195" y="451925"/>
              <a:ext cx="223880" cy="223880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" name="Google Shape;251;p8"/>
          <p:cNvSpPr txBox="1"/>
          <p:nvPr>
            <p:ph type="title"/>
          </p:nvPr>
        </p:nvSpPr>
        <p:spPr>
          <a:xfrm>
            <a:off x="1767600" y="1503678"/>
            <a:ext cx="5608800" cy="22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9"/>
          <p:cNvGrpSpPr/>
          <p:nvPr/>
        </p:nvGrpSpPr>
        <p:grpSpPr>
          <a:xfrm>
            <a:off x="642870" y="-295650"/>
            <a:ext cx="8275292" cy="4982742"/>
            <a:chOff x="642870" y="-295650"/>
            <a:chExt cx="8275292" cy="4982742"/>
          </a:xfrm>
        </p:grpSpPr>
        <p:sp>
          <p:nvSpPr>
            <p:cNvPr id="254" name="Google Shape;254;p9"/>
            <p:cNvSpPr/>
            <p:nvPr/>
          </p:nvSpPr>
          <p:spPr>
            <a:xfrm flipH="1">
              <a:off x="1851750" y="971050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 flipH="1">
              <a:off x="1156357" y="4025345"/>
              <a:ext cx="571568" cy="549822"/>
            </a:xfrm>
            <a:custGeom>
              <a:rect b="b" l="l" r="r" t="t"/>
              <a:pathLst>
                <a:path extrusionOk="0" h="16207" w="16848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6" name="Google Shape;256;p9"/>
            <p:cNvGrpSpPr/>
            <p:nvPr/>
          </p:nvGrpSpPr>
          <p:grpSpPr>
            <a:xfrm flipH="1">
              <a:off x="7943038" y="4286050"/>
              <a:ext cx="975125" cy="98825"/>
              <a:chOff x="7649075" y="1411438"/>
              <a:chExt cx="975125" cy="98825"/>
            </a:xfrm>
          </p:grpSpPr>
          <p:sp>
            <p:nvSpPr>
              <p:cNvPr id="257" name="Google Shape;257;p9"/>
              <p:cNvSpPr/>
              <p:nvPr/>
            </p:nvSpPr>
            <p:spPr>
              <a:xfrm>
                <a:off x="7649075" y="1421400"/>
                <a:ext cx="800400" cy="78900"/>
              </a:xfrm>
              <a:custGeom>
                <a:rect b="b" l="l" r="r" t="t"/>
                <a:pathLst>
                  <a:path extrusionOk="0" h="3156" w="32016">
                    <a:moveTo>
                      <a:pt x="0" y="0"/>
                    </a:moveTo>
                    <a:lnTo>
                      <a:pt x="0" y="3155"/>
                    </a:lnTo>
                    <a:lnTo>
                      <a:pt x="32016" y="3155"/>
                    </a:lnTo>
                    <a:lnTo>
                      <a:pt x="320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8525375" y="1411438"/>
                <a:ext cx="98825" cy="98825"/>
              </a:xfrm>
              <a:custGeom>
                <a:rect b="b" l="l" r="r" t="t"/>
                <a:pathLst>
                  <a:path extrusionOk="0" h="3953" w="3953">
                    <a:moveTo>
                      <a:pt x="0" y="0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9"/>
            <p:cNvGrpSpPr/>
            <p:nvPr/>
          </p:nvGrpSpPr>
          <p:grpSpPr>
            <a:xfrm flipH="1">
              <a:off x="642870" y="699120"/>
              <a:ext cx="354581" cy="354234"/>
              <a:chOff x="8142850" y="658200"/>
              <a:chExt cx="306625" cy="306325"/>
            </a:xfrm>
          </p:grpSpPr>
          <p:sp>
            <p:nvSpPr>
              <p:cNvPr id="260" name="Google Shape;260;p9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rect b="b" l="l" r="r" t="t"/>
                <a:pathLst>
                  <a:path extrusionOk="0" h="6204" w="6204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rect b="b" l="l" r="r" t="t"/>
                <a:pathLst>
                  <a:path extrusionOk="0" h="6050" w="605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2" name="Google Shape;262;p9"/>
            <p:cNvSpPr/>
            <p:nvPr/>
          </p:nvSpPr>
          <p:spPr>
            <a:xfrm flipH="1">
              <a:off x="713395" y="4463213"/>
              <a:ext cx="223880" cy="223880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3" name="Google Shape;263;p9"/>
            <p:cNvGrpSpPr/>
            <p:nvPr/>
          </p:nvGrpSpPr>
          <p:grpSpPr>
            <a:xfrm>
              <a:off x="8063188" y="426350"/>
              <a:ext cx="685225" cy="579075"/>
              <a:chOff x="457200" y="1099375"/>
              <a:chExt cx="685225" cy="579075"/>
            </a:xfrm>
          </p:grpSpPr>
          <p:sp>
            <p:nvSpPr>
              <p:cNvPr id="264" name="Google Shape;264;p9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9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9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9"/>
            <p:cNvGrpSpPr/>
            <p:nvPr/>
          </p:nvGrpSpPr>
          <p:grpSpPr>
            <a:xfrm>
              <a:off x="4132025" y="3867800"/>
              <a:ext cx="571550" cy="354225"/>
              <a:chOff x="2378875" y="567700"/>
              <a:chExt cx="571550" cy="354225"/>
            </a:xfrm>
          </p:grpSpPr>
          <p:sp>
            <p:nvSpPr>
              <p:cNvPr id="277" name="Google Shape;277;p9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9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0" name="Google Shape;280;p9"/>
            <p:cNvSpPr/>
            <p:nvPr/>
          </p:nvSpPr>
          <p:spPr>
            <a:xfrm>
              <a:off x="4132025" y="-295650"/>
              <a:ext cx="750400" cy="722000"/>
            </a:xfrm>
            <a:custGeom>
              <a:rect b="b" l="l" r="r" t="t"/>
              <a:pathLst>
                <a:path extrusionOk="0" h="28880" w="30016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9"/>
          <p:cNvSpPr txBox="1"/>
          <p:nvPr>
            <p:ph type="title"/>
          </p:nvPr>
        </p:nvSpPr>
        <p:spPr>
          <a:xfrm>
            <a:off x="1025950" y="1743900"/>
            <a:ext cx="4045200" cy="7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2" name="Google Shape;282;p9"/>
          <p:cNvSpPr txBox="1"/>
          <p:nvPr>
            <p:ph idx="1" type="subTitle"/>
          </p:nvPr>
        </p:nvSpPr>
        <p:spPr>
          <a:xfrm>
            <a:off x="1025950" y="2445300"/>
            <a:ext cx="36399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10"/>
          <p:cNvGrpSpPr/>
          <p:nvPr/>
        </p:nvGrpSpPr>
        <p:grpSpPr>
          <a:xfrm>
            <a:off x="211195" y="-161110"/>
            <a:ext cx="8660830" cy="5453393"/>
            <a:chOff x="211195" y="-161110"/>
            <a:chExt cx="8660830" cy="5453393"/>
          </a:xfrm>
        </p:grpSpPr>
        <p:grpSp>
          <p:nvGrpSpPr>
            <p:cNvPr id="285" name="Google Shape;285;p10"/>
            <p:cNvGrpSpPr/>
            <p:nvPr/>
          </p:nvGrpSpPr>
          <p:grpSpPr>
            <a:xfrm rot="10800000">
              <a:off x="8087975" y="-161110"/>
              <a:ext cx="685225" cy="579075"/>
              <a:chOff x="457200" y="1099375"/>
              <a:chExt cx="685225" cy="579075"/>
            </a:xfrm>
          </p:grpSpPr>
          <p:sp>
            <p:nvSpPr>
              <p:cNvPr id="286" name="Google Shape;286;p10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0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0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0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0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0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0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0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0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0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0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0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8" name="Google Shape;298;p10"/>
            <p:cNvSpPr/>
            <p:nvPr/>
          </p:nvSpPr>
          <p:spPr>
            <a:xfrm rot="10800000">
              <a:off x="4302950" y="4375192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0"/>
            <p:cNvSpPr/>
            <p:nvPr/>
          </p:nvSpPr>
          <p:spPr>
            <a:xfrm rot="10800000">
              <a:off x="7740050" y="3706867"/>
              <a:ext cx="750400" cy="722000"/>
            </a:xfrm>
            <a:custGeom>
              <a:rect b="b" l="l" r="r" t="t"/>
              <a:pathLst>
                <a:path extrusionOk="0" h="28880" w="30016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0"/>
            <p:cNvSpPr/>
            <p:nvPr/>
          </p:nvSpPr>
          <p:spPr>
            <a:xfrm rot="10800000">
              <a:off x="292200" y="4401205"/>
              <a:ext cx="421200" cy="405175"/>
            </a:xfrm>
            <a:custGeom>
              <a:rect b="b" l="l" r="r" t="t"/>
              <a:pathLst>
                <a:path extrusionOk="0" h="16207" w="16848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0"/>
            <p:cNvSpPr/>
            <p:nvPr/>
          </p:nvSpPr>
          <p:spPr>
            <a:xfrm rot="10800000">
              <a:off x="8490447" y="2363015"/>
              <a:ext cx="306628" cy="306628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2" name="Google Shape;302;p10"/>
            <p:cNvGrpSpPr/>
            <p:nvPr/>
          </p:nvGrpSpPr>
          <p:grpSpPr>
            <a:xfrm rot="10800000">
              <a:off x="7858700" y="4806367"/>
              <a:ext cx="975125" cy="98825"/>
              <a:chOff x="7649075" y="1411438"/>
              <a:chExt cx="975125" cy="98825"/>
            </a:xfrm>
          </p:grpSpPr>
          <p:sp>
            <p:nvSpPr>
              <p:cNvPr id="303" name="Google Shape;303;p10"/>
              <p:cNvSpPr/>
              <p:nvPr/>
            </p:nvSpPr>
            <p:spPr>
              <a:xfrm>
                <a:off x="7649075" y="1421400"/>
                <a:ext cx="800400" cy="78900"/>
              </a:xfrm>
              <a:custGeom>
                <a:rect b="b" l="l" r="r" t="t"/>
                <a:pathLst>
                  <a:path extrusionOk="0" h="3156" w="32016">
                    <a:moveTo>
                      <a:pt x="0" y="0"/>
                    </a:moveTo>
                    <a:lnTo>
                      <a:pt x="0" y="3155"/>
                    </a:lnTo>
                    <a:lnTo>
                      <a:pt x="32016" y="3155"/>
                    </a:lnTo>
                    <a:lnTo>
                      <a:pt x="320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0"/>
              <p:cNvSpPr/>
              <p:nvPr/>
            </p:nvSpPr>
            <p:spPr>
              <a:xfrm>
                <a:off x="8525375" y="1411438"/>
                <a:ext cx="98825" cy="98825"/>
              </a:xfrm>
              <a:custGeom>
                <a:rect b="b" l="l" r="r" t="t"/>
                <a:pathLst>
                  <a:path extrusionOk="0" h="3953" w="3953">
                    <a:moveTo>
                      <a:pt x="0" y="0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5" name="Google Shape;305;p10"/>
            <p:cNvGrpSpPr/>
            <p:nvPr/>
          </p:nvGrpSpPr>
          <p:grpSpPr>
            <a:xfrm rot="10800000">
              <a:off x="6500525" y="362580"/>
              <a:ext cx="571550" cy="354225"/>
              <a:chOff x="2378875" y="567700"/>
              <a:chExt cx="571550" cy="354225"/>
            </a:xfrm>
          </p:grpSpPr>
          <p:sp>
            <p:nvSpPr>
              <p:cNvPr id="306" name="Google Shape;306;p10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rect b="b" l="l" r="r" t="t"/>
                <a:pathLst>
                  <a:path extrusionOk="0" h="5144" w="5144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0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rect b="b" l="l" r="r" t="t"/>
                <a:pathLst>
                  <a:path extrusionOk="0" h="3954" w="3953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0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9" name="Google Shape;309;p10"/>
            <p:cNvSpPr/>
            <p:nvPr/>
          </p:nvSpPr>
          <p:spPr>
            <a:xfrm rot="10800000">
              <a:off x="8773200" y="1619855"/>
              <a:ext cx="98825" cy="98850"/>
            </a:xfrm>
            <a:custGeom>
              <a:rect b="b" l="l" r="r" t="t"/>
              <a:pathLst>
                <a:path extrusionOk="0" h="3954" w="3953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0" name="Google Shape;310;p10"/>
            <p:cNvGrpSpPr/>
            <p:nvPr/>
          </p:nvGrpSpPr>
          <p:grpSpPr>
            <a:xfrm rot="10800000">
              <a:off x="435075" y="3546567"/>
              <a:ext cx="306625" cy="306325"/>
              <a:chOff x="8142850" y="658200"/>
              <a:chExt cx="306625" cy="306325"/>
            </a:xfrm>
          </p:grpSpPr>
          <p:sp>
            <p:nvSpPr>
              <p:cNvPr id="311" name="Google Shape;311;p10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rect b="b" l="l" r="r" t="t"/>
                <a:pathLst>
                  <a:path extrusionOk="0" h="6204" w="6204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0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rect b="b" l="l" r="r" t="t"/>
                <a:pathLst>
                  <a:path extrusionOk="0" h="6050" w="605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3" name="Google Shape;313;p10"/>
            <p:cNvSpPr/>
            <p:nvPr/>
          </p:nvSpPr>
          <p:spPr>
            <a:xfrm rot="10800000">
              <a:off x="7693575" y="3223255"/>
              <a:ext cx="896275" cy="156875"/>
            </a:xfrm>
            <a:custGeom>
              <a:rect b="b" l="l" r="r" t="t"/>
              <a:pathLst>
                <a:path extrusionOk="0" h="6275" w="35851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4" name="Google Shape;314;p10"/>
            <p:cNvGrpSpPr/>
            <p:nvPr/>
          </p:nvGrpSpPr>
          <p:grpSpPr>
            <a:xfrm rot="10800000">
              <a:off x="1094113" y="4713208"/>
              <a:ext cx="685225" cy="579075"/>
              <a:chOff x="457200" y="1099375"/>
              <a:chExt cx="685225" cy="579075"/>
            </a:xfrm>
          </p:grpSpPr>
          <p:sp>
            <p:nvSpPr>
              <p:cNvPr id="315" name="Google Shape;315;p10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rect b="b" l="l" r="r" t="t"/>
                <a:pathLst>
                  <a:path extrusionOk="0" h="3684" w="4287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0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rect b="b" l="l" r="r" t="t"/>
                <a:pathLst>
                  <a:path extrusionOk="0" h="3675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0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rect b="b" l="l" r="r" t="t"/>
                <a:pathLst>
                  <a:path extrusionOk="0" h="3672" w="4287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0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0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0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0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rect b="b" l="l" r="r" t="t"/>
                <a:pathLst>
                  <a:path extrusionOk="0" h="3674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0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rect b="b" l="l" r="r" t="t"/>
                <a:pathLst>
                  <a:path extrusionOk="0" h="3672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0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rect b="b" l="l" r="r" t="t"/>
                <a:pathLst>
                  <a:path extrusionOk="0" h="3680" w="4299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0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rect b="b" l="l" r="r" t="t"/>
                <a:pathLst>
                  <a:path extrusionOk="0" h="3673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0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rect b="b" l="l" r="r" t="t"/>
                <a:pathLst>
                  <a:path extrusionOk="0" h="3684" w="4299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0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rect b="b" l="l" r="r" t="t"/>
                <a:pathLst>
                  <a:path extrusionOk="0" h="3672" w="4296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7" name="Google Shape;327;p10"/>
            <p:cNvSpPr/>
            <p:nvPr/>
          </p:nvSpPr>
          <p:spPr>
            <a:xfrm rot="10800000">
              <a:off x="211195" y="85250"/>
              <a:ext cx="223880" cy="223880"/>
            </a:xfrm>
            <a:custGeom>
              <a:rect b="b" l="l" r="r" t="t"/>
              <a:pathLst>
                <a:path extrusionOk="0" h="7514" w="7514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10"/>
          <p:cNvSpPr txBox="1"/>
          <p:nvPr>
            <p:ph type="title"/>
          </p:nvPr>
        </p:nvSpPr>
        <p:spPr>
          <a:xfrm>
            <a:off x="713400" y="539700"/>
            <a:ext cx="3663000" cy="9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b="1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b="1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b="1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b="1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b="1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b="1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b="1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b="1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b="1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5.jp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oogle Shape;1025;p33"/>
          <p:cNvGrpSpPr/>
          <p:nvPr/>
        </p:nvGrpSpPr>
        <p:grpSpPr>
          <a:xfrm>
            <a:off x="2327790" y="4526075"/>
            <a:ext cx="365438" cy="360001"/>
            <a:chOff x="-60991775" y="3376900"/>
            <a:chExt cx="315850" cy="311150"/>
          </a:xfrm>
        </p:grpSpPr>
        <p:sp>
          <p:nvSpPr>
            <p:cNvPr id="1026" name="Google Shape;1026;p33"/>
            <p:cNvSpPr/>
            <p:nvPr/>
          </p:nvSpPr>
          <p:spPr>
            <a:xfrm>
              <a:off x="-60991000" y="3376900"/>
              <a:ext cx="315075" cy="311150"/>
            </a:xfrm>
            <a:custGeom>
              <a:rect b="b" l="l" r="r" t="t"/>
              <a:pathLst>
                <a:path extrusionOk="0" h="12446" w="12603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3"/>
            <p:cNvSpPr/>
            <p:nvPr/>
          </p:nvSpPr>
          <p:spPr>
            <a:xfrm>
              <a:off x="-60991775" y="3404275"/>
              <a:ext cx="174875" cy="89250"/>
            </a:xfrm>
            <a:custGeom>
              <a:rect b="b" l="l" r="r" t="t"/>
              <a:pathLst>
                <a:path extrusionOk="0" h="3570" w="6995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3"/>
            <p:cNvSpPr/>
            <p:nvPr/>
          </p:nvSpPr>
          <p:spPr>
            <a:xfrm>
              <a:off x="-60795650" y="3513975"/>
              <a:ext cx="89000" cy="173300"/>
            </a:xfrm>
            <a:custGeom>
              <a:rect b="b" l="l" r="r" t="t"/>
              <a:pathLst>
                <a:path extrusionOk="0" h="6932" w="356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9" name="Google Shape;1029;p33"/>
          <p:cNvGrpSpPr/>
          <p:nvPr/>
        </p:nvGrpSpPr>
        <p:grpSpPr>
          <a:xfrm>
            <a:off x="6225843" y="1625996"/>
            <a:ext cx="2024630" cy="1513122"/>
            <a:chOff x="-60991775" y="3376900"/>
            <a:chExt cx="315850" cy="311150"/>
          </a:xfrm>
        </p:grpSpPr>
        <p:sp>
          <p:nvSpPr>
            <p:cNvPr id="1030" name="Google Shape;1030;p33"/>
            <p:cNvSpPr/>
            <p:nvPr/>
          </p:nvSpPr>
          <p:spPr>
            <a:xfrm>
              <a:off x="-60991000" y="3376900"/>
              <a:ext cx="315075" cy="311150"/>
            </a:xfrm>
            <a:custGeom>
              <a:rect b="b" l="l" r="r" t="t"/>
              <a:pathLst>
                <a:path extrusionOk="0" h="12446" w="12603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3"/>
            <p:cNvSpPr/>
            <p:nvPr/>
          </p:nvSpPr>
          <p:spPr>
            <a:xfrm>
              <a:off x="-60991775" y="3404275"/>
              <a:ext cx="174875" cy="89250"/>
            </a:xfrm>
            <a:custGeom>
              <a:rect b="b" l="l" r="r" t="t"/>
              <a:pathLst>
                <a:path extrusionOk="0" h="3570" w="6995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3"/>
            <p:cNvSpPr/>
            <p:nvPr/>
          </p:nvSpPr>
          <p:spPr>
            <a:xfrm>
              <a:off x="-60795650" y="3513975"/>
              <a:ext cx="89000" cy="173300"/>
            </a:xfrm>
            <a:custGeom>
              <a:rect b="b" l="l" r="r" t="t"/>
              <a:pathLst>
                <a:path extrusionOk="0" h="6932" w="356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3" name="Google Shape;1033;p33"/>
          <p:cNvGrpSpPr/>
          <p:nvPr/>
        </p:nvGrpSpPr>
        <p:grpSpPr>
          <a:xfrm>
            <a:off x="3984290" y="1701775"/>
            <a:ext cx="365438" cy="360001"/>
            <a:chOff x="-60991775" y="3376900"/>
            <a:chExt cx="315850" cy="311150"/>
          </a:xfrm>
        </p:grpSpPr>
        <p:sp>
          <p:nvSpPr>
            <p:cNvPr id="1034" name="Google Shape;1034;p33"/>
            <p:cNvSpPr/>
            <p:nvPr/>
          </p:nvSpPr>
          <p:spPr>
            <a:xfrm>
              <a:off x="-60991000" y="3376900"/>
              <a:ext cx="315075" cy="311150"/>
            </a:xfrm>
            <a:custGeom>
              <a:rect b="b" l="l" r="r" t="t"/>
              <a:pathLst>
                <a:path extrusionOk="0" h="12446" w="12603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3"/>
            <p:cNvSpPr/>
            <p:nvPr/>
          </p:nvSpPr>
          <p:spPr>
            <a:xfrm>
              <a:off x="-60991775" y="3404275"/>
              <a:ext cx="174875" cy="89250"/>
            </a:xfrm>
            <a:custGeom>
              <a:rect b="b" l="l" r="r" t="t"/>
              <a:pathLst>
                <a:path extrusionOk="0" h="3570" w="6995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3"/>
            <p:cNvSpPr/>
            <p:nvPr/>
          </p:nvSpPr>
          <p:spPr>
            <a:xfrm>
              <a:off x="-60795650" y="3513975"/>
              <a:ext cx="89000" cy="173300"/>
            </a:xfrm>
            <a:custGeom>
              <a:rect b="b" l="l" r="r" t="t"/>
              <a:pathLst>
                <a:path extrusionOk="0" h="6932" w="356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7" name="Google Shape;1037;p33"/>
          <p:cNvGrpSpPr/>
          <p:nvPr/>
        </p:nvGrpSpPr>
        <p:grpSpPr>
          <a:xfrm>
            <a:off x="5083365" y="4420650"/>
            <a:ext cx="365438" cy="360001"/>
            <a:chOff x="-60991775" y="3376900"/>
            <a:chExt cx="315850" cy="311150"/>
          </a:xfrm>
        </p:grpSpPr>
        <p:sp>
          <p:nvSpPr>
            <p:cNvPr id="1038" name="Google Shape;1038;p33"/>
            <p:cNvSpPr/>
            <p:nvPr/>
          </p:nvSpPr>
          <p:spPr>
            <a:xfrm>
              <a:off x="-60991000" y="3376900"/>
              <a:ext cx="315075" cy="311150"/>
            </a:xfrm>
            <a:custGeom>
              <a:rect b="b" l="l" r="r" t="t"/>
              <a:pathLst>
                <a:path extrusionOk="0" h="12446" w="12603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3"/>
            <p:cNvSpPr/>
            <p:nvPr/>
          </p:nvSpPr>
          <p:spPr>
            <a:xfrm>
              <a:off x="-60991775" y="3404275"/>
              <a:ext cx="174875" cy="89250"/>
            </a:xfrm>
            <a:custGeom>
              <a:rect b="b" l="l" r="r" t="t"/>
              <a:pathLst>
                <a:path extrusionOk="0" h="3570" w="6995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3"/>
            <p:cNvSpPr/>
            <p:nvPr/>
          </p:nvSpPr>
          <p:spPr>
            <a:xfrm>
              <a:off x="-60795650" y="3513975"/>
              <a:ext cx="89000" cy="173300"/>
            </a:xfrm>
            <a:custGeom>
              <a:rect b="b" l="l" r="r" t="t"/>
              <a:pathLst>
                <a:path extrusionOk="0" h="6932" w="356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1" name="Google Shape;1041;p33"/>
          <p:cNvGrpSpPr/>
          <p:nvPr/>
        </p:nvGrpSpPr>
        <p:grpSpPr>
          <a:xfrm>
            <a:off x="4903940" y="151350"/>
            <a:ext cx="365438" cy="360001"/>
            <a:chOff x="-60991775" y="3376900"/>
            <a:chExt cx="315850" cy="311150"/>
          </a:xfrm>
        </p:grpSpPr>
        <p:sp>
          <p:nvSpPr>
            <p:cNvPr id="1042" name="Google Shape;1042;p33"/>
            <p:cNvSpPr/>
            <p:nvPr/>
          </p:nvSpPr>
          <p:spPr>
            <a:xfrm>
              <a:off x="-60991000" y="3376900"/>
              <a:ext cx="315075" cy="311150"/>
            </a:xfrm>
            <a:custGeom>
              <a:rect b="b" l="l" r="r" t="t"/>
              <a:pathLst>
                <a:path extrusionOk="0" h="12446" w="12603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3"/>
            <p:cNvSpPr/>
            <p:nvPr/>
          </p:nvSpPr>
          <p:spPr>
            <a:xfrm>
              <a:off x="-60991775" y="3404275"/>
              <a:ext cx="174875" cy="89250"/>
            </a:xfrm>
            <a:custGeom>
              <a:rect b="b" l="l" r="r" t="t"/>
              <a:pathLst>
                <a:path extrusionOk="0" h="3570" w="6995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3"/>
            <p:cNvSpPr/>
            <p:nvPr/>
          </p:nvSpPr>
          <p:spPr>
            <a:xfrm>
              <a:off x="-60795650" y="3513975"/>
              <a:ext cx="89000" cy="173300"/>
            </a:xfrm>
            <a:custGeom>
              <a:rect b="b" l="l" r="r" t="t"/>
              <a:pathLst>
                <a:path extrusionOk="0" h="6932" w="356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45" name="Google Shape;104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925" y="103650"/>
            <a:ext cx="1388384" cy="4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6" name="Google Shape;1046;p33"/>
          <p:cNvSpPr txBox="1"/>
          <p:nvPr>
            <p:ph type="ctrTitle"/>
          </p:nvPr>
        </p:nvSpPr>
        <p:spPr>
          <a:xfrm>
            <a:off x="801438" y="1060927"/>
            <a:ext cx="7541100" cy="18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PROYECTO FINAL</a:t>
            </a:r>
            <a:endParaRPr sz="5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“</a:t>
            </a:r>
            <a:r>
              <a:rPr lang="en" sz="2500"/>
              <a:t>Definición</a:t>
            </a:r>
            <a:r>
              <a:rPr lang="en" sz="2500"/>
              <a:t> del perfil del pasajero para mejorar las campañas de marketing”</a:t>
            </a:r>
            <a:endParaRPr sz="2500"/>
          </a:p>
        </p:txBody>
      </p:sp>
      <p:sp>
        <p:nvSpPr>
          <p:cNvPr id="1047" name="Google Shape;1047;p33"/>
          <p:cNvSpPr txBox="1"/>
          <p:nvPr>
            <p:ph idx="1" type="subTitle"/>
          </p:nvPr>
        </p:nvSpPr>
        <p:spPr>
          <a:xfrm>
            <a:off x="238200" y="3423400"/>
            <a:ext cx="8667600" cy="12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latin typeface="Raleway"/>
                <a:ea typeface="Raleway"/>
                <a:cs typeface="Raleway"/>
                <a:sym typeface="Raleway"/>
              </a:rPr>
              <a:t>Integrantes</a:t>
            </a: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: Julieta Windischbauer, </a:t>
            </a: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Xiomara Pillaca Alarcon y Maria Victoria Giay.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latin typeface="Raleway"/>
                <a:ea typeface="Raleway"/>
                <a:cs typeface="Raleway"/>
                <a:sym typeface="Raleway"/>
              </a:rPr>
              <a:t>Institución</a:t>
            </a: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: Coder House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latin typeface="Raleway"/>
                <a:ea typeface="Raleway"/>
                <a:cs typeface="Raleway"/>
                <a:sym typeface="Raleway"/>
              </a:rPr>
              <a:t>Fecha de entrega</a:t>
            </a: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: 4/7/2022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42"/>
          <p:cNvSpPr txBox="1"/>
          <p:nvPr>
            <p:ph type="title"/>
          </p:nvPr>
        </p:nvSpPr>
        <p:spPr>
          <a:xfrm>
            <a:off x="1358700" y="283275"/>
            <a:ext cx="6426600" cy="10233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 Wrangling y EDA: análisis de componentes principales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204" name="Google Shape;1204;p42"/>
          <p:cNvSpPr txBox="1"/>
          <p:nvPr>
            <p:ph idx="4294967295" type="title"/>
          </p:nvPr>
        </p:nvSpPr>
        <p:spPr>
          <a:xfrm>
            <a:off x="0" y="0"/>
            <a:ext cx="8568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07</a:t>
            </a:r>
            <a:endParaRPr sz="2000"/>
          </a:p>
        </p:txBody>
      </p:sp>
      <p:pic>
        <p:nvPicPr>
          <p:cNvPr id="1205" name="Google Shape;120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037" y="2697075"/>
            <a:ext cx="3827700" cy="2261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06" name="Google Shape;1206;p42"/>
          <p:cNvGraphicFramePr/>
          <p:nvPr/>
        </p:nvGraphicFramePr>
        <p:xfrm>
          <a:off x="403875" y="246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{AEDBF001-D52E-4D65-B199-B4EB1A619F57}</a:tableStyleId>
              </a:tblPr>
              <a:tblGrid>
                <a:gridCol w="1248525"/>
                <a:gridCol w="670825"/>
                <a:gridCol w="1912325"/>
                <a:gridCol w="569900"/>
              </a:tblGrid>
              <a:tr h="289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Count</a:t>
                      </a:r>
                      <a:endParaRPr b="1"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Top</a:t>
                      </a:r>
                      <a:endParaRPr b="1"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Freq</a:t>
                      </a:r>
                      <a:endParaRPr b="1"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97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Gender</a:t>
                      </a:r>
                      <a:endParaRPr b="1"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25976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Female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13172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97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Customer Type</a:t>
                      </a:r>
                      <a:endParaRPr b="1"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25976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Loyal Customer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21177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97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Type of Travel</a:t>
                      </a:r>
                      <a:endParaRPr b="1"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25976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Business travel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18038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97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Class</a:t>
                      </a:r>
                      <a:endParaRPr b="1"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25976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Business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12495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97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satisfaction</a:t>
                      </a:r>
                      <a:endParaRPr b="1"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25976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neutral or dissatisfied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14573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7" name="Google Shape;1207;p42"/>
          <p:cNvGraphicFramePr/>
          <p:nvPr/>
        </p:nvGraphicFramePr>
        <p:xfrm>
          <a:off x="5422150" y="15373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383838"/>
                </a:solidFill>
                <a:tableStyleId>{AEDBF001-D52E-4D65-B199-B4EB1A619F57}</a:tableStyleId>
              </a:tblPr>
              <a:tblGrid>
                <a:gridCol w="617525"/>
                <a:gridCol w="771900"/>
                <a:gridCol w="950025"/>
                <a:gridCol w="95002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6675" marB="66675" marR="66675" marL="666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Count</a:t>
                      </a:r>
                      <a:endParaRPr b="1"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Meand</a:t>
                      </a:r>
                      <a:endParaRPr b="1"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Std</a:t>
                      </a:r>
                      <a:endParaRPr b="1"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Age</a:t>
                      </a:r>
                      <a:endParaRPr b="1"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 anchor="ctr"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25976.0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39.620958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15.13</a:t>
                      </a: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5685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208" name="Google Shape;1208;p42"/>
          <p:cNvSpPr txBox="1"/>
          <p:nvPr/>
        </p:nvSpPr>
        <p:spPr>
          <a:xfrm>
            <a:off x="403875" y="1537350"/>
            <a:ext cx="464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Analizamos el perfil del cliente teniendo en cuenta el género, el tipo de cliente, el tipo de viaje y la clase.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43"/>
          <p:cNvSpPr txBox="1"/>
          <p:nvPr>
            <p:ph type="title"/>
          </p:nvPr>
        </p:nvSpPr>
        <p:spPr>
          <a:xfrm>
            <a:off x="1372000" y="199650"/>
            <a:ext cx="6426600" cy="11391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 Wrangling y EDA: análisis de componentes principales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214" name="Google Shape;1214;p43"/>
          <p:cNvSpPr txBox="1"/>
          <p:nvPr>
            <p:ph idx="4294967295" type="title"/>
          </p:nvPr>
        </p:nvSpPr>
        <p:spPr>
          <a:xfrm>
            <a:off x="0" y="0"/>
            <a:ext cx="8568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08</a:t>
            </a:r>
            <a:endParaRPr sz="2000"/>
          </a:p>
        </p:txBody>
      </p:sp>
      <p:sp>
        <p:nvSpPr>
          <p:cNvPr id="1215" name="Google Shape;1215;p43"/>
          <p:cNvSpPr txBox="1"/>
          <p:nvPr>
            <p:ph idx="1" type="subTitle"/>
          </p:nvPr>
        </p:nvSpPr>
        <p:spPr>
          <a:xfrm>
            <a:off x="665400" y="1903275"/>
            <a:ext cx="7646100" cy="25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Género</a:t>
            </a:r>
            <a:r>
              <a:rPr lang="en" sz="1500"/>
              <a:t>: indistinto (viajan hombres y mujeres por igual). 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Edad promedio</a:t>
            </a:r>
            <a:r>
              <a:rPr lang="en" sz="1500"/>
              <a:t>: 40 años con un </a:t>
            </a:r>
            <a:r>
              <a:rPr lang="en" sz="1500"/>
              <a:t>desvío</a:t>
            </a:r>
            <a:r>
              <a:rPr lang="en" sz="1500"/>
              <a:t> </a:t>
            </a:r>
            <a:r>
              <a:rPr lang="en" sz="1500"/>
              <a:t>estándar</a:t>
            </a:r>
            <a:r>
              <a:rPr lang="en" sz="1500"/>
              <a:t> de 15 años(van entre los 20 y 50 años)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 los </a:t>
            </a:r>
            <a:r>
              <a:rPr b="1" lang="en" sz="1500"/>
              <a:t>clientes leales</a:t>
            </a:r>
            <a:r>
              <a:rPr lang="en" sz="1500"/>
              <a:t> la mayoría viaja en </a:t>
            </a:r>
            <a:r>
              <a:rPr b="1" lang="en" sz="1500"/>
              <a:t>business</a:t>
            </a:r>
            <a:r>
              <a:rPr lang="en" sz="1500"/>
              <a:t> mientras que de los </a:t>
            </a:r>
            <a:r>
              <a:rPr b="1" lang="en" sz="1500"/>
              <a:t>desleales</a:t>
            </a:r>
            <a:r>
              <a:rPr lang="en" sz="1500"/>
              <a:t> la mayoría viaja en </a:t>
            </a:r>
            <a:r>
              <a:rPr b="1" lang="en" sz="1500"/>
              <a:t>económica</a:t>
            </a:r>
            <a:r>
              <a:rPr lang="en" sz="1500"/>
              <a:t> (Eco).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Los clientes más </a:t>
            </a:r>
            <a:r>
              <a:rPr b="1" lang="en" sz="1500"/>
              <a:t>jóvenes</a:t>
            </a:r>
            <a:r>
              <a:rPr lang="en" sz="1500"/>
              <a:t> tienden a elegir clase </a:t>
            </a:r>
            <a:r>
              <a:rPr b="1" lang="en" sz="1500"/>
              <a:t>Eco o Eco Plus.</a:t>
            </a:r>
            <a:endParaRPr b="1"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Los </a:t>
            </a:r>
            <a:r>
              <a:rPr b="1" lang="en" sz="1500"/>
              <a:t>clientes</a:t>
            </a:r>
            <a:r>
              <a:rPr lang="en" sz="1500"/>
              <a:t> </a:t>
            </a:r>
            <a:r>
              <a:rPr b="1" lang="en" sz="1500"/>
              <a:t>desleales</a:t>
            </a:r>
            <a:r>
              <a:rPr lang="en" sz="1500"/>
              <a:t> hacen, en su mayoría, </a:t>
            </a:r>
            <a:r>
              <a:rPr b="1" lang="en" sz="1500"/>
              <a:t>viajes de negocios</a:t>
            </a:r>
            <a:r>
              <a:rPr lang="en" sz="1500"/>
              <a:t>.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Los </a:t>
            </a:r>
            <a:r>
              <a:rPr b="1" lang="en" sz="1500"/>
              <a:t>clientes desleales</a:t>
            </a:r>
            <a:r>
              <a:rPr lang="en" sz="1500"/>
              <a:t> suelen estar más i</a:t>
            </a:r>
            <a:r>
              <a:rPr b="1" lang="en" sz="1500"/>
              <a:t>nsatisfechos o estar indiferentes</a:t>
            </a:r>
            <a:r>
              <a:rPr lang="en" sz="1500"/>
              <a:t> frente al servicio.</a:t>
            </a:r>
            <a:endParaRPr sz="1500"/>
          </a:p>
        </p:txBody>
      </p:sp>
      <p:sp>
        <p:nvSpPr>
          <p:cNvPr id="1216" name="Google Shape;1216;p43"/>
          <p:cNvSpPr txBox="1"/>
          <p:nvPr>
            <p:ph idx="1" type="subTitle"/>
          </p:nvPr>
        </p:nvSpPr>
        <p:spPr>
          <a:xfrm>
            <a:off x="665400" y="1338750"/>
            <a:ext cx="2959800" cy="4464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chemeClr val="accent4"/>
                </a:highlight>
              </a:rPr>
              <a:t>PERFIL DEL CLIENTE</a:t>
            </a:r>
            <a:endParaRPr b="1" sz="1700">
              <a:highlight>
                <a:schemeClr val="accent4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44"/>
          <p:cNvSpPr txBox="1"/>
          <p:nvPr>
            <p:ph type="title"/>
          </p:nvPr>
        </p:nvSpPr>
        <p:spPr>
          <a:xfrm>
            <a:off x="1101000" y="365500"/>
            <a:ext cx="694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 Wrangling y EDA: análisis de componentes principales</a:t>
            </a:r>
            <a:endParaRPr/>
          </a:p>
        </p:txBody>
      </p:sp>
      <p:pic>
        <p:nvPicPr>
          <p:cNvPr id="1222" name="Google Shape;122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975" y="2517038"/>
            <a:ext cx="3848425" cy="2199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23" name="Google Shape;1223;p44"/>
          <p:cNvGraphicFramePr/>
          <p:nvPr/>
        </p:nvGraphicFramePr>
        <p:xfrm>
          <a:off x="529325" y="2638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{AEDBF001-D52E-4D65-B199-B4EB1A619F57}</a:tableStyleId>
              </a:tblPr>
              <a:tblGrid>
                <a:gridCol w="1426300"/>
                <a:gridCol w="689200"/>
                <a:gridCol w="1372300"/>
                <a:gridCol w="698550"/>
              </a:tblGrid>
              <a:tr h="289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Count</a:t>
                      </a:r>
                      <a:endParaRPr b="1"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Top</a:t>
                      </a:r>
                      <a:endParaRPr b="1"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Freq</a:t>
                      </a:r>
                      <a:endParaRPr b="1"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97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Gender</a:t>
                      </a:r>
                      <a:endParaRPr b="1"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11403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Female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5735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97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Customer Type</a:t>
                      </a:r>
                      <a:endParaRPr b="1"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11403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Loyal Customer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10195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97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Type of Travel</a:t>
                      </a:r>
                      <a:endParaRPr b="1"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11403</a:t>
                      </a:r>
                      <a:endParaRPr/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Business travel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10610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97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Class</a:t>
                      </a:r>
                      <a:endParaRPr b="1"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11403</a:t>
                      </a:r>
                      <a:endParaRPr/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Business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8686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4" name="Google Shape;1224;p44"/>
          <p:cNvGraphicFramePr/>
          <p:nvPr/>
        </p:nvGraphicFramePr>
        <p:xfrm>
          <a:off x="5343450" y="15003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383838"/>
                </a:solidFill>
                <a:tableStyleId>{AEDBF001-D52E-4D65-B199-B4EB1A619F57}</a:tableStyleId>
              </a:tblPr>
              <a:tblGrid>
                <a:gridCol w="617525"/>
                <a:gridCol w="771900"/>
                <a:gridCol w="950025"/>
                <a:gridCol w="950025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6675" marB="66675" marR="66675" marL="666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Count</a:t>
                      </a:r>
                      <a:endParaRPr b="1"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Meand</a:t>
                      </a:r>
                      <a:endParaRPr b="1"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Std</a:t>
                      </a:r>
                      <a:endParaRPr b="1"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Age</a:t>
                      </a:r>
                      <a:endParaRPr b="1"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 anchor="ctr"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11403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41.7032368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12.915298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225" name="Google Shape;1225;p44"/>
          <p:cNvSpPr txBox="1"/>
          <p:nvPr/>
        </p:nvSpPr>
        <p:spPr>
          <a:xfrm>
            <a:off x="403875" y="1537350"/>
            <a:ext cx="464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También a</a:t>
            </a: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nalizamos el perfil del cliente satisfecho teniendo en cuenta el género, el tipo de cliente, el tipo de viaje y la clase.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26" name="Google Shape;1226;p44"/>
          <p:cNvSpPr txBox="1"/>
          <p:nvPr>
            <p:ph idx="4294967295" type="title"/>
          </p:nvPr>
        </p:nvSpPr>
        <p:spPr>
          <a:xfrm>
            <a:off x="0" y="0"/>
            <a:ext cx="8568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09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45"/>
          <p:cNvSpPr txBox="1"/>
          <p:nvPr>
            <p:ph type="title"/>
          </p:nvPr>
        </p:nvSpPr>
        <p:spPr>
          <a:xfrm>
            <a:off x="1372000" y="199650"/>
            <a:ext cx="6426600" cy="11391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 Wrangling y EDA: análisis de componentes principales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232" name="Google Shape;1232;p45"/>
          <p:cNvSpPr txBox="1"/>
          <p:nvPr>
            <p:ph idx="4294967295" type="title"/>
          </p:nvPr>
        </p:nvSpPr>
        <p:spPr>
          <a:xfrm>
            <a:off x="0" y="0"/>
            <a:ext cx="8568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10</a:t>
            </a:r>
            <a:endParaRPr sz="2000"/>
          </a:p>
        </p:txBody>
      </p:sp>
      <p:sp>
        <p:nvSpPr>
          <p:cNvPr id="1233" name="Google Shape;1233;p45"/>
          <p:cNvSpPr txBox="1"/>
          <p:nvPr>
            <p:ph idx="1" type="subTitle"/>
          </p:nvPr>
        </p:nvSpPr>
        <p:spPr>
          <a:xfrm>
            <a:off x="665400" y="2373725"/>
            <a:ext cx="7497000" cy="147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Género</a:t>
            </a:r>
            <a:r>
              <a:rPr lang="en" sz="1500"/>
              <a:t>: indistinto (viajan hombres y mujeres por igual). 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Edad promedio</a:t>
            </a:r>
            <a:r>
              <a:rPr lang="en" sz="1500"/>
              <a:t>: 42 años con un desvío estándar de 12 años (de 30 a 50 años)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El 70% de los clientes están satisfechos cuando viajan en</a:t>
            </a:r>
            <a:r>
              <a:rPr b="1" lang="en" sz="1500"/>
              <a:t> Business Class.</a:t>
            </a:r>
            <a:endParaRPr b="1"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Más de la mitad de los clientes que </a:t>
            </a:r>
            <a:r>
              <a:rPr b="1" lang="en" sz="1500"/>
              <a:t>viajan por trabajo</a:t>
            </a:r>
            <a:r>
              <a:rPr lang="en" sz="1500"/>
              <a:t> están satisfechos con el servicio.</a:t>
            </a:r>
            <a:endParaRPr sz="1500"/>
          </a:p>
        </p:txBody>
      </p:sp>
      <p:sp>
        <p:nvSpPr>
          <p:cNvPr id="1234" name="Google Shape;1234;p45"/>
          <p:cNvSpPr txBox="1"/>
          <p:nvPr>
            <p:ph idx="1" type="subTitle"/>
          </p:nvPr>
        </p:nvSpPr>
        <p:spPr>
          <a:xfrm>
            <a:off x="665400" y="1338750"/>
            <a:ext cx="3129900" cy="7473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chemeClr val="accent4"/>
                </a:highlight>
              </a:rPr>
              <a:t>PERFIL DEL CLIENTE SATISFECHO</a:t>
            </a:r>
            <a:endParaRPr b="1" sz="1700">
              <a:highlight>
                <a:schemeClr val="accent4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46"/>
          <p:cNvSpPr txBox="1"/>
          <p:nvPr>
            <p:ph type="title"/>
          </p:nvPr>
        </p:nvSpPr>
        <p:spPr>
          <a:xfrm>
            <a:off x="1014750" y="316175"/>
            <a:ext cx="7114500" cy="861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 Wrangling y EDA: análisis de componentes principales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240" name="Google Shape;1240;p46"/>
          <p:cNvSpPr txBox="1"/>
          <p:nvPr>
            <p:ph idx="4294967295" type="title"/>
          </p:nvPr>
        </p:nvSpPr>
        <p:spPr>
          <a:xfrm>
            <a:off x="0" y="0"/>
            <a:ext cx="8568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11</a:t>
            </a:r>
            <a:endParaRPr sz="2000"/>
          </a:p>
        </p:txBody>
      </p:sp>
      <p:sp>
        <p:nvSpPr>
          <p:cNvPr id="1241" name="Google Shape;1241;p46"/>
          <p:cNvSpPr txBox="1"/>
          <p:nvPr>
            <p:ph idx="4294967295" type="subTitle"/>
          </p:nvPr>
        </p:nvSpPr>
        <p:spPr>
          <a:xfrm>
            <a:off x="7169700" y="1257150"/>
            <a:ext cx="1974300" cy="7473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chemeClr val="accent4"/>
                </a:highlight>
              </a:rPr>
              <a:t>PERFIL DEL VUELO</a:t>
            </a:r>
            <a:endParaRPr b="1" sz="1700">
              <a:highlight>
                <a:schemeClr val="accent4"/>
              </a:highlight>
            </a:endParaRPr>
          </a:p>
        </p:txBody>
      </p:sp>
      <p:pic>
        <p:nvPicPr>
          <p:cNvPr id="1242" name="Google Shape;1242;p46"/>
          <p:cNvPicPr preferRelativeResize="0"/>
          <p:nvPr/>
        </p:nvPicPr>
        <p:blipFill rotWithShape="1">
          <a:blip r:embed="rId3">
            <a:alphaModFix/>
          </a:blip>
          <a:srcRect b="14008" l="8073" r="8174" t="10474"/>
          <a:stretch/>
        </p:blipFill>
        <p:spPr>
          <a:xfrm>
            <a:off x="3027950" y="2569500"/>
            <a:ext cx="3606575" cy="236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43" name="Google Shape;1243;p46"/>
          <p:cNvSpPr/>
          <p:nvPr/>
        </p:nvSpPr>
        <p:spPr>
          <a:xfrm>
            <a:off x="329600" y="1819750"/>
            <a:ext cx="2112600" cy="252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 los vuelos de corta distancia se venden </a:t>
            </a: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más</a:t>
            </a: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asientos de Eco, y en los vuelos de larga distancia aumentan las personas que viajan en Business.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4" name="Google Shape;1244;p46"/>
          <p:cNvSpPr/>
          <p:nvPr/>
        </p:nvSpPr>
        <p:spPr>
          <a:xfrm>
            <a:off x="3150786" y="1476000"/>
            <a:ext cx="3360900" cy="68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Las personas adultas no suelen elegir vuelos de larga distancia.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5" name="Google Shape;1245;p46"/>
          <p:cNvSpPr/>
          <p:nvPr/>
        </p:nvSpPr>
        <p:spPr>
          <a:xfrm>
            <a:off x="7103125" y="3036100"/>
            <a:ext cx="1855800" cy="14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 los vuelos de larga distancia viajan principalmente clientes leales.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246" name="Google Shape;1246;p46"/>
          <p:cNvCxnSpPr/>
          <p:nvPr/>
        </p:nvCxnSpPr>
        <p:spPr>
          <a:xfrm flipH="1">
            <a:off x="2430775" y="3450900"/>
            <a:ext cx="623100" cy="1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7" name="Google Shape;1247;p46"/>
          <p:cNvCxnSpPr>
            <a:stCxn id="1242" idx="0"/>
            <a:endCxn id="1244" idx="2"/>
          </p:cNvCxnSpPr>
          <p:nvPr/>
        </p:nvCxnSpPr>
        <p:spPr>
          <a:xfrm rot="10800000">
            <a:off x="4831238" y="2160900"/>
            <a:ext cx="0" cy="40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8" name="Google Shape;1248;p46"/>
          <p:cNvCxnSpPr>
            <a:stCxn id="1242" idx="3"/>
            <a:endCxn id="1245" idx="1"/>
          </p:cNvCxnSpPr>
          <p:nvPr/>
        </p:nvCxnSpPr>
        <p:spPr>
          <a:xfrm>
            <a:off x="6634525" y="3751300"/>
            <a:ext cx="46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47"/>
          <p:cNvSpPr txBox="1"/>
          <p:nvPr>
            <p:ph type="title"/>
          </p:nvPr>
        </p:nvSpPr>
        <p:spPr>
          <a:xfrm>
            <a:off x="1358700" y="199650"/>
            <a:ext cx="6426600" cy="10575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 Wrangling y EDA: análisis de componentes principales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254" name="Google Shape;1254;p47"/>
          <p:cNvSpPr txBox="1"/>
          <p:nvPr>
            <p:ph idx="4294967295" type="title"/>
          </p:nvPr>
        </p:nvSpPr>
        <p:spPr>
          <a:xfrm>
            <a:off x="0" y="0"/>
            <a:ext cx="8568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12</a:t>
            </a:r>
            <a:endParaRPr sz="2000"/>
          </a:p>
        </p:txBody>
      </p:sp>
      <p:sp>
        <p:nvSpPr>
          <p:cNvPr id="1255" name="Google Shape;1255;p47"/>
          <p:cNvSpPr/>
          <p:nvPr/>
        </p:nvSpPr>
        <p:spPr>
          <a:xfrm>
            <a:off x="5692600" y="1351225"/>
            <a:ext cx="3152100" cy="27741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Analizando </a:t>
            </a: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únicamente</a:t>
            </a: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las variables propias del vuelo, se observa que la </a:t>
            </a: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mayoría</a:t>
            </a: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de las relaciones son </a:t>
            </a: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débiles</a:t>
            </a: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y directas, siendo la variable </a:t>
            </a: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limpieza</a:t>
            </a: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la que tiene cor</a:t>
            </a: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relación más fuerte</a:t>
            </a: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con las </a:t>
            </a: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variables</a:t>
            </a: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alimentos y </a:t>
            </a: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bebidas</a:t>
            </a: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comodidad del asiento</a:t>
            </a: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y </a:t>
            </a: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entretenimiento en el vuelo</a:t>
            </a: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56" name="Google Shape;125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348" y="1257150"/>
            <a:ext cx="5072978" cy="37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48"/>
          <p:cNvSpPr txBox="1"/>
          <p:nvPr>
            <p:ph type="title"/>
          </p:nvPr>
        </p:nvSpPr>
        <p:spPr>
          <a:xfrm>
            <a:off x="1358700" y="105575"/>
            <a:ext cx="6426600" cy="1174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Importancia de las variables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262" name="Google Shape;1262;p48"/>
          <p:cNvSpPr txBox="1"/>
          <p:nvPr>
            <p:ph idx="4294967295" type="title"/>
          </p:nvPr>
        </p:nvSpPr>
        <p:spPr>
          <a:xfrm>
            <a:off x="0" y="0"/>
            <a:ext cx="8568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13</a:t>
            </a:r>
            <a:endParaRPr sz="2000"/>
          </a:p>
        </p:txBody>
      </p:sp>
      <p:sp>
        <p:nvSpPr>
          <p:cNvPr id="1263" name="Google Shape;1263;p48"/>
          <p:cNvSpPr txBox="1"/>
          <p:nvPr>
            <p:ph idx="1" type="subTitle"/>
          </p:nvPr>
        </p:nvSpPr>
        <p:spPr>
          <a:xfrm>
            <a:off x="704400" y="1373775"/>
            <a:ext cx="2940300" cy="2878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 obtuvo que el  Random Forest es </a:t>
            </a:r>
            <a:r>
              <a:rPr b="1" lang="en" sz="1400"/>
              <a:t>el modelo que mejor se ajusta </a:t>
            </a:r>
            <a:r>
              <a:rPr lang="en" sz="1400"/>
              <a:t>a la base de datos que se </a:t>
            </a:r>
            <a:r>
              <a:rPr lang="en" sz="1400"/>
              <a:t>está</a:t>
            </a:r>
            <a:r>
              <a:rPr lang="en" sz="1400"/>
              <a:t> analizando.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El </a:t>
            </a:r>
            <a:r>
              <a:rPr lang="en" sz="1400"/>
              <a:t>método</a:t>
            </a:r>
            <a:r>
              <a:rPr lang="en" sz="1400"/>
              <a:t> </a:t>
            </a:r>
            <a:r>
              <a:rPr b="1" lang="en" sz="1400"/>
              <a:t>Random Forest</a:t>
            </a:r>
            <a:r>
              <a:rPr lang="en" sz="1400"/>
              <a:t> </a:t>
            </a:r>
            <a:r>
              <a:rPr lang="en" sz="1400"/>
              <a:t>tiene</a:t>
            </a:r>
            <a:r>
              <a:rPr lang="en" sz="1400"/>
              <a:t> mayor exactitud a la hora de predecir si una cliente va a estar satisfecho o no, </a:t>
            </a:r>
            <a:r>
              <a:rPr lang="en" sz="1400"/>
              <a:t>según</a:t>
            </a:r>
            <a:r>
              <a:rPr lang="en" sz="1400"/>
              <a:t> las respuestas que se obtengan de la encuesta.</a:t>
            </a:r>
            <a:endParaRPr sz="1400"/>
          </a:p>
        </p:txBody>
      </p:sp>
      <p:pic>
        <p:nvPicPr>
          <p:cNvPr id="1264" name="Google Shape;126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725" y="1068975"/>
            <a:ext cx="4674250" cy="38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49"/>
          <p:cNvSpPr txBox="1"/>
          <p:nvPr>
            <p:ph idx="4294967295" type="title"/>
          </p:nvPr>
        </p:nvSpPr>
        <p:spPr>
          <a:xfrm>
            <a:off x="1358700" y="47250"/>
            <a:ext cx="6426600" cy="10575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Algoritmo de clasificación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270" name="Google Shape;1270;p49"/>
          <p:cNvSpPr txBox="1"/>
          <p:nvPr>
            <p:ph idx="4294967295" type="title"/>
          </p:nvPr>
        </p:nvSpPr>
        <p:spPr>
          <a:xfrm>
            <a:off x="0" y="0"/>
            <a:ext cx="8568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14</a:t>
            </a:r>
            <a:endParaRPr sz="2000"/>
          </a:p>
        </p:txBody>
      </p:sp>
      <p:sp>
        <p:nvSpPr>
          <p:cNvPr id="1271" name="Google Shape;1271;p49"/>
          <p:cNvSpPr txBox="1"/>
          <p:nvPr>
            <p:ph idx="4294967295" type="subTitle"/>
          </p:nvPr>
        </p:nvSpPr>
        <p:spPr>
          <a:xfrm>
            <a:off x="856800" y="1010650"/>
            <a:ext cx="7555500" cy="6810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Analizamos 4 algoritmos de </a:t>
            </a:r>
            <a:r>
              <a:rPr lang="en" sz="1500"/>
              <a:t>clasificación</a:t>
            </a:r>
            <a:r>
              <a:rPr lang="en" sz="1500"/>
              <a:t>: KNN, </a:t>
            </a:r>
            <a:r>
              <a:rPr lang="en" sz="1500"/>
              <a:t>árbol</a:t>
            </a:r>
            <a:r>
              <a:rPr lang="en" sz="1500"/>
              <a:t> de </a:t>
            </a:r>
            <a:r>
              <a:rPr lang="en" sz="1500"/>
              <a:t>decisión, </a:t>
            </a:r>
            <a:r>
              <a:rPr lang="en" sz="1500"/>
              <a:t>random forest y Support Vector Machine's.</a:t>
            </a:r>
            <a:endParaRPr sz="1500"/>
          </a:p>
        </p:txBody>
      </p:sp>
      <p:graphicFrame>
        <p:nvGraphicFramePr>
          <p:cNvPr id="1272" name="Google Shape;1272;p49"/>
          <p:cNvGraphicFramePr/>
          <p:nvPr/>
        </p:nvGraphicFramePr>
        <p:xfrm>
          <a:off x="856800" y="187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{944BA9AE-7C1C-4480-9DD7-0357BD7577B6}</a:tableStyleId>
              </a:tblPr>
              <a:tblGrid>
                <a:gridCol w="1157575"/>
                <a:gridCol w="1570075"/>
                <a:gridCol w="2056875"/>
                <a:gridCol w="1408350"/>
                <a:gridCol w="1487400"/>
              </a:tblGrid>
              <a:tr h="2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Modelo</a:t>
                      </a:r>
                      <a:endParaRPr b="1"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Random Forest</a:t>
                      </a:r>
                      <a:endParaRPr b="1"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Support Vector Machine's</a:t>
                      </a:r>
                      <a:endParaRPr b="1"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KNN</a:t>
                      </a:r>
                      <a:endParaRPr b="1"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Decision Tree</a:t>
                      </a:r>
                      <a:endParaRPr b="1"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Accuracy</a:t>
                      </a:r>
                      <a:endParaRPr b="1"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0.92</a:t>
                      </a:r>
                      <a:endParaRPr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0.93</a:t>
                      </a:r>
                      <a:endParaRPr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0.92</a:t>
                      </a:r>
                      <a:endParaRPr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0.91</a:t>
                      </a:r>
                      <a:endParaRPr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Precision</a:t>
                      </a:r>
                      <a:endParaRPr b="1"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0.93</a:t>
                      </a:r>
                      <a:endParaRPr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0.93</a:t>
                      </a:r>
                      <a:endParaRPr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0.92</a:t>
                      </a:r>
                      <a:endParaRPr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0.89</a:t>
                      </a:r>
                      <a:endParaRPr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Recall</a:t>
                      </a:r>
                      <a:endParaRPr b="1"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0.88</a:t>
                      </a:r>
                      <a:endParaRPr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</a:t>
                      </a:r>
                      <a:endParaRPr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0.91</a:t>
                      </a:r>
                      <a:endParaRPr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0.91</a:t>
                      </a:r>
                      <a:endParaRPr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F1</a:t>
                      </a:r>
                      <a:endParaRPr b="1"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0.90</a:t>
                      </a:r>
                      <a:endParaRPr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0.91</a:t>
                      </a:r>
                      <a:endParaRPr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0.91</a:t>
                      </a:r>
                      <a:endParaRPr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0.90</a:t>
                      </a:r>
                      <a:endParaRPr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50"/>
          <p:cNvSpPr txBox="1"/>
          <p:nvPr>
            <p:ph idx="4294967295" type="title"/>
          </p:nvPr>
        </p:nvSpPr>
        <p:spPr>
          <a:xfrm>
            <a:off x="1369050" y="47250"/>
            <a:ext cx="6426600" cy="10575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Algoritmo de clasificación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278" name="Google Shape;1278;p50"/>
          <p:cNvSpPr txBox="1"/>
          <p:nvPr>
            <p:ph idx="4294967295" type="title"/>
          </p:nvPr>
        </p:nvSpPr>
        <p:spPr>
          <a:xfrm>
            <a:off x="0" y="0"/>
            <a:ext cx="8568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15</a:t>
            </a:r>
            <a:endParaRPr sz="2000"/>
          </a:p>
        </p:txBody>
      </p:sp>
      <p:pic>
        <p:nvPicPr>
          <p:cNvPr id="1279" name="Google Shape;127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00" y="1596050"/>
            <a:ext cx="2071550" cy="170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0" name="Google Shape;128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7100" y="1590825"/>
            <a:ext cx="2071550" cy="1715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1" name="Google Shape;128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4500" y="1596050"/>
            <a:ext cx="2057089" cy="17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2" name="Google Shape;1282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7450" y="1581925"/>
            <a:ext cx="2071549" cy="17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3" name="Google Shape;1283;p50"/>
          <p:cNvSpPr txBox="1"/>
          <p:nvPr>
            <p:ph idx="4294967295" type="subTitle"/>
          </p:nvPr>
        </p:nvSpPr>
        <p:spPr>
          <a:xfrm>
            <a:off x="697075" y="1142650"/>
            <a:ext cx="8568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KNN</a:t>
            </a:r>
            <a:endParaRPr b="1" sz="1500"/>
          </a:p>
        </p:txBody>
      </p:sp>
      <p:sp>
        <p:nvSpPr>
          <p:cNvPr id="1284" name="Google Shape;1284;p50"/>
          <p:cNvSpPr txBox="1"/>
          <p:nvPr>
            <p:ph idx="4294967295" type="subTitle"/>
          </p:nvPr>
        </p:nvSpPr>
        <p:spPr>
          <a:xfrm>
            <a:off x="2578325" y="1104750"/>
            <a:ext cx="1709100" cy="4155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Desicion Tree</a:t>
            </a:r>
            <a:endParaRPr b="1" sz="1500"/>
          </a:p>
        </p:txBody>
      </p:sp>
      <p:sp>
        <p:nvSpPr>
          <p:cNvPr id="1285" name="Google Shape;1285;p50"/>
          <p:cNvSpPr txBox="1"/>
          <p:nvPr>
            <p:ph idx="4294967295" type="subTitle"/>
          </p:nvPr>
        </p:nvSpPr>
        <p:spPr>
          <a:xfrm>
            <a:off x="4878500" y="1104750"/>
            <a:ext cx="1709100" cy="4155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Random Forest</a:t>
            </a:r>
            <a:endParaRPr b="1" sz="1500"/>
          </a:p>
        </p:txBody>
      </p:sp>
      <p:sp>
        <p:nvSpPr>
          <p:cNvPr id="1286" name="Google Shape;1286;p50"/>
          <p:cNvSpPr txBox="1"/>
          <p:nvPr>
            <p:ph idx="4294967295" type="subTitle"/>
          </p:nvPr>
        </p:nvSpPr>
        <p:spPr>
          <a:xfrm>
            <a:off x="7178675" y="1104750"/>
            <a:ext cx="1709100" cy="4155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SVM</a:t>
            </a:r>
            <a:endParaRPr b="1" sz="1500"/>
          </a:p>
        </p:txBody>
      </p:sp>
      <p:sp>
        <p:nvSpPr>
          <p:cNvPr id="1287" name="Google Shape;1287;p50"/>
          <p:cNvSpPr txBox="1"/>
          <p:nvPr>
            <p:ph idx="4294967295" type="subTitle"/>
          </p:nvPr>
        </p:nvSpPr>
        <p:spPr>
          <a:xfrm>
            <a:off x="427200" y="3504000"/>
            <a:ext cx="8310300" cy="946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Todos los modelos tienen una matriz de confusión donde los mayores valores se encuentran en la diagonal. Por la matriz de confusión los modelos que se ajustan mejor a los datos son Desicion Tree y Random Forest.</a:t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51"/>
          <p:cNvSpPr txBox="1"/>
          <p:nvPr/>
        </p:nvSpPr>
        <p:spPr>
          <a:xfrm>
            <a:off x="0" y="2203650"/>
            <a:ext cx="6574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4077795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93" name="Google Shape;1293;p51"/>
          <p:cNvSpPr txBox="1"/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Algoritmo de optimización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294" name="Google Shape;1294;p51"/>
          <p:cNvSpPr txBox="1"/>
          <p:nvPr>
            <p:ph idx="4294967295" type="title"/>
          </p:nvPr>
        </p:nvSpPr>
        <p:spPr>
          <a:xfrm>
            <a:off x="0" y="0"/>
            <a:ext cx="8568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16</a:t>
            </a:r>
            <a:endParaRPr sz="2000"/>
          </a:p>
        </p:txBody>
      </p:sp>
      <p:sp>
        <p:nvSpPr>
          <p:cNvPr id="1295" name="Google Shape;1295;p51"/>
          <p:cNvSpPr txBox="1"/>
          <p:nvPr>
            <p:ph idx="4294967295" type="subTitle"/>
          </p:nvPr>
        </p:nvSpPr>
        <p:spPr>
          <a:xfrm>
            <a:off x="580475" y="1351250"/>
            <a:ext cx="4155300" cy="3336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Optimizamos los modelos de Decision Tree y Random Forest.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Para optimizarlos comparamos dos tipos de </a:t>
            </a:r>
            <a:r>
              <a:rPr lang="en" sz="1500"/>
              <a:t>métodos</a:t>
            </a:r>
            <a:r>
              <a:rPr lang="en" sz="1500"/>
              <a:t>: K-Fold Cross-Validation y Stratified K-Fold. Los resultados obtenidos se muestran a </a:t>
            </a:r>
            <a:r>
              <a:rPr lang="en" sz="1500"/>
              <a:t>continuación.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Observando los valores obtenidos para Train y Test con el método de StratifiedKFold  y con el método Kfold ambos son muy similares entre sí.</a:t>
            </a:r>
            <a:endParaRPr sz="1500"/>
          </a:p>
        </p:txBody>
      </p:sp>
      <p:graphicFrame>
        <p:nvGraphicFramePr>
          <p:cNvPr id="1296" name="Google Shape;1296;p51"/>
          <p:cNvGraphicFramePr/>
          <p:nvPr/>
        </p:nvGraphicFramePr>
        <p:xfrm>
          <a:off x="4829925" y="1351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{944BA9AE-7C1C-4480-9DD7-0357BD7577B6}</a:tableStyleId>
              </a:tblPr>
              <a:tblGrid>
                <a:gridCol w="1013400"/>
                <a:gridCol w="730875"/>
                <a:gridCol w="1003400"/>
                <a:gridCol w="1167825"/>
              </a:tblGrid>
              <a:tr h="8225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Decision Tree</a:t>
                      </a:r>
                      <a:endParaRPr b="1"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Score</a:t>
                      </a:r>
                      <a:endParaRPr b="1"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K-Fold</a:t>
                      </a:r>
                      <a:endParaRPr b="1"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</a:t>
                      </a:r>
                      <a:r>
                        <a:rPr b="1"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tratified K-Fold</a:t>
                      </a:r>
                      <a:endParaRPr b="1"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solidFill>
                      <a:srgbClr val="D5D5D5"/>
                    </a:solidFill>
                  </a:tcPr>
                </a:tc>
              </a:tr>
              <a:tr h="2650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Train </a:t>
                      </a:r>
                      <a:endParaRPr b="1"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1.0</a:t>
                      </a:r>
                      <a:endParaRPr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1.0</a:t>
                      </a:r>
                      <a:endParaRPr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2650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Test</a:t>
                      </a:r>
                      <a:endParaRPr b="1"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0.930</a:t>
                      </a:r>
                      <a:endParaRPr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0.932</a:t>
                      </a:r>
                      <a:endParaRPr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7" name="Google Shape;1297;p51"/>
          <p:cNvGraphicFramePr/>
          <p:nvPr/>
        </p:nvGraphicFramePr>
        <p:xfrm>
          <a:off x="4829925" y="3181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{944BA9AE-7C1C-4480-9DD7-0357BD7577B6}</a:tableStyleId>
              </a:tblPr>
              <a:tblGrid>
                <a:gridCol w="1013400"/>
                <a:gridCol w="730875"/>
                <a:gridCol w="1003400"/>
                <a:gridCol w="1167825"/>
              </a:tblGrid>
              <a:tr h="8225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Random Forest</a:t>
                      </a:r>
                      <a:endParaRPr b="1"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Score</a:t>
                      </a:r>
                      <a:endParaRPr b="1"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K-Fold</a:t>
                      </a:r>
                      <a:endParaRPr b="1"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Stratified K-Fold</a:t>
                      </a:r>
                      <a:endParaRPr b="1"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solidFill>
                      <a:srgbClr val="D5D5D5"/>
                    </a:solidFill>
                  </a:tcPr>
                </a:tc>
              </a:tr>
              <a:tr h="2650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Train </a:t>
                      </a:r>
                      <a:endParaRPr b="1"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1.0</a:t>
                      </a:r>
                      <a:endParaRPr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1.0</a:t>
                      </a:r>
                      <a:endParaRPr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2650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Test</a:t>
                      </a:r>
                      <a:endParaRPr b="1"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0.956</a:t>
                      </a:r>
                      <a:endParaRPr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0.957</a:t>
                      </a:r>
                      <a:endParaRPr sz="15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34"/>
          <p:cNvSpPr txBox="1"/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 DE CONTENIDO</a:t>
            </a:r>
            <a:endParaRPr/>
          </a:p>
        </p:txBody>
      </p:sp>
      <p:sp>
        <p:nvSpPr>
          <p:cNvPr id="1053" name="Google Shape;1053;p34"/>
          <p:cNvSpPr txBox="1"/>
          <p:nvPr>
            <p:ph idx="2" type="title"/>
          </p:nvPr>
        </p:nvSpPr>
        <p:spPr>
          <a:xfrm>
            <a:off x="1071275" y="1354600"/>
            <a:ext cx="646200" cy="4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01</a:t>
            </a:r>
            <a:endParaRPr sz="2800"/>
          </a:p>
        </p:txBody>
      </p:sp>
      <p:sp>
        <p:nvSpPr>
          <p:cNvPr id="1054" name="Google Shape;1054;p34"/>
          <p:cNvSpPr txBox="1"/>
          <p:nvPr>
            <p:ph idx="3" type="title"/>
          </p:nvPr>
        </p:nvSpPr>
        <p:spPr>
          <a:xfrm>
            <a:off x="1717400" y="1354625"/>
            <a:ext cx="16791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Conformación del equipo de trabajo.</a:t>
            </a:r>
            <a:endParaRPr sz="1200"/>
          </a:p>
        </p:txBody>
      </p:sp>
      <p:sp>
        <p:nvSpPr>
          <p:cNvPr id="1055" name="Google Shape;1055;p34"/>
          <p:cNvSpPr txBox="1"/>
          <p:nvPr>
            <p:ph idx="5" type="title"/>
          </p:nvPr>
        </p:nvSpPr>
        <p:spPr>
          <a:xfrm>
            <a:off x="3699340" y="1354600"/>
            <a:ext cx="646200" cy="4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02</a:t>
            </a:r>
            <a:endParaRPr sz="2800"/>
          </a:p>
        </p:txBody>
      </p:sp>
      <p:sp>
        <p:nvSpPr>
          <p:cNvPr id="1056" name="Google Shape;1056;p34"/>
          <p:cNvSpPr txBox="1"/>
          <p:nvPr>
            <p:ph idx="6" type="title"/>
          </p:nvPr>
        </p:nvSpPr>
        <p:spPr>
          <a:xfrm>
            <a:off x="4321850" y="1361597"/>
            <a:ext cx="14670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Presentación de la empresa</a:t>
            </a:r>
            <a:endParaRPr sz="1200"/>
          </a:p>
        </p:txBody>
      </p:sp>
      <p:sp>
        <p:nvSpPr>
          <p:cNvPr id="1057" name="Google Shape;1057;p34"/>
          <p:cNvSpPr txBox="1"/>
          <p:nvPr>
            <p:ph idx="8" type="title"/>
          </p:nvPr>
        </p:nvSpPr>
        <p:spPr>
          <a:xfrm>
            <a:off x="914150" y="2358075"/>
            <a:ext cx="803400" cy="4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04</a:t>
            </a:r>
            <a:endParaRPr sz="2800"/>
          </a:p>
        </p:txBody>
      </p:sp>
      <p:sp>
        <p:nvSpPr>
          <p:cNvPr id="1058" name="Google Shape;1058;p34"/>
          <p:cNvSpPr txBox="1"/>
          <p:nvPr>
            <p:ph idx="9" type="title"/>
          </p:nvPr>
        </p:nvSpPr>
        <p:spPr>
          <a:xfrm>
            <a:off x="1717400" y="2358075"/>
            <a:ext cx="17229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Descripción</a:t>
            </a:r>
            <a:r>
              <a:rPr lang="en" sz="1200"/>
              <a:t> de la </a:t>
            </a:r>
            <a:r>
              <a:rPr lang="en" sz="1200"/>
              <a:t>temática</a:t>
            </a:r>
            <a:r>
              <a:rPr lang="en" sz="1200"/>
              <a:t> de datos (Data Acquisition)</a:t>
            </a:r>
            <a:endParaRPr sz="1200"/>
          </a:p>
        </p:txBody>
      </p:sp>
      <p:sp>
        <p:nvSpPr>
          <p:cNvPr id="1059" name="Google Shape;1059;p34"/>
          <p:cNvSpPr txBox="1"/>
          <p:nvPr>
            <p:ph idx="14" type="title"/>
          </p:nvPr>
        </p:nvSpPr>
        <p:spPr>
          <a:xfrm>
            <a:off x="3699340" y="2358085"/>
            <a:ext cx="646200" cy="4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05</a:t>
            </a:r>
            <a:endParaRPr sz="2600"/>
          </a:p>
        </p:txBody>
      </p:sp>
      <p:sp>
        <p:nvSpPr>
          <p:cNvPr id="1060" name="Google Shape;1060;p34"/>
          <p:cNvSpPr txBox="1"/>
          <p:nvPr>
            <p:ph idx="15" type="title"/>
          </p:nvPr>
        </p:nvSpPr>
        <p:spPr>
          <a:xfrm>
            <a:off x="4294700" y="2358075"/>
            <a:ext cx="15651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Generación del primer Data Wrangling y EDA, univariado, bivariado y multivariado.</a:t>
            </a:r>
            <a:endParaRPr sz="1200"/>
          </a:p>
        </p:txBody>
      </p:sp>
      <p:sp>
        <p:nvSpPr>
          <p:cNvPr id="1061" name="Google Shape;1061;p34"/>
          <p:cNvSpPr txBox="1"/>
          <p:nvPr>
            <p:ph idx="5" type="title"/>
          </p:nvPr>
        </p:nvSpPr>
        <p:spPr>
          <a:xfrm>
            <a:off x="6068215" y="1354625"/>
            <a:ext cx="646200" cy="4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03</a:t>
            </a:r>
            <a:endParaRPr sz="2800"/>
          </a:p>
        </p:txBody>
      </p:sp>
      <p:sp>
        <p:nvSpPr>
          <p:cNvPr id="1062" name="Google Shape;1062;p34"/>
          <p:cNvSpPr txBox="1"/>
          <p:nvPr>
            <p:ph idx="6" type="title"/>
          </p:nvPr>
        </p:nvSpPr>
        <p:spPr>
          <a:xfrm>
            <a:off x="6714200" y="1354650"/>
            <a:ext cx="14262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Objetivo del proyecto</a:t>
            </a:r>
            <a:endParaRPr sz="1200"/>
          </a:p>
        </p:txBody>
      </p:sp>
      <p:sp>
        <p:nvSpPr>
          <p:cNvPr id="1063" name="Google Shape;1063;p34"/>
          <p:cNvSpPr txBox="1"/>
          <p:nvPr>
            <p:ph idx="14" type="title"/>
          </p:nvPr>
        </p:nvSpPr>
        <p:spPr>
          <a:xfrm>
            <a:off x="6068215" y="2358110"/>
            <a:ext cx="646200" cy="4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06</a:t>
            </a:r>
            <a:endParaRPr sz="2600"/>
          </a:p>
        </p:txBody>
      </p:sp>
      <p:sp>
        <p:nvSpPr>
          <p:cNvPr id="1064" name="Google Shape;1064;p34"/>
          <p:cNvSpPr txBox="1"/>
          <p:nvPr>
            <p:ph idx="15" type="title"/>
          </p:nvPr>
        </p:nvSpPr>
        <p:spPr>
          <a:xfrm>
            <a:off x="6714200" y="2358075"/>
            <a:ext cx="1426200" cy="9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Algoritmos de clasificación y métricas de desempeño</a:t>
            </a:r>
            <a:endParaRPr sz="1200"/>
          </a:p>
        </p:txBody>
      </p:sp>
      <p:sp>
        <p:nvSpPr>
          <p:cNvPr id="1065" name="Google Shape;1065;p34"/>
          <p:cNvSpPr txBox="1"/>
          <p:nvPr>
            <p:ph idx="14" type="title"/>
          </p:nvPr>
        </p:nvSpPr>
        <p:spPr>
          <a:xfrm>
            <a:off x="1071265" y="3663985"/>
            <a:ext cx="646200" cy="4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07</a:t>
            </a:r>
            <a:endParaRPr sz="2600"/>
          </a:p>
        </p:txBody>
      </p:sp>
      <p:sp>
        <p:nvSpPr>
          <p:cNvPr id="1066" name="Google Shape;1066;p34"/>
          <p:cNvSpPr txBox="1"/>
          <p:nvPr>
            <p:ph idx="15" type="title"/>
          </p:nvPr>
        </p:nvSpPr>
        <p:spPr>
          <a:xfrm>
            <a:off x="1717250" y="3663950"/>
            <a:ext cx="14262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Algoritmos de </a:t>
            </a:r>
            <a:r>
              <a:rPr lang="en" sz="1200"/>
              <a:t>optimización</a:t>
            </a:r>
            <a:endParaRPr sz="1200"/>
          </a:p>
        </p:txBody>
      </p:sp>
      <p:sp>
        <p:nvSpPr>
          <p:cNvPr id="1067" name="Google Shape;1067;p34"/>
          <p:cNvSpPr txBox="1"/>
          <p:nvPr>
            <p:ph idx="14" type="title"/>
          </p:nvPr>
        </p:nvSpPr>
        <p:spPr>
          <a:xfrm>
            <a:off x="6068215" y="3663985"/>
            <a:ext cx="646200" cy="4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09</a:t>
            </a:r>
            <a:endParaRPr sz="2600"/>
          </a:p>
        </p:txBody>
      </p:sp>
      <p:sp>
        <p:nvSpPr>
          <p:cNvPr id="1068" name="Google Shape;1068;p34"/>
          <p:cNvSpPr txBox="1"/>
          <p:nvPr>
            <p:ph idx="15" type="title"/>
          </p:nvPr>
        </p:nvSpPr>
        <p:spPr>
          <a:xfrm>
            <a:off x="6714200" y="3663950"/>
            <a:ext cx="14262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Conclusiones y futuras </a:t>
            </a:r>
            <a:r>
              <a:rPr lang="en" sz="1200"/>
              <a:t>líneas</a:t>
            </a:r>
            <a:endParaRPr sz="1200"/>
          </a:p>
        </p:txBody>
      </p:sp>
      <p:sp>
        <p:nvSpPr>
          <p:cNvPr id="1069" name="Google Shape;1069;p34"/>
          <p:cNvSpPr txBox="1"/>
          <p:nvPr>
            <p:ph idx="14" type="title"/>
          </p:nvPr>
        </p:nvSpPr>
        <p:spPr>
          <a:xfrm>
            <a:off x="3699340" y="3663985"/>
            <a:ext cx="646200" cy="4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08</a:t>
            </a:r>
            <a:endParaRPr sz="2600"/>
          </a:p>
        </p:txBody>
      </p:sp>
      <p:sp>
        <p:nvSpPr>
          <p:cNvPr id="1070" name="Google Shape;1070;p34"/>
          <p:cNvSpPr txBox="1"/>
          <p:nvPr>
            <p:ph idx="15" type="title"/>
          </p:nvPr>
        </p:nvSpPr>
        <p:spPr>
          <a:xfrm>
            <a:off x="4345325" y="3663950"/>
            <a:ext cx="1426200" cy="9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Métricas finales del modelo optimizado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/>
          <p:cNvSpPr txBox="1"/>
          <p:nvPr>
            <p:ph type="title"/>
          </p:nvPr>
        </p:nvSpPr>
        <p:spPr>
          <a:xfrm>
            <a:off x="2335200" y="304700"/>
            <a:ext cx="447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Elegido</a:t>
            </a:r>
            <a:endParaRPr/>
          </a:p>
        </p:txBody>
      </p:sp>
      <p:sp>
        <p:nvSpPr>
          <p:cNvPr id="1303" name="Google Shape;1303;p52"/>
          <p:cNvSpPr txBox="1"/>
          <p:nvPr/>
        </p:nvSpPr>
        <p:spPr>
          <a:xfrm>
            <a:off x="4830125" y="1077450"/>
            <a:ext cx="4030200" cy="38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 obtuvo que el  </a:t>
            </a: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Decision Tree</a:t>
            </a: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es </a:t>
            </a: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el modelo que mejor se ajusta </a:t>
            </a: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 la base de datos. 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Tiene mayor exactitud a la hora de predecir si un cliente va a estar satisfecho o no, según las respuestas que se obtengan de la encuesta.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Elegimos el modelo que no está optimizado porque se obtuvieron scores muy altos en la data de training y testing, por lo que se podría tratar de un overfitting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304" name="Google Shape;1304;p52"/>
          <p:cNvGraphicFramePr/>
          <p:nvPr/>
        </p:nvGraphicFramePr>
        <p:xfrm>
          <a:off x="1820488" y="10774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{944BA9AE-7C1C-4480-9DD7-0357BD7577B6}</a:tableStyleId>
              </a:tblPr>
              <a:tblGrid>
                <a:gridCol w="1151925"/>
                <a:gridCol w="9112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Accuracy</a:t>
                      </a:r>
                      <a:endParaRPr b="1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0.91</a:t>
                      </a:r>
                      <a:endParaRPr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Precision</a:t>
                      </a:r>
                      <a:endParaRPr b="1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0.89</a:t>
                      </a:r>
                      <a:endParaRPr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Recall</a:t>
                      </a:r>
                      <a:endParaRPr b="1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0.91</a:t>
                      </a:r>
                      <a:endParaRPr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F1</a:t>
                      </a:r>
                      <a:endParaRPr b="1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0.90</a:t>
                      </a:r>
                      <a:endParaRPr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05" name="Google Shape;130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625" y="2862350"/>
            <a:ext cx="2618800" cy="21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6" name="Google Shape;1306;p52"/>
          <p:cNvSpPr txBox="1"/>
          <p:nvPr>
            <p:ph idx="4294967295" type="subTitle"/>
          </p:nvPr>
        </p:nvSpPr>
        <p:spPr>
          <a:xfrm>
            <a:off x="0" y="1077450"/>
            <a:ext cx="1270500" cy="7473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chemeClr val="accent4"/>
                </a:highlight>
              </a:rPr>
              <a:t>DECISION TREE</a:t>
            </a:r>
            <a:endParaRPr b="1" sz="1700">
              <a:highlight>
                <a:schemeClr val="accent4"/>
              </a:highlight>
            </a:endParaRPr>
          </a:p>
        </p:txBody>
      </p:sp>
      <p:sp>
        <p:nvSpPr>
          <p:cNvPr id="1307" name="Google Shape;1307;p52"/>
          <p:cNvSpPr txBox="1"/>
          <p:nvPr>
            <p:ph idx="4294967295" type="title"/>
          </p:nvPr>
        </p:nvSpPr>
        <p:spPr>
          <a:xfrm>
            <a:off x="0" y="0"/>
            <a:ext cx="8568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17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53"/>
          <p:cNvSpPr txBox="1"/>
          <p:nvPr>
            <p:ph type="title"/>
          </p:nvPr>
        </p:nvSpPr>
        <p:spPr>
          <a:xfrm>
            <a:off x="1358700" y="199650"/>
            <a:ext cx="6426600" cy="1174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Conclusiones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313" name="Google Shape;1313;p53"/>
          <p:cNvSpPr txBox="1"/>
          <p:nvPr>
            <p:ph idx="4294967295" type="title"/>
          </p:nvPr>
        </p:nvSpPr>
        <p:spPr>
          <a:xfrm>
            <a:off x="0" y="0"/>
            <a:ext cx="8568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18</a:t>
            </a:r>
            <a:endParaRPr sz="2000"/>
          </a:p>
        </p:txBody>
      </p:sp>
      <p:sp>
        <p:nvSpPr>
          <p:cNvPr id="1314" name="Google Shape;1314;p53"/>
          <p:cNvSpPr txBox="1"/>
          <p:nvPr/>
        </p:nvSpPr>
        <p:spPr>
          <a:xfrm>
            <a:off x="856800" y="1218600"/>
            <a:ext cx="7783800" cy="68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 recomienda utilizar el modelo de </a:t>
            </a: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Decision Tree</a:t>
            </a: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para  predecir si un cliente va a estar satisfecho o no, según las respuestas que se obtengan de la encuesta.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5" name="Google Shape;1315;p53"/>
          <p:cNvSpPr txBox="1"/>
          <p:nvPr/>
        </p:nvSpPr>
        <p:spPr>
          <a:xfrm>
            <a:off x="856800" y="2060350"/>
            <a:ext cx="7783800" cy="68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Los clientes satisfechos suelen ser adultos entre 30 y 50 años (género indistinto) que viajan por trabajo y </a:t>
            </a: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eligen</a:t>
            </a: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Business Class.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6" name="Google Shape;1316;p53"/>
          <p:cNvSpPr txBox="1"/>
          <p:nvPr/>
        </p:nvSpPr>
        <p:spPr>
          <a:xfrm>
            <a:off x="856800" y="2902075"/>
            <a:ext cx="7940700" cy="200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Para ampliar su cartera de clientes la aerolínea tiene dos opciones:</a:t>
            </a:r>
            <a:endParaRPr b="1"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AutoNum type="arabicPeriod"/>
            </a:pP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Promocionar vuelos personales y mejorar el confort del vuelo para clases Eco y Eco Plus.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AutoNum type="arabicPeriod"/>
            </a:pP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Ampliar la clientela actual, ofreciendo beneficios a las empresas para que </a:t>
            </a: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realicen</a:t>
            </a:r>
            <a:r>
              <a:rPr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sus viajes de negocios con ellos en Business Class.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54"/>
          <p:cNvSpPr txBox="1"/>
          <p:nvPr>
            <p:ph type="ctrTitle"/>
          </p:nvPr>
        </p:nvSpPr>
        <p:spPr>
          <a:xfrm>
            <a:off x="890025" y="1756150"/>
            <a:ext cx="3809100" cy="15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Muchas gracias</a:t>
            </a:r>
            <a:r>
              <a:rPr lang="en" sz="3300"/>
              <a:t>!</a:t>
            </a:r>
            <a:endParaRPr sz="3300"/>
          </a:p>
        </p:txBody>
      </p:sp>
      <p:sp>
        <p:nvSpPr>
          <p:cNvPr id="1322" name="Google Shape;1322;p54"/>
          <p:cNvSpPr txBox="1"/>
          <p:nvPr>
            <p:ph type="ctrTitle"/>
          </p:nvPr>
        </p:nvSpPr>
        <p:spPr>
          <a:xfrm>
            <a:off x="890025" y="3458925"/>
            <a:ext cx="3809100" cy="979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.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323" name="Google Shape;1323;p54"/>
          <p:cNvGrpSpPr/>
          <p:nvPr/>
        </p:nvGrpSpPr>
        <p:grpSpPr>
          <a:xfrm>
            <a:off x="5510818" y="1945809"/>
            <a:ext cx="2024630" cy="1513122"/>
            <a:chOff x="-60991775" y="3376900"/>
            <a:chExt cx="315850" cy="311150"/>
          </a:xfrm>
        </p:grpSpPr>
        <p:sp>
          <p:nvSpPr>
            <p:cNvPr id="1324" name="Google Shape;1324;p54"/>
            <p:cNvSpPr/>
            <p:nvPr/>
          </p:nvSpPr>
          <p:spPr>
            <a:xfrm>
              <a:off x="-60991000" y="3376900"/>
              <a:ext cx="315075" cy="311150"/>
            </a:xfrm>
            <a:custGeom>
              <a:rect b="b" l="l" r="r" t="t"/>
              <a:pathLst>
                <a:path extrusionOk="0" h="12446" w="12603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54"/>
            <p:cNvSpPr/>
            <p:nvPr/>
          </p:nvSpPr>
          <p:spPr>
            <a:xfrm>
              <a:off x="-60991775" y="3404275"/>
              <a:ext cx="174875" cy="89250"/>
            </a:xfrm>
            <a:custGeom>
              <a:rect b="b" l="l" r="r" t="t"/>
              <a:pathLst>
                <a:path extrusionOk="0" h="3570" w="6995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54"/>
            <p:cNvSpPr/>
            <p:nvPr/>
          </p:nvSpPr>
          <p:spPr>
            <a:xfrm>
              <a:off x="-60795650" y="3513975"/>
              <a:ext cx="89000" cy="173300"/>
            </a:xfrm>
            <a:custGeom>
              <a:rect b="b" l="l" r="r" t="t"/>
              <a:pathLst>
                <a:path extrusionOk="0" h="6932" w="356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5"/>
          <p:cNvSpPr txBox="1"/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CONFORMACIÓN DEL EQUIPO</a:t>
            </a:r>
            <a:endParaRPr/>
          </a:p>
        </p:txBody>
      </p:sp>
      <p:sp>
        <p:nvSpPr>
          <p:cNvPr id="1076" name="Google Shape;1076;p35"/>
          <p:cNvSpPr txBox="1"/>
          <p:nvPr>
            <p:ph idx="2" type="title"/>
          </p:nvPr>
        </p:nvSpPr>
        <p:spPr>
          <a:xfrm>
            <a:off x="3338464" y="3016964"/>
            <a:ext cx="2633400" cy="4005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Xiomara Pillaca Alarcon</a:t>
            </a:r>
            <a:endParaRPr/>
          </a:p>
        </p:txBody>
      </p:sp>
      <p:sp>
        <p:nvSpPr>
          <p:cNvPr id="1077" name="Google Shape;1077;p35"/>
          <p:cNvSpPr txBox="1"/>
          <p:nvPr>
            <p:ph idx="3" type="title"/>
          </p:nvPr>
        </p:nvSpPr>
        <p:spPr>
          <a:xfrm>
            <a:off x="3568450" y="3679775"/>
            <a:ext cx="22299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Salubrista p</a:t>
            </a:r>
            <a:r>
              <a:rPr lang="en"/>
              <a:t>úblico. </a:t>
            </a:r>
            <a:r>
              <a:rPr lang="en"/>
              <a:t>Actualmente trabajando en el sector salud</a:t>
            </a:r>
            <a:endParaRPr/>
          </a:p>
        </p:txBody>
      </p:sp>
      <p:sp>
        <p:nvSpPr>
          <p:cNvPr id="1078" name="Google Shape;1078;p35"/>
          <p:cNvSpPr txBox="1"/>
          <p:nvPr>
            <p:ph idx="4" type="title"/>
          </p:nvPr>
        </p:nvSpPr>
        <p:spPr>
          <a:xfrm>
            <a:off x="626675" y="3016964"/>
            <a:ext cx="2633700" cy="4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Victoria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Giay</a:t>
            </a:r>
            <a:endParaRPr/>
          </a:p>
        </p:txBody>
      </p:sp>
      <p:sp>
        <p:nvSpPr>
          <p:cNvPr id="1079" name="Google Shape;1079;p35"/>
          <p:cNvSpPr txBox="1"/>
          <p:nvPr>
            <p:ph idx="5" type="title"/>
          </p:nvPr>
        </p:nvSpPr>
        <p:spPr>
          <a:xfrm>
            <a:off x="840675" y="3679775"/>
            <a:ext cx="2229900" cy="1046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Ingeniera en alimentos. Actualmente trabajando en la industria alimenticia.</a:t>
            </a:r>
            <a:endParaRPr/>
          </a:p>
        </p:txBody>
      </p:sp>
      <p:sp>
        <p:nvSpPr>
          <p:cNvPr id="1080" name="Google Shape;1080;p35"/>
          <p:cNvSpPr/>
          <p:nvPr/>
        </p:nvSpPr>
        <p:spPr>
          <a:xfrm>
            <a:off x="1322725" y="1528906"/>
            <a:ext cx="1340400" cy="1341900"/>
          </a:xfrm>
          <a:prstGeom prst="cube">
            <a:avLst>
              <a:gd fmla="val 5592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1" name="Google Shape;1081;p35"/>
          <p:cNvPicPr preferRelativeResize="0"/>
          <p:nvPr/>
        </p:nvPicPr>
        <p:blipFill rotWithShape="1">
          <a:blip r:embed="rId3">
            <a:alphaModFix/>
          </a:blip>
          <a:srcRect b="9" l="0" r="0" t="9"/>
          <a:stretch/>
        </p:blipFill>
        <p:spPr>
          <a:xfrm>
            <a:off x="1337325" y="1618700"/>
            <a:ext cx="1236600" cy="1236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82" name="Google Shape;1082;p35"/>
          <p:cNvSpPr/>
          <p:nvPr/>
        </p:nvSpPr>
        <p:spPr>
          <a:xfrm>
            <a:off x="4013197" y="1528906"/>
            <a:ext cx="1340400" cy="1341900"/>
          </a:xfrm>
          <a:prstGeom prst="cube">
            <a:avLst>
              <a:gd fmla="val 5592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35"/>
          <p:cNvSpPr txBox="1"/>
          <p:nvPr>
            <p:ph idx="2" type="title"/>
          </p:nvPr>
        </p:nvSpPr>
        <p:spPr>
          <a:xfrm>
            <a:off x="5857489" y="3016964"/>
            <a:ext cx="2633400" cy="4005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Julieta Windischbauer</a:t>
            </a:r>
            <a:endParaRPr/>
          </a:p>
        </p:txBody>
      </p:sp>
      <p:sp>
        <p:nvSpPr>
          <p:cNvPr id="1084" name="Google Shape;1084;p35"/>
          <p:cNvSpPr/>
          <p:nvPr/>
        </p:nvSpPr>
        <p:spPr>
          <a:xfrm>
            <a:off x="6532222" y="1528906"/>
            <a:ext cx="1340400" cy="1341900"/>
          </a:xfrm>
          <a:prstGeom prst="cube">
            <a:avLst>
              <a:gd fmla="val 5592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5" name="Google Shape;1085;p35"/>
          <p:cNvPicPr preferRelativeResize="0"/>
          <p:nvPr/>
        </p:nvPicPr>
        <p:blipFill rotWithShape="1">
          <a:blip r:embed="rId4">
            <a:alphaModFix/>
          </a:blip>
          <a:srcRect b="36016" l="10598" r="10605" t="4969"/>
          <a:stretch/>
        </p:blipFill>
        <p:spPr>
          <a:xfrm>
            <a:off x="6546815" y="1618700"/>
            <a:ext cx="1236600" cy="1236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86" name="Google Shape;1086;p35"/>
          <p:cNvSpPr txBox="1"/>
          <p:nvPr>
            <p:ph idx="2" type="title"/>
          </p:nvPr>
        </p:nvSpPr>
        <p:spPr>
          <a:xfrm>
            <a:off x="0" y="0"/>
            <a:ext cx="8568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1087" name="Google Shape;1087;p35"/>
          <p:cNvPicPr preferRelativeResize="0"/>
          <p:nvPr/>
        </p:nvPicPr>
        <p:blipFill rotWithShape="1">
          <a:blip r:embed="rId5">
            <a:alphaModFix/>
          </a:blip>
          <a:srcRect b="23227" l="0" r="0" t="5216"/>
          <a:stretch/>
        </p:blipFill>
        <p:spPr>
          <a:xfrm>
            <a:off x="4036875" y="1619025"/>
            <a:ext cx="1236599" cy="123630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88" name="Google Shape;1088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46825" y="1618700"/>
            <a:ext cx="1236600" cy="1236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89" name="Google Shape;1089;p35"/>
          <p:cNvSpPr txBox="1"/>
          <p:nvPr>
            <p:ph idx="3" type="title"/>
          </p:nvPr>
        </p:nvSpPr>
        <p:spPr>
          <a:xfrm>
            <a:off x="6087475" y="3679775"/>
            <a:ext cx="22299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Ingeniera Industrial.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Actualmente trabajando en consultoría de RPA.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36"/>
          <p:cNvSpPr txBox="1"/>
          <p:nvPr>
            <p:ph type="title"/>
          </p:nvPr>
        </p:nvSpPr>
        <p:spPr>
          <a:xfrm>
            <a:off x="1297500" y="726200"/>
            <a:ext cx="6549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PRESENTACIÓN DE LA EMPRESA</a:t>
            </a:r>
            <a:endParaRPr sz="3200"/>
          </a:p>
        </p:txBody>
      </p:sp>
      <p:sp>
        <p:nvSpPr>
          <p:cNvPr id="1095" name="Google Shape;1095;p36"/>
          <p:cNvSpPr txBox="1"/>
          <p:nvPr>
            <p:ph idx="4294967295" type="title"/>
          </p:nvPr>
        </p:nvSpPr>
        <p:spPr>
          <a:xfrm>
            <a:off x="0" y="0"/>
            <a:ext cx="8568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02</a:t>
            </a:r>
            <a:endParaRPr sz="1900"/>
          </a:p>
        </p:txBody>
      </p:sp>
      <p:sp>
        <p:nvSpPr>
          <p:cNvPr id="1096" name="Google Shape;1096;p36"/>
          <p:cNvSpPr txBox="1"/>
          <p:nvPr>
            <p:ph idx="1" type="body"/>
          </p:nvPr>
        </p:nvSpPr>
        <p:spPr>
          <a:xfrm>
            <a:off x="443175" y="1784400"/>
            <a:ext cx="8393700" cy="25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7000" lvl="0" marL="114300" rtl="0" algn="just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700" u="sng"/>
              <a:t>Cliente</a:t>
            </a:r>
            <a:r>
              <a:rPr lang="en" sz="1700"/>
              <a:t>: </a:t>
            </a:r>
            <a:r>
              <a:rPr lang="en" sz="1700"/>
              <a:t>aerolínea. </a:t>
            </a:r>
            <a:r>
              <a:rPr lang="en" sz="1700">
                <a:solidFill>
                  <a:schemeClr val="dk1"/>
                </a:solidFill>
              </a:rPr>
              <a:t>La empresa ofrece vuelos de corta y larga distancia, con tres tipos de clases de asientos: Eco, Eco plus y Business. </a:t>
            </a:r>
            <a:endParaRPr sz="1700"/>
          </a:p>
          <a:p>
            <a:pPr indent="-57150" lvl="0" marL="1143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127000" lvl="0" marL="114300" rtl="0" algn="just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700"/>
              <a:t>Actualmente está buscando mejorar su servicio, con lo cual realizó una encuesta a aquellos clientes que volaron recientemente con ellos, para intentar analizar cuál es el perfil de cliente que los </a:t>
            </a:r>
            <a:r>
              <a:rPr lang="en" sz="1700"/>
              <a:t>elige</a:t>
            </a:r>
            <a:r>
              <a:rPr lang="en" sz="1700"/>
              <a:t> y cuales son las variables en las que destacan.</a:t>
            </a:r>
            <a:endParaRPr sz="17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127000" lvl="0" marL="114300" rtl="0" algn="just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700">
                <a:solidFill>
                  <a:schemeClr val="dk1"/>
                </a:solidFill>
              </a:rPr>
              <a:t>El cliente provee la base de datos para realizar el análisis de los datos.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37"/>
          <p:cNvSpPr/>
          <p:nvPr/>
        </p:nvSpPr>
        <p:spPr>
          <a:xfrm>
            <a:off x="749925" y="1937125"/>
            <a:ext cx="7644000" cy="1903800"/>
          </a:xfrm>
          <a:prstGeom prst="rect">
            <a:avLst/>
          </a:prstGeom>
          <a:solidFill>
            <a:schemeClr val="lt1"/>
          </a:solidFill>
          <a:ln cap="flat" cmpd="sng" w="11430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37"/>
          <p:cNvSpPr txBox="1"/>
          <p:nvPr>
            <p:ph type="title"/>
          </p:nvPr>
        </p:nvSpPr>
        <p:spPr>
          <a:xfrm>
            <a:off x="1908975" y="522325"/>
            <a:ext cx="5325900" cy="858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OBJETIVO DEL </a:t>
            </a:r>
            <a:r>
              <a:rPr lang="en" sz="3200"/>
              <a:t>PROYECTO</a:t>
            </a:r>
            <a:endParaRPr sz="3200"/>
          </a:p>
        </p:txBody>
      </p:sp>
      <p:sp>
        <p:nvSpPr>
          <p:cNvPr id="1103" name="Google Shape;1103;p37"/>
          <p:cNvSpPr txBox="1"/>
          <p:nvPr>
            <p:ph idx="5" type="title"/>
          </p:nvPr>
        </p:nvSpPr>
        <p:spPr>
          <a:xfrm>
            <a:off x="873475" y="2042875"/>
            <a:ext cx="7413000" cy="17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/>
              <a:t>Obtener el </a:t>
            </a:r>
            <a:r>
              <a:rPr b="1" lang="en" sz="2000"/>
              <a:t>perfil promedio de los clientes</a:t>
            </a:r>
            <a:r>
              <a:rPr lang="en" sz="2000"/>
              <a:t>, a través de las variables que aplican a la descripción del pasajero y d</a:t>
            </a:r>
            <a:r>
              <a:rPr lang="en" sz="2000"/>
              <a:t>eterminar cuales son las </a:t>
            </a:r>
            <a:r>
              <a:rPr b="1" lang="en" sz="2000"/>
              <a:t>variables que mejor califican</a:t>
            </a:r>
            <a:r>
              <a:rPr lang="en" sz="2000"/>
              <a:t> en los vuelos, a fin de poder utilizar las mismas en las próximas campañas de marketing.</a:t>
            </a:r>
            <a:endParaRPr sz="2000"/>
          </a:p>
        </p:txBody>
      </p:sp>
      <p:sp>
        <p:nvSpPr>
          <p:cNvPr id="1104" name="Google Shape;1104;p37"/>
          <p:cNvSpPr txBox="1"/>
          <p:nvPr>
            <p:ph idx="2" type="title"/>
          </p:nvPr>
        </p:nvSpPr>
        <p:spPr>
          <a:xfrm>
            <a:off x="0" y="0"/>
            <a:ext cx="8568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03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38"/>
          <p:cNvSpPr txBox="1"/>
          <p:nvPr>
            <p:ph type="title"/>
          </p:nvPr>
        </p:nvSpPr>
        <p:spPr>
          <a:xfrm>
            <a:off x="348450" y="553350"/>
            <a:ext cx="8447100" cy="585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DESCRIPCIÓN DE LA </a:t>
            </a:r>
            <a:r>
              <a:rPr lang="en" sz="2600"/>
              <a:t>TEMÁTICA</a:t>
            </a:r>
            <a:r>
              <a:rPr lang="en" sz="2600"/>
              <a:t> DE LOS DATOS</a:t>
            </a:r>
            <a:endParaRPr sz="2400">
              <a:highlight>
                <a:schemeClr val="accent4"/>
              </a:highlight>
            </a:endParaRPr>
          </a:p>
        </p:txBody>
      </p:sp>
      <p:sp>
        <p:nvSpPr>
          <p:cNvPr id="1110" name="Google Shape;1110;p38"/>
          <p:cNvSpPr txBox="1"/>
          <p:nvPr>
            <p:ph idx="1" type="subTitle"/>
          </p:nvPr>
        </p:nvSpPr>
        <p:spPr>
          <a:xfrm>
            <a:off x="348450" y="1231500"/>
            <a:ext cx="7185600" cy="37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highlight>
                  <a:schemeClr val="accent4"/>
                </a:highlight>
                <a:latin typeface="Montserrat"/>
                <a:ea typeface="Montserrat"/>
                <a:cs typeface="Montserrat"/>
                <a:sym typeface="Montserrat"/>
              </a:rPr>
              <a:t>Data Acquisition</a:t>
            </a:r>
            <a:endParaRPr b="1" sz="2300">
              <a:highlight>
                <a:schemeClr val="accent4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highlight>
                <a:schemeClr val="accent4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La base de datos está conformada por una única tabla, en formato csv. Para su análisis se utilizó el programa google </a:t>
            </a:r>
            <a:r>
              <a:rPr lang="en" sz="1500"/>
              <a:t>collaboratory</a:t>
            </a:r>
            <a:r>
              <a:rPr lang="en" sz="1500"/>
              <a:t>.</a:t>
            </a:r>
            <a:endParaRPr sz="15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En esta tabla se encuentran todos los campos de la </a:t>
            </a:r>
            <a:r>
              <a:rPr lang="en" sz="1500"/>
              <a:t>encuesta</a:t>
            </a:r>
            <a:r>
              <a:rPr lang="en" sz="1500"/>
              <a:t>, la cual se puede dividir en dos partes: por un lado se tiene la </a:t>
            </a:r>
            <a:r>
              <a:rPr lang="en" sz="1500"/>
              <a:t>información</a:t>
            </a:r>
            <a:r>
              <a:rPr lang="en" sz="1500"/>
              <a:t> personal del pasajero y por el otro se tienen los campos de la </a:t>
            </a:r>
            <a:r>
              <a:rPr lang="en" sz="1500"/>
              <a:t>encuesta</a:t>
            </a:r>
            <a:r>
              <a:rPr lang="en" sz="1500"/>
              <a:t> propiamente dicha, con todas las variables del vuelo en donde el cliente </a:t>
            </a:r>
            <a:r>
              <a:rPr lang="en" sz="1500"/>
              <a:t>puntuó</a:t>
            </a:r>
            <a:r>
              <a:rPr lang="en" sz="1500"/>
              <a:t> su </a:t>
            </a:r>
            <a:r>
              <a:rPr lang="en" sz="1500"/>
              <a:t>satisfacción</a:t>
            </a:r>
            <a:r>
              <a:rPr lang="en" sz="1500"/>
              <a:t> respecto a las mismas.</a:t>
            </a:r>
            <a:endParaRPr sz="1500"/>
          </a:p>
          <a:p>
            <a:pPr indent="5715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Nota: </a:t>
            </a:r>
            <a:r>
              <a:rPr lang="en" sz="1500"/>
              <a:t>La escala de la encuesta va entre </a:t>
            </a:r>
            <a:r>
              <a:rPr lang="en" sz="1500"/>
              <a:t>1</a:t>
            </a:r>
            <a:r>
              <a:rPr lang="en" sz="1500"/>
              <a:t> (malo) y 5 (bueno)</a:t>
            </a:r>
            <a:r>
              <a:rPr lang="en" sz="1500"/>
              <a:t>, siendo 0 (cero) cuando no aplica al vuelo realizado.</a:t>
            </a:r>
            <a:endParaRPr sz="1500"/>
          </a:p>
        </p:txBody>
      </p:sp>
      <p:sp>
        <p:nvSpPr>
          <p:cNvPr id="1111" name="Google Shape;1111;p38"/>
          <p:cNvSpPr txBox="1"/>
          <p:nvPr>
            <p:ph idx="4294967295" type="title"/>
          </p:nvPr>
        </p:nvSpPr>
        <p:spPr>
          <a:xfrm>
            <a:off x="0" y="0"/>
            <a:ext cx="8568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04</a:t>
            </a:r>
            <a:endParaRPr sz="2100"/>
          </a:p>
        </p:txBody>
      </p:sp>
      <p:grpSp>
        <p:nvGrpSpPr>
          <p:cNvPr id="1112" name="Google Shape;1112;p38"/>
          <p:cNvGrpSpPr/>
          <p:nvPr/>
        </p:nvGrpSpPr>
        <p:grpSpPr>
          <a:xfrm>
            <a:off x="7606702" y="1400683"/>
            <a:ext cx="1188859" cy="1261979"/>
            <a:chOff x="-45673275" y="3199325"/>
            <a:chExt cx="299325" cy="302075"/>
          </a:xfrm>
        </p:grpSpPr>
        <p:sp>
          <p:nvSpPr>
            <p:cNvPr id="1113" name="Google Shape;1113;p38"/>
            <p:cNvSpPr/>
            <p:nvPr/>
          </p:nvSpPr>
          <p:spPr>
            <a:xfrm>
              <a:off x="-45672500" y="3199325"/>
              <a:ext cx="298550" cy="194175"/>
            </a:xfrm>
            <a:custGeom>
              <a:rect b="b" l="l" r="r" t="t"/>
              <a:pathLst>
                <a:path extrusionOk="0" h="7767" w="11942">
                  <a:moveTo>
                    <a:pt x="5947" y="0"/>
                  </a:moveTo>
                  <a:cubicBezTo>
                    <a:pt x="5884" y="0"/>
                    <a:pt x="5829" y="16"/>
                    <a:pt x="5798" y="47"/>
                  </a:cubicBezTo>
                  <a:lnTo>
                    <a:pt x="158" y="3607"/>
                  </a:lnTo>
                  <a:cubicBezTo>
                    <a:pt x="32" y="3670"/>
                    <a:pt x="1" y="3765"/>
                    <a:pt x="1" y="3922"/>
                  </a:cubicBezTo>
                  <a:cubicBezTo>
                    <a:pt x="1" y="4017"/>
                    <a:pt x="64" y="4143"/>
                    <a:pt x="158" y="4237"/>
                  </a:cubicBezTo>
                  <a:lnTo>
                    <a:pt x="5735" y="7735"/>
                  </a:lnTo>
                  <a:cubicBezTo>
                    <a:pt x="5798" y="7766"/>
                    <a:pt x="5861" y="7766"/>
                    <a:pt x="5955" y="7766"/>
                  </a:cubicBezTo>
                  <a:cubicBezTo>
                    <a:pt x="6018" y="7766"/>
                    <a:pt x="6050" y="7766"/>
                    <a:pt x="6144" y="7735"/>
                  </a:cubicBezTo>
                  <a:lnTo>
                    <a:pt x="11784" y="4237"/>
                  </a:lnTo>
                  <a:cubicBezTo>
                    <a:pt x="11878" y="4143"/>
                    <a:pt x="11941" y="4080"/>
                    <a:pt x="11941" y="3922"/>
                  </a:cubicBezTo>
                  <a:cubicBezTo>
                    <a:pt x="11941" y="3796"/>
                    <a:pt x="11847" y="3670"/>
                    <a:pt x="11784" y="3607"/>
                  </a:cubicBezTo>
                  <a:lnTo>
                    <a:pt x="6144" y="47"/>
                  </a:lnTo>
                  <a:cubicBezTo>
                    <a:pt x="6081" y="16"/>
                    <a:pt x="6010" y="0"/>
                    <a:pt x="5947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8"/>
            <p:cNvSpPr/>
            <p:nvPr/>
          </p:nvSpPr>
          <p:spPr>
            <a:xfrm>
              <a:off x="-45673275" y="3387150"/>
              <a:ext cx="299325" cy="114250"/>
            </a:xfrm>
            <a:custGeom>
              <a:rect b="b" l="l" r="r" t="t"/>
              <a:pathLst>
                <a:path extrusionOk="0" h="4570" w="11973">
                  <a:moveTo>
                    <a:pt x="693" y="1"/>
                  </a:moveTo>
                  <a:lnTo>
                    <a:pt x="158" y="348"/>
                  </a:lnTo>
                  <a:cubicBezTo>
                    <a:pt x="32" y="411"/>
                    <a:pt x="0" y="505"/>
                    <a:pt x="0" y="663"/>
                  </a:cubicBezTo>
                  <a:cubicBezTo>
                    <a:pt x="0" y="789"/>
                    <a:pt x="63" y="883"/>
                    <a:pt x="158" y="978"/>
                  </a:cubicBezTo>
                  <a:lnTo>
                    <a:pt x="5797" y="4506"/>
                  </a:lnTo>
                  <a:cubicBezTo>
                    <a:pt x="5829" y="4569"/>
                    <a:pt x="5892" y="4569"/>
                    <a:pt x="5986" y="4569"/>
                  </a:cubicBezTo>
                  <a:cubicBezTo>
                    <a:pt x="6049" y="4569"/>
                    <a:pt x="6112" y="4569"/>
                    <a:pt x="6175" y="4506"/>
                  </a:cubicBezTo>
                  <a:lnTo>
                    <a:pt x="11815" y="978"/>
                  </a:lnTo>
                  <a:cubicBezTo>
                    <a:pt x="11941" y="883"/>
                    <a:pt x="11972" y="820"/>
                    <a:pt x="11972" y="663"/>
                  </a:cubicBezTo>
                  <a:cubicBezTo>
                    <a:pt x="11972" y="537"/>
                    <a:pt x="11878" y="411"/>
                    <a:pt x="11815" y="348"/>
                  </a:cubicBezTo>
                  <a:lnTo>
                    <a:pt x="11248" y="1"/>
                  </a:lnTo>
                  <a:lnTo>
                    <a:pt x="6175" y="3151"/>
                  </a:lnTo>
                  <a:cubicBezTo>
                    <a:pt x="6144" y="3183"/>
                    <a:pt x="6049" y="3183"/>
                    <a:pt x="5986" y="3183"/>
                  </a:cubicBezTo>
                  <a:cubicBezTo>
                    <a:pt x="5892" y="3183"/>
                    <a:pt x="5860" y="3183"/>
                    <a:pt x="5797" y="3151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8"/>
            <p:cNvSpPr/>
            <p:nvPr/>
          </p:nvSpPr>
          <p:spPr>
            <a:xfrm>
              <a:off x="-45673275" y="3334400"/>
              <a:ext cx="299325" cy="113425"/>
            </a:xfrm>
            <a:custGeom>
              <a:rect b="b" l="l" r="r" t="t"/>
              <a:pathLst>
                <a:path extrusionOk="0" h="4537" w="11973">
                  <a:moveTo>
                    <a:pt x="693" y="0"/>
                  </a:moveTo>
                  <a:lnTo>
                    <a:pt x="158" y="378"/>
                  </a:lnTo>
                  <a:cubicBezTo>
                    <a:pt x="32" y="441"/>
                    <a:pt x="0" y="536"/>
                    <a:pt x="0" y="693"/>
                  </a:cubicBezTo>
                  <a:cubicBezTo>
                    <a:pt x="0" y="851"/>
                    <a:pt x="63" y="914"/>
                    <a:pt x="158" y="1008"/>
                  </a:cubicBezTo>
                  <a:lnTo>
                    <a:pt x="5797" y="4505"/>
                  </a:lnTo>
                  <a:cubicBezTo>
                    <a:pt x="5829" y="4537"/>
                    <a:pt x="5892" y="4537"/>
                    <a:pt x="5986" y="4537"/>
                  </a:cubicBezTo>
                  <a:cubicBezTo>
                    <a:pt x="6049" y="4537"/>
                    <a:pt x="6112" y="4537"/>
                    <a:pt x="6175" y="4505"/>
                  </a:cubicBezTo>
                  <a:lnTo>
                    <a:pt x="11815" y="1008"/>
                  </a:lnTo>
                  <a:cubicBezTo>
                    <a:pt x="11941" y="914"/>
                    <a:pt x="11972" y="851"/>
                    <a:pt x="11972" y="693"/>
                  </a:cubicBezTo>
                  <a:cubicBezTo>
                    <a:pt x="11972" y="536"/>
                    <a:pt x="11878" y="441"/>
                    <a:pt x="11815" y="378"/>
                  </a:cubicBezTo>
                  <a:lnTo>
                    <a:pt x="11248" y="0"/>
                  </a:lnTo>
                  <a:lnTo>
                    <a:pt x="6175" y="3214"/>
                  </a:lnTo>
                  <a:cubicBezTo>
                    <a:pt x="6144" y="3245"/>
                    <a:pt x="6049" y="3245"/>
                    <a:pt x="5986" y="3245"/>
                  </a:cubicBezTo>
                  <a:cubicBezTo>
                    <a:pt x="5892" y="3245"/>
                    <a:pt x="5860" y="3245"/>
                    <a:pt x="5797" y="3214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39"/>
          <p:cNvSpPr/>
          <p:nvPr/>
        </p:nvSpPr>
        <p:spPr>
          <a:xfrm>
            <a:off x="1073925" y="3136119"/>
            <a:ext cx="1398000" cy="381600"/>
          </a:xfrm>
          <a:prstGeom prst="cube">
            <a:avLst>
              <a:gd fmla="val 16998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39"/>
          <p:cNvSpPr/>
          <p:nvPr/>
        </p:nvSpPr>
        <p:spPr>
          <a:xfrm>
            <a:off x="1073925" y="2476326"/>
            <a:ext cx="1398000" cy="381600"/>
          </a:xfrm>
          <a:prstGeom prst="cube">
            <a:avLst>
              <a:gd fmla="val 16998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39"/>
          <p:cNvSpPr/>
          <p:nvPr/>
        </p:nvSpPr>
        <p:spPr>
          <a:xfrm>
            <a:off x="1078662" y="1821913"/>
            <a:ext cx="1398000" cy="381600"/>
          </a:xfrm>
          <a:prstGeom prst="cube">
            <a:avLst>
              <a:gd fmla="val 16998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39"/>
          <p:cNvSpPr/>
          <p:nvPr/>
        </p:nvSpPr>
        <p:spPr>
          <a:xfrm>
            <a:off x="1078662" y="1167500"/>
            <a:ext cx="1398000" cy="381600"/>
          </a:xfrm>
          <a:prstGeom prst="cube">
            <a:avLst>
              <a:gd fmla="val 16998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39"/>
          <p:cNvSpPr txBox="1"/>
          <p:nvPr>
            <p:ph type="title"/>
          </p:nvPr>
        </p:nvSpPr>
        <p:spPr>
          <a:xfrm>
            <a:off x="513750" y="457125"/>
            <a:ext cx="811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6 campos que clasifican al cliente son:</a:t>
            </a:r>
            <a:endParaRPr/>
          </a:p>
        </p:txBody>
      </p:sp>
      <p:sp>
        <p:nvSpPr>
          <p:cNvPr id="1125" name="Google Shape;1125;p39"/>
          <p:cNvSpPr txBox="1"/>
          <p:nvPr/>
        </p:nvSpPr>
        <p:spPr>
          <a:xfrm>
            <a:off x="1078662" y="1189700"/>
            <a:ext cx="13155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Género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6" name="Google Shape;1126;p39"/>
          <p:cNvSpPr txBox="1"/>
          <p:nvPr/>
        </p:nvSpPr>
        <p:spPr>
          <a:xfrm>
            <a:off x="870750" y="1841026"/>
            <a:ext cx="17691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Tipo de cliente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7" name="Google Shape;1127;p39"/>
          <p:cNvSpPr txBox="1"/>
          <p:nvPr/>
        </p:nvSpPr>
        <p:spPr>
          <a:xfrm>
            <a:off x="1078662" y="2508185"/>
            <a:ext cx="13155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Edad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8" name="Google Shape;1128;p39"/>
          <p:cNvSpPr txBox="1"/>
          <p:nvPr/>
        </p:nvSpPr>
        <p:spPr>
          <a:xfrm>
            <a:off x="1078662" y="3167456"/>
            <a:ext cx="13155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Tipo de viaje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9" name="Google Shape;1129;p39"/>
          <p:cNvSpPr txBox="1"/>
          <p:nvPr>
            <p:ph idx="4294967295" type="body"/>
          </p:nvPr>
        </p:nvSpPr>
        <p:spPr>
          <a:xfrm>
            <a:off x="2639675" y="1209950"/>
            <a:ext cx="53823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Femenino, Masculino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130" name="Google Shape;1130;p39"/>
          <p:cNvSpPr txBox="1"/>
          <p:nvPr>
            <p:ph idx="4294967295" type="body"/>
          </p:nvPr>
        </p:nvSpPr>
        <p:spPr>
          <a:xfrm>
            <a:off x="2639675" y="1836491"/>
            <a:ext cx="53823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Cliente fiel, cliente desleal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131" name="Google Shape;1131;p39"/>
          <p:cNvSpPr txBox="1"/>
          <p:nvPr>
            <p:ph idx="4294967295" type="body"/>
          </p:nvPr>
        </p:nvSpPr>
        <p:spPr>
          <a:xfrm>
            <a:off x="2639675" y="3165772"/>
            <a:ext cx="53823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Propósito del vuelo de los pasajeros (viaje Personal, viaje de Negocios)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132" name="Google Shape;1132;p39"/>
          <p:cNvCxnSpPr/>
          <p:nvPr/>
        </p:nvCxnSpPr>
        <p:spPr>
          <a:xfrm>
            <a:off x="1721723" y="1544296"/>
            <a:ext cx="0" cy="31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3" name="Google Shape;1133;p39"/>
          <p:cNvCxnSpPr/>
          <p:nvPr/>
        </p:nvCxnSpPr>
        <p:spPr>
          <a:xfrm>
            <a:off x="1721723" y="2203528"/>
            <a:ext cx="0" cy="31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4" name="Google Shape;1134;p39"/>
          <p:cNvCxnSpPr/>
          <p:nvPr/>
        </p:nvCxnSpPr>
        <p:spPr>
          <a:xfrm>
            <a:off x="1721723" y="2862798"/>
            <a:ext cx="0" cy="31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5" name="Google Shape;1135;p39"/>
          <p:cNvSpPr/>
          <p:nvPr/>
        </p:nvSpPr>
        <p:spPr>
          <a:xfrm>
            <a:off x="1073925" y="3777474"/>
            <a:ext cx="1398000" cy="381600"/>
          </a:xfrm>
          <a:prstGeom prst="cube">
            <a:avLst>
              <a:gd fmla="val 16998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39"/>
          <p:cNvSpPr txBox="1"/>
          <p:nvPr/>
        </p:nvSpPr>
        <p:spPr>
          <a:xfrm>
            <a:off x="1078662" y="3808810"/>
            <a:ext cx="13155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Clase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7" name="Google Shape;1137;p39"/>
          <p:cNvSpPr txBox="1"/>
          <p:nvPr>
            <p:ph idx="4294967295" type="body"/>
          </p:nvPr>
        </p:nvSpPr>
        <p:spPr>
          <a:xfrm>
            <a:off x="2639675" y="3775375"/>
            <a:ext cx="53823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Clase de viaje en el avión de los pasajeros (Business, Eco, Eco Plus)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138" name="Google Shape;1138;p39"/>
          <p:cNvCxnSpPr/>
          <p:nvPr/>
        </p:nvCxnSpPr>
        <p:spPr>
          <a:xfrm>
            <a:off x="1721723" y="3504152"/>
            <a:ext cx="0" cy="31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9" name="Google Shape;1139;p39"/>
          <p:cNvSpPr/>
          <p:nvPr/>
        </p:nvSpPr>
        <p:spPr>
          <a:xfrm>
            <a:off x="1073925" y="4463275"/>
            <a:ext cx="1398000" cy="459900"/>
          </a:xfrm>
          <a:prstGeom prst="cube">
            <a:avLst>
              <a:gd fmla="val 16998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39"/>
          <p:cNvSpPr txBox="1"/>
          <p:nvPr/>
        </p:nvSpPr>
        <p:spPr>
          <a:xfrm>
            <a:off x="1078674" y="4494603"/>
            <a:ext cx="13155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Distancia de vuelo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1" name="Google Shape;1141;p39"/>
          <p:cNvCxnSpPr/>
          <p:nvPr/>
        </p:nvCxnSpPr>
        <p:spPr>
          <a:xfrm>
            <a:off x="1721723" y="4189952"/>
            <a:ext cx="0" cy="31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2" name="Google Shape;1142;p39"/>
          <p:cNvSpPr txBox="1"/>
          <p:nvPr>
            <p:ph idx="4294967295" type="title"/>
          </p:nvPr>
        </p:nvSpPr>
        <p:spPr>
          <a:xfrm>
            <a:off x="0" y="0"/>
            <a:ext cx="8568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04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40"/>
          <p:cNvSpPr txBox="1"/>
          <p:nvPr>
            <p:ph type="title"/>
          </p:nvPr>
        </p:nvSpPr>
        <p:spPr>
          <a:xfrm>
            <a:off x="629275" y="445175"/>
            <a:ext cx="811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15 campos que integran la encuesta son:</a:t>
            </a:r>
            <a:endParaRPr/>
          </a:p>
        </p:txBody>
      </p:sp>
      <p:sp>
        <p:nvSpPr>
          <p:cNvPr id="1148" name="Google Shape;1148;p40"/>
          <p:cNvSpPr/>
          <p:nvPr/>
        </p:nvSpPr>
        <p:spPr>
          <a:xfrm>
            <a:off x="6170030" y="3603350"/>
            <a:ext cx="2170800" cy="414600"/>
          </a:xfrm>
          <a:prstGeom prst="cube">
            <a:avLst>
              <a:gd fmla="val 16998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40"/>
          <p:cNvSpPr/>
          <p:nvPr/>
        </p:nvSpPr>
        <p:spPr>
          <a:xfrm>
            <a:off x="6170025" y="2803108"/>
            <a:ext cx="2170800" cy="502800"/>
          </a:xfrm>
          <a:prstGeom prst="cube">
            <a:avLst>
              <a:gd fmla="val 16998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40"/>
          <p:cNvSpPr/>
          <p:nvPr/>
        </p:nvSpPr>
        <p:spPr>
          <a:xfrm>
            <a:off x="6177384" y="1962465"/>
            <a:ext cx="2170800" cy="549000"/>
          </a:xfrm>
          <a:prstGeom prst="cube">
            <a:avLst>
              <a:gd fmla="val 16998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40"/>
          <p:cNvSpPr/>
          <p:nvPr/>
        </p:nvSpPr>
        <p:spPr>
          <a:xfrm>
            <a:off x="6177399" y="1214325"/>
            <a:ext cx="2170800" cy="549000"/>
          </a:xfrm>
          <a:prstGeom prst="cube">
            <a:avLst>
              <a:gd fmla="val 16998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40"/>
          <p:cNvSpPr txBox="1"/>
          <p:nvPr/>
        </p:nvSpPr>
        <p:spPr>
          <a:xfrm>
            <a:off x="6177400" y="1390850"/>
            <a:ext cx="2043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Servicio Wifi 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bordo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3" name="Google Shape;1153;p40"/>
          <p:cNvSpPr txBox="1"/>
          <p:nvPr/>
        </p:nvSpPr>
        <p:spPr>
          <a:xfrm>
            <a:off x="6191471" y="1973942"/>
            <a:ext cx="204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Hora de salida/llegada conveniente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4" name="Google Shape;1154;p40"/>
          <p:cNvSpPr txBox="1"/>
          <p:nvPr/>
        </p:nvSpPr>
        <p:spPr>
          <a:xfrm>
            <a:off x="6177375" y="2819823"/>
            <a:ext cx="204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Facilidad de reserva en línea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5" name="Google Shape;1155;p40"/>
          <p:cNvSpPr txBox="1"/>
          <p:nvPr/>
        </p:nvSpPr>
        <p:spPr>
          <a:xfrm>
            <a:off x="6177384" y="3669016"/>
            <a:ext cx="2043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Ubicación de la puerta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6" name="Google Shape;1156;p40"/>
          <p:cNvCxnSpPr>
            <a:stCxn id="1152" idx="2"/>
            <a:endCxn id="1153" idx="0"/>
          </p:cNvCxnSpPr>
          <p:nvPr/>
        </p:nvCxnSpPr>
        <p:spPr>
          <a:xfrm>
            <a:off x="7199200" y="1744850"/>
            <a:ext cx="14100" cy="22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40"/>
          <p:cNvCxnSpPr>
            <a:stCxn id="1154" idx="0"/>
            <a:endCxn id="1150" idx="3"/>
          </p:cNvCxnSpPr>
          <p:nvPr/>
        </p:nvCxnSpPr>
        <p:spPr>
          <a:xfrm flipH="1" rot="10800000">
            <a:off x="7199175" y="2511423"/>
            <a:ext cx="16800" cy="308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8" name="Google Shape;1158;p40"/>
          <p:cNvCxnSpPr>
            <a:stCxn id="1154" idx="2"/>
            <a:endCxn id="1155" idx="0"/>
          </p:cNvCxnSpPr>
          <p:nvPr/>
        </p:nvCxnSpPr>
        <p:spPr>
          <a:xfrm>
            <a:off x="7199175" y="3343023"/>
            <a:ext cx="0" cy="326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9" name="Google Shape;1159;p40"/>
          <p:cNvSpPr/>
          <p:nvPr/>
        </p:nvSpPr>
        <p:spPr>
          <a:xfrm>
            <a:off x="6177356" y="4319751"/>
            <a:ext cx="2170800" cy="414600"/>
          </a:xfrm>
          <a:prstGeom prst="cube">
            <a:avLst>
              <a:gd fmla="val 16998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40"/>
          <p:cNvSpPr txBox="1"/>
          <p:nvPr/>
        </p:nvSpPr>
        <p:spPr>
          <a:xfrm>
            <a:off x="6184706" y="4387693"/>
            <a:ext cx="2043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Alimentos y bebidas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1" name="Google Shape;1161;p40"/>
          <p:cNvCxnSpPr>
            <a:stCxn id="1155" idx="2"/>
            <a:endCxn id="1160" idx="0"/>
          </p:cNvCxnSpPr>
          <p:nvPr/>
        </p:nvCxnSpPr>
        <p:spPr>
          <a:xfrm>
            <a:off x="7199184" y="4023016"/>
            <a:ext cx="7200" cy="36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2" name="Google Shape;1162;p40"/>
          <p:cNvSpPr/>
          <p:nvPr/>
        </p:nvSpPr>
        <p:spPr>
          <a:xfrm>
            <a:off x="1004919" y="4176917"/>
            <a:ext cx="1698600" cy="417000"/>
          </a:xfrm>
          <a:prstGeom prst="cube">
            <a:avLst>
              <a:gd fmla="val 16998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40"/>
          <p:cNvSpPr/>
          <p:nvPr/>
        </p:nvSpPr>
        <p:spPr>
          <a:xfrm>
            <a:off x="1004919" y="3455699"/>
            <a:ext cx="1698600" cy="417000"/>
          </a:xfrm>
          <a:prstGeom prst="cube">
            <a:avLst>
              <a:gd fmla="val 16998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40"/>
          <p:cNvSpPr/>
          <p:nvPr/>
        </p:nvSpPr>
        <p:spPr>
          <a:xfrm>
            <a:off x="1010659" y="2654788"/>
            <a:ext cx="1698600" cy="502800"/>
          </a:xfrm>
          <a:prstGeom prst="cube">
            <a:avLst>
              <a:gd fmla="val 16998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40"/>
          <p:cNvSpPr/>
          <p:nvPr/>
        </p:nvSpPr>
        <p:spPr>
          <a:xfrm>
            <a:off x="961575" y="1905875"/>
            <a:ext cx="1729800" cy="502800"/>
          </a:xfrm>
          <a:prstGeom prst="cube">
            <a:avLst>
              <a:gd fmla="val 16998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40"/>
          <p:cNvSpPr txBox="1"/>
          <p:nvPr/>
        </p:nvSpPr>
        <p:spPr>
          <a:xfrm>
            <a:off x="964418" y="1948721"/>
            <a:ext cx="16278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Comodidad del asiento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7" name="Google Shape;1167;p40"/>
          <p:cNvSpPr txBox="1"/>
          <p:nvPr/>
        </p:nvSpPr>
        <p:spPr>
          <a:xfrm>
            <a:off x="943125" y="2667747"/>
            <a:ext cx="16704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Entretenimiento abordo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8" name="Google Shape;1168;p40"/>
          <p:cNvSpPr txBox="1"/>
          <p:nvPr/>
        </p:nvSpPr>
        <p:spPr>
          <a:xfrm>
            <a:off x="979124" y="3498236"/>
            <a:ext cx="1598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Servicio abordo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9" name="Google Shape;1169;p40"/>
          <p:cNvSpPr txBox="1"/>
          <p:nvPr/>
        </p:nvSpPr>
        <p:spPr>
          <a:xfrm>
            <a:off x="979125" y="4247552"/>
            <a:ext cx="159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Espacio del asiento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0" name="Google Shape;1170;p40"/>
          <p:cNvCxnSpPr>
            <a:stCxn id="1166" idx="2"/>
            <a:endCxn id="1167" idx="0"/>
          </p:cNvCxnSpPr>
          <p:nvPr/>
        </p:nvCxnSpPr>
        <p:spPr>
          <a:xfrm>
            <a:off x="1778318" y="2363321"/>
            <a:ext cx="0" cy="304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1" name="Google Shape;1171;p40"/>
          <p:cNvCxnSpPr>
            <a:stCxn id="1167" idx="2"/>
            <a:endCxn id="1168" idx="0"/>
          </p:cNvCxnSpPr>
          <p:nvPr/>
        </p:nvCxnSpPr>
        <p:spPr>
          <a:xfrm>
            <a:off x="1778325" y="3196647"/>
            <a:ext cx="0" cy="301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2" name="Google Shape;1172;p40"/>
          <p:cNvCxnSpPr>
            <a:stCxn id="1168" idx="2"/>
            <a:endCxn id="1169" idx="0"/>
          </p:cNvCxnSpPr>
          <p:nvPr/>
        </p:nvCxnSpPr>
        <p:spPr>
          <a:xfrm>
            <a:off x="1778324" y="3875336"/>
            <a:ext cx="0" cy="372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3" name="Google Shape;1173;p40"/>
          <p:cNvSpPr/>
          <p:nvPr/>
        </p:nvSpPr>
        <p:spPr>
          <a:xfrm>
            <a:off x="3518200" y="4263375"/>
            <a:ext cx="1903200" cy="414600"/>
          </a:xfrm>
          <a:prstGeom prst="cube">
            <a:avLst>
              <a:gd fmla="val 16998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40"/>
          <p:cNvSpPr/>
          <p:nvPr/>
        </p:nvSpPr>
        <p:spPr>
          <a:xfrm>
            <a:off x="3524925" y="3506025"/>
            <a:ext cx="1903200" cy="417000"/>
          </a:xfrm>
          <a:prstGeom prst="cube">
            <a:avLst>
              <a:gd fmla="val 16998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40"/>
          <p:cNvSpPr/>
          <p:nvPr/>
        </p:nvSpPr>
        <p:spPr>
          <a:xfrm>
            <a:off x="3524925" y="2720825"/>
            <a:ext cx="1903200" cy="502800"/>
          </a:xfrm>
          <a:prstGeom prst="cube">
            <a:avLst>
              <a:gd fmla="val 16998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40"/>
          <p:cNvSpPr txBox="1"/>
          <p:nvPr/>
        </p:nvSpPr>
        <p:spPr>
          <a:xfrm>
            <a:off x="3547513" y="2835603"/>
            <a:ext cx="179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Servicio a bordo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7" name="Google Shape;1177;p40"/>
          <p:cNvSpPr txBox="1"/>
          <p:nvPr/>
        </p:nvSpPr>
        <p:spPr>
          <a:xfrm>
            <a:off x="3540978" y="3556157"/>
            <a:ext cx="17916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Limpieza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8" name="Google Shape;1178;p40"/>
          <p:cNvSpPr txBox="1"/>
          <p:nvPr/>
        </p:nvSpPr>
        <p:spPr>
          <a:xfrm>
            <a:off x="3548311" y="4346666"/>
            <a:ext cx="179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Satisfacción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9" name="Google Shape;1179;p40"/>
          <p:cNvCxnSpPr>
            <a:stCxn id="1176" idx="2"/>
            <a:endCxn id="1177" idx="0"/>
          </p:cNvCxnSpPr>
          <p:nvPr/>
        </p:nvCxnSpPr>
        <p:spPr>
          <a:xfrm flipH="1">
            <a:off x="4436713" y="3189603"/>
            <a:ext cx="6600" cy="366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0" name="Google Shape;1180;p40"/>
          <p:cNvCxnSpPr>
            <a:stCxn id="1177" idx="2"/>
            <a:endCxn id="1178" idx="0"/>
          </p:cNvCxnSpPr>
          <p:nvPr/>
        </p:nvCxnSpPr>
        <p:spPr>
          <a:xfrm>
            <a:off x="4436778" y="3930857"/>
            <a:ext cx="7200" cy="41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1" name="Google Shape;1181;p40"/>
          <p:cNvSpPr/>
          <p:nvPr/>
        </p:nvSpPr>
        <p:spPr>
          <a:xfrm>
            <a:off x="3532422" y="1271741"/>
            <a:ext cx="1903200" cy="417000"/>
          </a:xfrm>
          <a:prstGeom prst="cube">
            <a:avLst>
              <a:gd fmla="val 16998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40"/>
          <p:cNvSpPr txBox="1"/>
          <p:nvPr/>
        </p:nvSpPr>
        <p:spPr>
          <a:xfrm>
            <a:off x="3555629" y="1299849"/>
            <a:ext cx="1791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Manejo de equipaj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3" name="Google Shape;1183;p40"/>
          <p:cNvSpPr/>
          <p:nvPr/>
        </p:nvSpPr>
        <p:spPr>
          <a:xfrm>
            <a:off x="3532421" y="1935803"/>
            <a:ext cx="1903200" cy="502800"/>
          </a:xfrm>
          <a:prstGeom prst="cube">
            <a:avLst>
              <a:gd fmla="val 16998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40"/>
          <p:cNvSpPr txBox="1"/>
          <p:nvPr/>
        </p:nvSpPr>
        <p:spPr>
          <a:xfrm>
            <a:off x="3545937" y="1996293"/>
            <a:ext cx="17910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Servicio de Check-in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5" name="Google Shape;1185;p40"/>
          <p:cNvCxnSpPr>
            <a:stCxn id="1182" idx="2"/>
            <a:endCxn id="1184" idx="0"/>
          </p:cNvCxnSpPr>
          <p:nvPr/>
        </p:nvCxnSpPr>
        <p:spPr>
          <a:xfrm flipH="1">
            <a:off x="4441529" y="1653849"/>
            <a:ext cx="9600" cy="342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40"/>
          <p:cNvCxnSpPr>
            <a:stCxn id="1184" idx="2"/>
            <a:endCxn id="1176" idx="0"/>
          </p:cNvCxnSpPr>
          <p:nvPr/>
        </p:nvCxnSpPr>
        <p:spPr>
          <a:xfrm>
            <a:off x="4441437" y="2413293"/>
            <a:ext cx="1800" cy="42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7" name="Google Shape;1187;p40"/>
          <p:cNvSpPr/>
          <p:nvPr/>
        </p:nvSpPr>
        <p:spPr>
          <a:xfrm>
            <a:off x="995043" y="1217075"/>
            <a:ext cx="1729800" cy="417000"/>
          </a:xfrm>
          <a:prstGeom prst="cube">
            <a:avLst>
              <a:gd fmla="val 16998" name="adj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40"/>
          <p:cNvSpPr txBox="1"/>
          <p:nvPr/>
        </p:nvSpPr>
        <p:spPr>
          <a:xfrm>
            <a:off x="964429" y="1294754"/>
            <a:ext cx="16278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Embarque en línea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9" name="Google Shape;1189;p40"/>
          <p:cNvCxnSpPr>
            <a:stCxn id="1188" idx="2"/>
            <a:endCxn id="1166" idx="0"/>
          </p:cNvCxnSpPr>
          <p:nvPr/>
        </p:nvCxnSpPr>
        <p:spPr>
          <a:xfrm>
            <a:off x="1778329" y="1671854"/>
            <a:ext cx="0" cy="27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0" name="Google Shape;1190;p40"/>
          <p:cNvSpPr txBox="1"/>
          <p:nvPr>
            <p:ph idx="4294967295" type="title"/>
          </p:nvPr>
        </p:nvSpPr>
        <p:spPr>
          <a:xfrm>
            <a:off x="0" y="0"/>
            <a:ext cx="8568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05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41"/>
          <p:cNvSpPr txBox="1"/>
          <p:nvPr>
            <p:ph type="title"/>
          </p:nvPr>
        </p:nvSpPr>
        <p:spPr>
          <a:xfrm>
            <a:off x="1006800" y="314650"/>
            <a:ext cx="7130400" cy="702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 Wrangling y EDA: análisis de componentes principales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196" name="Google Shape;1196;p41"/>
          <p:cNvSpPr txBox="1"/>
          <p:nvPr>
            <p:ph idx="4294967295" type="subTitle"/>
          </p:nvPr>
        </p:nvSpPr>
        <p:spPr>
          <a:xfrm>
            <a:off x="758775" y="1365663"/>
            <a:ext cx="4450200" cy="30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Ajuste de la base de datos; </a:t>
            </a:r>
            <a:r>
              <a:rPr lang="en" sz="1500"/>
              <a:t>se eliminaron las columnas que no se iban a considerar en el análisis y se cambió el nombre de un campo. 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No se tuvo que realizar ningún tratamiento de los datos,</a:t>
            </a:r>
            <a:r>
              <a:rPr lang="en" sz="1500"/>
              <a:t> todos los campos tenían la información completa.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De la encuesta se observó que </a:t>
            </a:r>
            <a:r>
              <a:rPr b="1" lang="en" sz="1500">
                <a:solidFill>
                  <a:schemeClr val="dk1"/>
                </a:solidFill>
              </a:rPr>
              <a:t>el único campo con outliers es check in service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/>
          </a:p>
        </p:txBody>
      </p:sp>
      <p:sp>
        <p:nvSpPr>
          <p:cNvPr id="1197" name="Google Shape;1197;p41"/>
          <p:cNvSpPr txBox="1"/>
          <p:nvPr>
            <p:ph idx="4294967295" type="title"/>
          </p:nvPr>
        </p:nvSpPr>
        <p:spPr>
          <a:xfrm>
            <a:off x="0" y="0"/>
            <a:ext cx="8568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06</a:t>
            </a:r>
            <a:endParaRPr sz="2000"/>
          </a:p>
        </p:txBody>
      </p:sp>
      <p:pic>
        <p:nvPicPr>
          <p:cNvPr id="1198" name="Google Shape;1198;p41"/>
          <p:cNvPicPr preferRelativeResize="0"/>
          <p:nvPr/>
        </p:nvPicPr>
        <p:blipFill rotWithShape="1">
          <a:blip r:embed="rId3">
            <a:alphaModFix/>
          </a:blip>
          <a:srcRect b="0" l="0" r="13993" t="0"/>
          <a:stretch/>
        </p:blipFill>
        <p:spPr>
          <a:xfrm>
            <a:off x="5646950" y="1164775"/>
            <a:ext cx="3040825" cy="34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nufacturing &amp; Process Consulting Toolkit by Slidesgo">
  <a:themeElements>
    <a:clrScheme name="Simple Light">
      <a:dk1>
        <a:srgbClr val="2D2958"/>
      </a:dk1>
      <a:lt1>
        <a:srgbClr val="FFFFFF"/>
      </a:lt1>
      <a:dk2>
        <a:srgbClr val="2D2958"/>
      </a:dk2>
      <a:lt2>
        <a:srgbClr val="ECECEC"/>
      </a:lt2>
      <a:accent1>
        <a:srgbClr val="2D2958"/>
      </a:accent1>
      <a:accent2>
        <a:srgbClr val="4B4BBB"/>
      </a:accent2>
      <a:accent3>
        <a:srgbClr val="9C88FA"/>
      </a:accent3>
      <a:accent4>
        <a:srgbClr val="F4D834"/>
      </a:accent4>
      <a:accent5>
        <a:srgbClr val="EDC4F2"/>
      </a:accent5>
      <a:accent6>
        <a:srgbClr val="E592F1"/>
      </a:accent6>
      <a:hlink>
        <a:srgbClr val="1715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