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4"/>
  </p:sldMasterIdLst>
  <p:notesMasterIdLst>
    <p:notesMasterId r:id="rId6"/>
  </p:notesMasterIdLst>
  <p:handoutMasterIdLst>
    <p:handoutMasterId r:id="rId7"/>
  </p:handoutMasterIdLst>
  <p:sldIdLst>
    <p:sldId id="262" r:id="rId5"/>
  </p:sldIdLst>
  <p:sldSz cx="32004000" cy="21488400"/>
  <p:notesSz cx="7010400" cy="9296400"/>
  <p:defaultTextStyle>
    <a:defPPr>
      <a:defRPr lang="en-US"/>
    </a:defPPr>
    <a:lvl1pPr algn="l" rtl="0" fontAlgn="base">
      <a:spcBef>
        <a:spcPct val="0"/>
      </a:spcBef>
      <a:spcAft>
        <a:spcPct val="0"/>
      </a:spcAft>
      <a:defRPr sz="3100" kern="1200">
        <a:solidFill>
          <a:srgbClr val="000000"/>
        </a:solidFill>
        <a:latin typeface="Times New Roman" charset="0"/>
        <a:ea typeface="ヒラギノ明朝 ProN W3" charset="0"/>
        <a:cs typeface="ヒラギノ明朝 ProN W3" charset="0"/>
        <a:sym typeface="Times New Roman" charset="0"/>
      </a:defRPr>
    </a:lvl1pPr>
    <a:lvl2pPr marL="574605" indent="-123810" algn="l" rtl="0" fontAlgn="base">
      <a:spcBef>
        <a:spcPct val="0"/>
      </a:spcBef>
      <a:spcAft>
        <a:spcPct val="0"/>
      </a:spcAft>
      <a:defRPr sz="3100" kern="1200">
        <a:solidFill>
          <a:srgbClr val="000000"/>
        </a:solidFill>
        <a:latin typeface="Times New Roman" charset="0"/>
        <a:ea typeface="ヒラギノ明朝 ProN W3" charset="0"/>
        <a:cs typeface="ヒラギノ明朝 ProN W3" charset="0"/>
        <a:sym typeface="Times New Roman" charset="0"/>
      </a:defRPr>
    </a:lvl2pPr>
    <a:lvl3pPr marL="1153975" indent="-250796" algn="l" rtl="0" fontAlgn="base">
      <a:spcBef>
        <a:spcPct val="0"/>
      </a:spcBef>
      <a:spcAft>
        <a:spcPct val="0"/>
      </a:spcAft>
      <a:defRPr sz="3100" kern="1200">
        <a:solidFill>
          <a:srgbClr val="000000"/>
        </a:solidFill>
        <a:latin typeface="Times New Roman" charset="0"/>
        <a:ea typeface="ヒラギノ明朝 ProN W3" charset="0"/>
        <a:cs typeface="ヒラギノ明朝 ProN W3" charset="0"/>
        <a:sym typeface="Times New Roman" charset="0"/>
      </a:defRPr>
    </a:lvl3pPr>
    <a:lvl4pPr marL="1731755" indent="-377779" algn="l" rtl="0" fontAlgn="base">
      <a:spcBef>
        <a:spcPct val="0"/>
      </a:spcBef>
      <a:spcAft>
        <a:spcPct val="0"/>
      </a:spcAft>
      <a:defRPr sz="3100" kern="1200">
        <a:solidFill>
          <a:srgbClr val="000000"/>
        </a:solidFill>
        <a:latin typeface="Times New Roman" charset="0"/>
        <a:ea typeface="ヒラギノ明朝 ProN W3" charset="0"/>
        <a:cs typeface="ヒラギノ明朝 ProN W3" charset="0"/>
        <a:sym typeface="Times New Roman" charset="0"/>
      </a:defRPr>
    </a:lvl4pPr>
    <a:lvl5pPr marL="2311123" indent="-504764" algn="l" rtl="0" fontAlgn="base">
      <a:spcBef>
        <a:spcPct val="0"/>
      </a:spcBef>
      <a:spcAft>
        <a:spcPct val="0"/>
      </a:spcAft>
      <a:defRPr sz="3100" kern="1200">
        <a:solidFill>
          <a:srgbClr val="000000"/>
        </a:solidFill>
        <a:latin typeface="Times New Roman" charset="0"/>
        <a:ea typeface="ヒラギノ明朝 ProN W3" charset="0"/>
        <a:cs typeface="ヒラギノ明朝 ProN W3" charset="0"/>
        <a:sym typeface="Times New Roman" charset="0"/>
      </a:defRPr>
    </a:lvl5pPr>
    <a:lvl6pPr marL="2285727" algn="l" defTabSz="457145" rtl="0" eaLnBrk="1" latinLnBrk="0" hangingPunct="1">
      <a:defRPr sz="3100" kern="1200">
        <a:solidFill>
          <a:srgbClr val="000000"/>
        </a:solidFill>
        <a:latin typeface="Times New Roman" charset="0"/>
        <a:ea typeface="ヒラギノ明朝 ProN W3" charset="0"/>
        <a:cs typeface="ヒラギノ明朝 ProN W3" charset="0"/>
        <a:sym typeface="Times New Roman" charset="0"/>
      </a:defRPr>
    </a:lvl6pPr>
    <a:lvl7pPr marL="2742872" algn="l" defTabSz="457145" rtl="0" eaLnBrk="1" latinLnBrk="0" hangingPunct="1">
      <a:defRPr sz="3100" kern="1200">
        <a:solidFill>
          <a:srgbClr val="000000"/>
        </a:solidFill>
        <a:latin typeface="Times New Roman" charset="0"/>
        <a:ea typeface="ヒラギノ明朝 ProN W3" charset="0"/>
        <a:cs typeface="ヒラギノ明朝 ProN W3" charset="0"/>
        <a:sym typeface="Times New Roman" charset="0"/>
      </a:defRPr>
    </a:lvl7pPr>
    <a:lvl8pPr marL="3200016" algn="l" defTabSz="457145" rtl="0" eaLnBrk="1" latinLnBrk="0" hangingPunct="1">
      <a:defRPr sz="3100" kern="1200">
        <a:solidFill>
          <a:srgbClr val="000000"/>
        </a:solidFill>
        <a:latin typeface="Times New Roman" charset="0"/>
        <a:ea typeface="ヒラギノ明朝 ProN W3" charset="0"/>
        <a:cs typeface="ヒラギノ明朝 ProN W3" charset="0"/>
        <a:sym typeface="Times New Roman" charset="0"/>
      </a:defRPr>
    </a:lvl8pPr>
    <a:lvl9pPr marL="3657161" algn="l" defTabSz="457145" rtl="0" eaLnBrk="1" latinLnBrk="0" hangingPunct="1">
      <a:defRPr sz="3100" kern="1200">
        <a:solidFill>
          <a:srgbClr val="000000"/>
        </a:solidFill>
        <a:latin typeface="Times New Roman" charset="0"/>
        <a:ea typeface="ヒラギノ明朝 ProN W3" charset="0"/>
        <a:cs typeface="ヒラギノ明朝 ProN W3" charset="0"/>
        <a:sym typeface="Times New Roman" charset="0"/>
      </a:defRPr>
    </a:lvl9pPr>
  </p:defaultTextStyle>
  <p:extLst>
    <p:ext uri="{EFAFB233-063F-42B5-8137-9DF3F51BA10A}">
      <p15:sldGuideLst xmlns:p15="http://schemas.microsoft.com/office/powerpoint/2012/main">
        <p15:guide id="1" orient="horz" pos="6768" userDrawn="1">
          <p15:clr>
            <a:srgbClr val="A4A3A4"/>
          </p15:clr>
        </p15:guide>
        <p15:guide id="2" pos="1008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3E6A"/>
    <a:srgbClr val="053E7A"/>
    <a:srgbClr val="404040"/>
    <a:srgbClr val="242D33"/>
    <a:srgbClr val="595959"/>
    <a:srgbClr val="FF0018"/>
    <a:srgbClr val="200AA6"/>
    <a:srgbClr val="FFFFCC"/>
    <a:srgbClr val="DF7103"/>
    <a:srgbClr val="FB7F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96" autoAdjust="0"/>
  </p:normalViewPr>
  <p:slideViewPr>
    <p:cSldViewPr>
      <p:cViewPr varScale="1">
        <p:scale>
          <a:sx n="21" d="100"/>
          <a:sy n="21" d="100"/>
        </p:scale>
        <p:origin x="1012" y="28"/>
      </p:cViewPr>
      <p:guideLst>
        <p:guide orient="horz" pos="6768"/>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3120" y="-11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28" tIns="45714" rIns="91428" bIns="45714" numCol="1" anchor="t" anchorCtr="0" compatLnSpc="1">
            <a:prstTxWarp prst="textNoShape">
              <a:avLst/>
            </a:prstTxWarp>
          </a:bodyPr>
          <a:lstStyle>
            <a:lvl1pPr eaLnBrk="0" hangingPunct="0">
              <a:defRPr sz="1200">
                <a:latin typeface="Times New Roman" pitchFamily="-107" charset="0"/>
                <a:ea typeface="ヒラギノ明朝 ProN W3" pitchFamily="-107" charset="-128"/>
                <a:cs typeface="ヒラギノ明朝 ProN W3" pitchFamily="-107" charset="-128"/>
                <a:sym typeface="Times New Roman" pitchFamily="-107" charset="0"/>
              </a:defRPr>
            </a:lvl1pPr>
          </a:lstStyle>
          <a:p>
            <a:pPr>
              <a:defRPr/>
            </a:pPr>
            <a:endParaRPr lang="en-US"/>
          </a:p>
        </p:txBody>
      </p:sp>
      <p:sp>
        <p:nvSpPr>
          <p:cNvPr id="16387"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28" tIns="45714" rIns="91428" bIns="45714" numCol="1" anchor="t" anchorCtr="0" compatLnSpc="1">
            <a:prstTxWarp prst="textNoShape">
              <a:avLst/>
            </a:prstTxWarp>
          </a:bodyPr>
          <a:lstStyle>
            <a:lvl1pPr algn="r" eaLnBrk="0" hangingPunct="0">
              <a:defRPr sz="1200"/>
            </a:lvl1pPr>
          </a:lstStyle>
          <a:p>
            <a:pPr>
              <a:defRPr/>
            </a:pPr>
            <a:fld id="{16535C92-9236-2043-A6D6-BE5F5C04906C}" type="datetime1">
              <a:rPr lang="en-US"/>
              <a:pPr>
                <a:defRPr/>
              </a:pPr>
              <a:t>1/16/2020</a:t>
            </a:fld>
            <a:endParaRPr lang="en-US"/>
          </a:p>
        </p:txBody>
      </p:sp>
      <p:sp>
        <p:nvSpPr>
          <p:cNvPr id="16388"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28" tIns="45714" rIns="91428" bIns="45714" numCol="1" anchor="b" anchorCtr="0" compatLnSpc="1">
            <a:prstTxWarp prst="textNoShape">
              <a:avLst/>
            </a:prstTxWarp>
          </a:bodyPr>
          <a:lstStyle>
            <a:lvl1pPr eaLnBrk="0" hangingPunct="0">
              <a:defRPr sz="1200">
                <a:latin typeface="Times New Roman" pitchFamily="-107" charset="0"/>
                <a:ea typeface="ヒラギノ明朝 ProN W3" pitchFamily="-107" charset="-128"/>
                <a:cs typeface="ヒラギノ明朝 ProN W3" pitchFamily="-107" charset="-128"/>
                <a:sym typeface="Times New Roman" pitchFamily="-107" charset="0"/>
              </a:defRPr>
            </a:lvl1pPr>
          </a:lstStyle>
          <a:p>
            <a:pPr>
              <a:defRPr/>
            </a:pPr>
            <a:endParaRPr lang="en-US"/>
          </a:p>
        </p:txBody>
      </p:sp>
      <p:sp>
        <p:nvSpPr>
          <p:cNvPr id="16389"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28" tIns="45714" rIns="91428" bIns="45714" numCol="1" anchor="b" anchorCtr="0" compatLnSpc="1">
            <a:prstTxWarp prst="textNoShape">
              <a:avLst/>
            </a:prstTxWarp>
          </a:bodyPr>
          <a:lstStyle>
            <a:lvl1pPr algn="r" eaLnBrk="0" hangingPunct="0">
              <a:defRPr sz="1200"/>
            </a:lvl1pPr>
          </a:lstStyle>
          <a:p>
            <a:pPr>
              <a:defRPr/>
            </a:pPr>
            <a:fld id="{02FB399F-54F8-F046-ABD7-198DD2C3D78D}" type="slidenum">
              <a:rPr lang="en-US"/>
              <a:pPr>
                <a:defRPr/>
              </a:pPr>
              <a:t>‹#›</a:t>
            </a:fld>
            <a:endParaRPr lang="en-US"/>
          </a:p>
        </p:txBody>
      </p:sp>
    </p:spTree>
    <p:extLst>
      <p:ext uri="{BB962C8B-B14F-4D97-AF65-F5344CB8AC3E}">
        <p14:creationId xmlns:p14="http://schemas.microsoft.com/office/powerpoint/2010/main" val="3872019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65" tIns="46583" rIns="93165" bIns="46583" numCol="1" anchor="t" anchorCtr="0" compatLnSpc="1">
            <a:prstTxWarp prst="textNoShape">
              <a:avLst/>
            </a:prstTxWarp>
          </a:bodyPr>
          <a:lstStyle>
            <a:lvl1pPr defTabSz="931746">
              <a:defRPr sz="1200">
                <a:solidFill>
                  <a:schemeClr val="tx1"/>
                </a:solidFill>
                <a:latin typeface="Times New Roman" pitchFamily="-107" charset="0"/>
                <a:ea typeface="ヒラギノ明朝 ProN W3" pitchFamily="-107" charset="-128"/>
                <a:cs typeface="ヒラギノ明朝 ProN W3" pitchFamily="-107" charset="-128"/>
                <a:sym typeface="Times New Roman" pitchFamily="-107" charset="0"/>
              </a:defRPr>
            </a:lvl1pPr>
          </a:lstStyle>
          <a:p>
            <a:pPr>
              <a:defRPr/>
            </a:pPr>
            <a:endParaRPr lang="en-US"/>
          </a:p>
        </p:txBody>
      </p:sp>
      <p:sp>
        <p:nvSpPr>
          <p:cNvPr id="307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65" tIns="46583" rIns="93165" bIns="46583" numCol="1" anchor="t" anchorCtr="0" compatLnSpc="1">
            <a:prstTxWarp prst="textNoShape">
              <a:avLst/>
            </a:prstTxWarp>
          </a:bodyPr>
          <a:lstStyle>
            <a:lvl1pPr algn="r" defTabSz="931746">
              <a:defRPr sz="1200">
                <a:solidFill>
                  <a:schemeClr val="tx1"/>
                </a:solidFill>
                <a:latin typeface="Times New Roman" pitchFamily="-107" charset="0"/>
                <a:ea typeface="ヒラギノ明朝 ProN W3" pitchFamily="-107" charset="-128"/>
                <a:cs typeface="ヒラギノ明朝 ProN W3" pitchFamily="-107" charset="-128"/>
                <a:sym typeface="Times New Roman" pitchFamily="-107"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909638" y="696913"/>
            <a:ext cx="5192712"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077"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65" tIns="46583" rIns="93165" bIns="4658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65" tIns="46583" rIns="93165" bIns="46583" numCol="1" anchor="b" anchorCtr="0" compatLnSpc="1">
            <a:prstTxWarp prst="textNoShape">
              <a:avLst/>
            </a:prstTxWarp>
          </a:bodyPr>
          <a:lstStyle>
            <a:lvl1pPr defTabSz="931746">
              <a:defRPr sz="1200">
                <a:solidFill>
                  <a:schemeClr val="tx1"/>
                </a:solidFill>
                <a:latin typeface="Times New Roman" pitchFamily="-107" charset="0"/>
                <a:ea typeface="ヒラギノ明朝 ProN W3" pitchFamily="-107" charset="-128"/>
                <a:cs typeface="ヒラギノ明朝 ProN W3" pitchFamily="-107" charset="-128"/>
                <a:sym typeface="Times New Roman" pitchFamily="-107" charset="0"/>
              </a:defRPr>
            </a:lvl1pPr>
          </a:lstStyle>
          <a:p>
            <a:pPr>
              <a:defRPr/>
            </a:pPr>
            <a:endParaRPr lang="en-US"/>
          </a:p>
        </p:txBody>
      </p:sp>
      <p:sp>
        <p:nvSpPr>
          <p:cNvPr id="307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65" tIns="46583" rIns="93165" bIns="46583" numCol="1" anchor="b" anchorCtr="0" compatLnSpc="1">
            <a:prstTxWarp prst="textNoShape">
              <a:avLst/>
            </a:prstTxWarp>
          </a:bodyPr>
          <a:lstStyle>
            <a:lvl1pPr algn="r" defTabSz="930275">
              <a:defRPr sz="1200">
                <a:solidFill>
                  <a:schemeClr val="tx1"/>
                </a:solidFill>
              </a:defRPr>
            </a:lvl1pPr>
          </a:lstStyle>
          <a:p>
            <a:pPr>
              <a:defRPr/>
            </a:pPr>
            <a:fld id="{03EBB3B9-8900-454A-BC55-42B28126B7BB}" type="slidenum">
              <a:rPr lang="en-US"/>
              <a:pPr>
                <a:defRPr/>
              </a:pPr>
              <a:t>‹#›</a:t>
            </a:fld>
            <a:endParaRPr lang="en-US"/>
          </a:p>
        </p:txBody>
      </p:sp>
    </p:spTree>
    <p:extLst>
      <p:ext uri="{BB962C8B-B14F-4D97-AF65-F5344CB8AC3E}">
        <p14:creationId xmlns:p14="http://schemas.microsoft.com/office/powerpoint/2010/main" val="1758518565"/>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400" kern="1200">
        <a:solidFill>
          <a:schemeClr val="tx1"/>
        </a:solidFill>
        <a:latin typeface="Times New Roman" pitchFamily="-65" charset="0"/>
        <a:ea typeface="MS PGothic" pitchFamily="34" charset="-128"/>
        <a:cs typeface="MS PGothic" pitchFamily="34" charset="-128"/>
      </a:defRPr>
    </a:lvl1pPr>
    <a:lvl2pPr marL="574605" algn="l" rtl="0" eaLnBrk="0" fontAlgn="base" hangingPunct="0">
      <a:spcBef>
        <a:spcPct val="0"/>
      </a:spcBef>
      <a:spcAft>
        <a:spcPct val="0"/>
      </a:spcAft>
      <a:defRPr sz="1400" kern="1200">
        <a:solidFill>
          <a:schemeClr val="tx1"/>
        </a:solidFill>
        <a:latin typeface="Times New Roman" pitchFamily="-65" charset="0"/>
        <a:ea typeface="MS PGothic" pitchFamily="34" charset="-128"/>
        <a:cs typeface="MS PGothic" charset="0"/>
      </a:defRPr>
    </a:lvl2pPr>
    <a:lvl3pPr marL="1153975" algn="l" rtl="0" eaLnBrk="0" fontAlgn="base" hangingPunct="0">
      <a:spcBef>
        <a:spcPct val="0"/>
      </a:spcBef>
      <a:spcAft>
        <a:spcPct val="0"/>
      </a:spcAft>
      <a:defRPr sz="1400" kern="1200">
        <a:solidFill>
          <a:schemeClr val="tx1"/>
        </a:solidFill>
        <a:latin typeface="Times New Roman" pitchFamily="-65" charset="0"/>
        <a:ea typeface="MS PGothic" pitchFamily="34" charset="-128"/>
        <a:cs typeface="MS PGothic" pitchFamily="34" charset="-128"/>
      </a:defRPr>
    </a:lvl3pPr>
    <a:lvl4pPr marL="1731755" algn="l" rtl="0" eaLnBrk="0" fontAlgn="base" hangingPunct="0">
      <a:spcBef>
        <a:spcPct val="0"/>
      </a:spcBef>
      <a:spcAft>
        <a:spcPct val="0"/>
      </a:spcAft>
      <a:defRPr sz="1400" kern="1200">
        <a:solidFill>
          <a:schemeClr val="tx1"/>
        </a:solidFill>
        <a:latin typeface="Times New Roman" pitchFamily="-65" charset="0"/>
        <a:ea typeface="MS PGothic" pitchFamily="34" charset="-128"/>
        <a:cs typeface="MS PGothic" charset="0"/>
      </a:defRPr>
    </a:lvl4pPr>
    <a:lvl5pPr marL="2311123" algn="l" rtl="0" eaLnBrk="0" fontAlgn="base" hangingPunct="0">
      <a:spcBef>
        <a:spcPct val="0"/>
      </a:spcBef>
      <a:spcAft>
        <a:spcPct val="0"/>
      </a:spcAft>
      <a:defRPr sz="1400" kern="1200">
        <a:solidFill>
          <a:schemeClr val="tx1"/>
        </a:solidFill>
        <a:latin typeface="Times New Roman" pitchFamily="-65" charset="0"/>
        <a:ea typeface="MS PGothic" pitchFamily="34" charset="-128"/>
        <a:cs typeface="MS PGothic" charset="0"/>
      </a:defRPr>
    </a:lvl5pPr>
    <a:lvl6pPr marL="2892669" algn="l" defTabSz="578533" rtl="0" eaLnBrk="1" latinLnBrk="0" hangingPunct="1">
      <a:defRPr sz="1400" kern="1200">
        <a:solidFill>
          <a:schemeClr val="tx1"/>
        </a:solidFill>
        <a:latin typeface="+mn-lt"/>
        <a:ea typeface="+mn-ea"/>
        <a:cs typeface="+mn-cs"/>
      </a:defRPr>
    </a:lvl6pPr>
    <a:lvl7pPr marL="3471202" algn="l" defTabSz="578533" rtl="0" eaLnBrk="1" latinLnBrk="0" hangingPunct="1">
      <a:defRPr sz="1400" kern="1200">
        <a:solidFill>
          <a:schemeClr val="tx1"/>
        </a:solidFill>
        <a:latin typeface="+mn-lt"/>
        <a:ea typeface="+mn-ea"/>
        <a:cs typeface="+mn-cs"/>
      </a:defRPr>
    </a:lvl7pPr>
    <a:lvl8pPr marL="4049735" algn="l" defTabSz="578533" rtl="0" eaLnBrk="1" latinLnBrk="0" hangingPunct="1">
      <a:defRPr sz="1400" kern="1200">
        <a:solidFill>
          <a:schemeClr val="tx1"/>
        </a:solidFill>
        <a:latin typeface="+mn-lt"/>
        <a:ea typeface="+mn-ea"/>
        <a:cs typeface="+mn-cs"/>
      </a:defRPr>
    </a:lvl8pPr>
    <a:lvl9pPr marL="4628268" algn="l" defTabSz="578533"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9638" y="696913"/>
            <a:ext cx="5192712"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3EBB3B9-8900-454A-BC55-42B28126B7BB}" type="slidenum">
              <a:rPr lang="en-US" smtClean="0"/>
              <a:pPr>
                <a:defRPr/>
              </a:pPr>
              <a:t>1</a:t>
            </a:fld>
            <a:endParaRPr lang="en-US"/>
          </a:p>
        </p:txBody>
      </p:sp>
    </p:spTree>
    <p:extLst>
      <p:ext uri="{BB962C8B-B14F-4D97-AF65-F5344CB8AC3E}">
        <p14:creationId xmlns:p14="http://schemas.microsoft.com/office/powerpoint/2010/main" val="438204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300" y="6675338"/>
            <a:ext cx="27203400" cy="4606078"/>
          </a:xfrm>
        </p:spPr>
        <p:txBody>
          <a:bodyPr/>
          <a:lstStyle/>
          <a:p>
            <a:r>
              <a:rPr lang="en-US" smtClean="0"/>
              <a:t>Click to edit Master title style</a:t>
            </a:r>
            <a:endParaRPr lang="en-US"/>
          </a:p>
        </p:txBody>
      </p:sp>
      <p:sp>
        <p:nvSpPr>
          <p:cNvPr id="3" name="Subtitle 2"/>
          <p:cNvSpPr>
            <a:spLocks noGrp="1"/>
          </p:cNvSpPr>
          <p:nvPr>
            <p:ph type="subTitle" idx="1"/>
          </p:nvPr>
        </p:nvSpPr>
        <p:spPr>
          <a:xfrm>
            <a:off x="4800600" y="12176760"/>
            <a:ext cx="22402800" cy="5491480"/>
          </a:xfrm>
        </p:spPr>
        <p:txBody>
          <a:bodyPr/>
          <a:lstStyle>
            <a:lvl1pPr marL="0" indent="0" algn="ctr">
              <a:buNone/>
              <a:defRPr>
                <a:solidFill>
                  <a:schemeClr val="tx1">
                    <a:tint val="75000"/>
                  </a:schemeClr>
                </a:solidFill>
              </a:defRPr>
            </a:lvl1pPr>
            <a:lvl2pPr marL="1851239" indent="0" algn="ctr">
              <a:buNone/>
              <a:defRPr>
                <a:solidFill>
                  <a:schemeClr val="tx1">
                    <a:tint val="75000"/>
                  </a:schemeClr>
                </a:solidFill>
              </a:defRPr>
            </a:lvl2pPr>
            <a:lvl3pPr marL="3702482" indent="0" algn="ctr">
              <a:buNone/>
              <a:defRPr>
                <a:solidFill>
                  <a:schemeClr val="tx1">
                    <a:tint val="75000"/>
                  </a:schemeClr>
                </a:solidFill>
              </a:defRPr>
            </a:lvl3pPr>
            <a:lvl4pPr marL="5553727" indent="0" algn="ctr">
              <a:buNone/>
              <a:defRPr>
                <a:solidFill>
                  <a:schemeClr val="tx1">
                    <a:tint val="75000"/>
                  </a:schemeClr>
                </a:solidFill>
              </a:defRPr>
            </a:lvl4pPr>
            <a:lvl5pPr marL="7404966" indent="0" algn="ctr">
              <a:buNone/>
              <a:defRPr>
                <a:solidFill>
                  <a:schemeClr val="tx1">
                    <a:tint val="75000"/>
                  </a:schemeClr>
                </a:solidFill>
              </a:defRPr>
            </a:lvl5pPr>
            <a:lvl6pPr marL="9256208" indent="0" algn="ctr">
              <a:buNone/>
              <a:defRPr>
                <a:solidFill>
                  <a:schemeClr val="tx1">
                    <a:tint val="75000"/>
                  </a:schemeClr>
                </a:solidFill>
              </a:defRPr>
            </a:lvl6pPr>
            <a:lvl7pPr marL="11107448" indent="0" algn="ctr">
              <a:buNone/>
              <a:defRPr>
                <a:solidFill>
                  <a:schemeClr val="tx1">
                    <a:tint val="75000"/>
                  </a:schemeClr>
                </a:solidFill>
              </a:defRPr>
            </a:lvl7pPr>
            <a:lvl8pPr marL="12958692" indent="0" algn="ctr">
              <a:buNone/>
              <a:defRPr>
                <a:solidFill>
                  <a:schemeClr val="tx1">
                    <a:tint val="75000"/>
                  </a:schemeClr>
                </a:solidFill>
              </a:defRPr>
            </a:lvl8pPr>
            <a:lvl9pPr marL="1480993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CE7C77A-AD52-2641-8840-C2B772D95654}" type="datetime1">
              <a:rPr lang="en-US"/>
              <a:pPr>
                <a:defRPr/>
              </a:pPr>
              <a:t>1/16/2020</a:t>
            </a:fld>
            <a:endParaRPr lang="en-US">
              <a:solidFill>
                <a:srgbClr val="FFFFFF"/>
              </a:solidFill>
            </a:endParaRPr>
          </a:p>
        </p:txBody>
      </p:sp>
      <p:sp>
        <p:nvSpPr>
          <p:cNvPr id="5" name="Footer Placeholder 4"/>
          <p:cNvSpPr>
            <a:spLocks noGrp="1"/>
          </p:cNvSpPr>
          <p:nvPr>
            <p:ph type="ftr" sz="quarter" idx="11"/>
          </p:nvPr>
        </p:nvSpPr>
        <p:spPr/>
        <p:txBody>
          <a:bodyPr/>
          <a:lstStyle>
            <a:lvl1pPr algn="ctr">
              <a:defRPr sz="4900">
                <a:solidFill>
                  <a:srgbClr val="FFFFFF"/>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C1CBE41-EC33-304D-9DFA-19AAF91FE496}" type="slidenum">
              <a:rPr lang="en-US"/>
              <a:pPr>
                <a:defRPr/>
              </a:pPr>
              <a:t>‹#›</a:t>
            </a:fld>
            <a:endParaRPr lang="en-US"/>
          </a:p>
        </p:txBody>
      </p:sp>
    </p:spTree>
    <p:extLst>
      <p:ext uri="{BB962C8B-B14F-4D97-AF65-F5344CB8AC3E}">
        <p14:creationId xmlns:p14="http://schemas.microsoft.com/office/powerpoint/2010/main" val="3326132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C5C052A-CBD3-A14C-B6A4-3A9E2F248918}" type="datetime1">
              <a:rPr lang="en-US"/>
              <a:pPr>
                <a:defRPr/>
              </a:pPr>
              <a:t>1/16/2020</a:t>
            </a:fld>
            <a:endParaRPr lang="en-US"/>
          </a:p>
        </p:txBody>
      </p:sp>
      <p:sp>
        <p:nvSpPr>
          <p:cNvPr id="5" name="Footer Placeholder 4"/>
          <p:cNvSpPr>
            <a:spLocks noGrp="1"/>
          </p:cNvSpPr>
          <p:nvPr>
            <p:ph type="ftr" sz="quarter" idx="11"/>
          </p:nvPr>
        </p:nvSpPr>
        <p:spPr/>
        <p:txBody>
          <a:bodyPr/>
          <a:lstStyle>
            <a:lvl1pPr algn="ctr">
              <a:defRPr sz="4900">
                <a:solidFill>
                  <a:schemeClr val="tx1">
                    <a:tint val="7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840784E-A21F-F646-9144-C377BC770A53}" type="slidenum">
              <a:rPr lang="en-US"/>
              <a:pPr>
                <a:defRPr/>
              </a:pPr>
              <a:t>‹#›</a:t>
            </a:fld>
            <a:endParaRPr lang="en-US"/>
          </a:p>
        </p:txBody>
      </p:sp>
    </p:spTree>
    <p:extLst>
      <p:ext uri="{BB962C8B-B14F-4D97-AF65-F5344CB8AC3E}">
        <p14:creationId xmlns:p14="http://schemas.microsoft.com/office/powerpoint/2010/main" val="4157140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735574" y="4128560"/>
            <a:ext cx="33120810" cy="880079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62047" y="4128560"/>
            <a:ext cx="98840130" cy="880079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D7CE618-F7F4-E544-9A19-5BE7092AEA1E}" type="datetime1">
              <a:rPr lang="en-US"/>
              <a:pPr>
                <a:defRPr/>
              </a:pPr>
              <a:t>1/16/2020</a:t>
            </a:fld>
            <a:endParaRPr lang="en-US"/>
          </a:p>
        </p:txBody>
      </p:sp>
      <p:sp>
        <p:nvSpPr>
          <p:cNvPr id="5" name="Footer Placeholder 4"/>
          <p:cNvSpPr>
            <a:spLocks noGrp="1"/>
          </p:cNvSpPr>
          <p:nvPr>
            <p:ph type="ftr" sz="quarter" idx="11"/>
          </p:nvPr>
        </p:nvSpPr>
        <p:spPr/>
        <p:txBody>
          <a:bodyPr/>
          <a:lstStyle>
            <a:lvl1pPr algn="ctr">
              <a:defRPr sz="4900">
                <a:solidFill>
                  <a:schemeClr val="tx1">
                    <a:tint val="7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9B26A4F-06C8-F544-9E4C-05B5B67822D1}" type="slidenum">
              <a:rPr lang="en-US"/>
              <a:pPr>
                <a:defRPr/>
              </a:pPr>
              <a:t>‹#›</a:t>
            </a:fld>
            <a:endParaRPr lang="en-US"/>
          </a:p>
        </p:txBody>
      </p:sp>
    </p:spTree>
    <p:extLst>
      <p:ext uri="{BB962C8B-B14F-4D97-AF65-F5344CB8AC3E}">
        <p14:creationId xmlns:p14="http://schemas.microsoft.com/office/powerpoint/2010/main" val="347751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5DF9BB-AAA9-7A48-BCDB-8ADA1F27C908}" type="datetime1">
              <a:rPr lang="en-US"/>
              <a:pPr>
                <a:defRPr/>
              </a:pPr>
              <a:t>1/16/2020</a:t>
            </a:fld>
            <a:endParaRPr lang="en-US"/>
          </a:p>
        </p:txBody>
      </p:sp>
      <p:sp>
        <p:nvSpPr>
          <p:cNvPr id="5" name="Footer Placeholder 4"/>
          <p:cNvSpPr>
            <a:spLocks noGrp="1"/>
          </p:cNvSpPr>
          <p:nvPr>
            <p:ph type="ftr" sz="quarter" idx="11"/>
          </p:nvPr>
        </p:nvSpPr>
        <p:spPr/>
        <p:txBody>
          <a:bodyPr/>
          <a:lstStyle>
            <a:lvl1pPr algn="ctr">
              <a:defRPr sz="4900">
                <a:solidFill>
                  <a:schemeClr val="tx1">
                    <a:tint val="7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24FBC9-E231-C24B-8CF4-FA2FECBBB53E}" type="slidenum">
              <a:rPr lang="en-US"/>
              <a:pPr>
                <a:defRPr/>
              </a:pPr>
              <a:t>‹#›</a:t>
            </a:fld>
            <a:endParaRPr lang="en-US"/>
          </a:p>
        </p:txBody>
      </p:sp>
    </p:spTree>
    <p:extLst>
      <p:ext uri="{BB962C8B-B14F-4D97-AF65-F5344CB8AC3E}">
        <p14:creationId xmlns:p14="http://schemas.microsoft.com/office/powerpoint/2010/main" val="1665331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8097" y="13808287"/>
            <a:ext cx="27203400" cy="4267835"/>
          </a:xfrm>
        </p:spPr>
        <p:txBody>
          <a:bodyPr anchor="t"/>
          <a:lstStyle>
            <a:lvl1pPr algn="l">
              <a:defRPr sz="16188" b="1" cap="all"/>
            </a:lvl1pPr>
          </a:lstStyle>
          <a:p>
            <a:r>
              <a:rPr lang="en-US" smtClean="0"/>
              <a:t>Click to edit Master title style</a:t>
            </a:r>
            <a:endParaRPr lang="en-US"/>
          </a:p>
        </p:txBody>
      </p:sp>
      <p:sp>
        <p:nvSpPr>
          <p:cNvPr id="3" name="Text Placeholder 2"/>
          <p:cNvSpPr>
            <a:spLocks noGrp="1"/>
          </p:cNvSpPr>
          <p:nvPr>
            <p:ph type="body" idx="1"/>
          </p:nvPr>
        </p:nvSpPr>
        <p:spPr>
          <a:xfrm>
            <a:off x="2528097" y="9107704"/>
            <a:ext cx="27203400" cy="4700588"/>
          </a:xfrm>
        </p:spPr>
        <p:txBody>
          <a:bodyPr anchor="b"/>
          <a:lstStyle>
            <a:lvl1pPr marL="0" indent="0">
              <a:buNone/>
              <a:defRPr sz="8050">
                <a:solidFill>
                  <a:schemeClr val="tx1">
                    <a:tint val="75000"/>
                  </a:schemeClr>
                </a:solidFill>
              </a:defRPr>
            </a:lvl1pPr>
            <a:lvl2pPr marL="1851239" indent="0">
              <a:buNone/>
              <a:defRPr sz="7350">
                <a:solidFill>
                  <a:schemeClr val="tx1">
                    <a:tint val="75000"/>
                  </a:schemeClr>
                </a:solidFill>
              </a:defRPr>
            </a:lvl2pPr>
            <a:lvl3pPr marL="3702482" indent="0">
              <a:buNone/>
              <a:defRPr sz="6388">
                <a:solidFill>
                  <a:schemeClr val="tx1">
                    <a:tint val="75000"/>
                  </a:schemeClr>
                </a:solidFill>
              </a:defRPr>
            </a:lvl3pPr>
            <a:lvl4pPr marL="5553727" indent="0">
              <a:buNone/>
              <a:defRPr sz="5863">
                <a:solidFill>
                  <a:schemeClr val="tx1">
                    <a:tint val="75000"/>
                  </a:schemeClr>
                </a:solidFill>
              </a:defRPr>
            </a:lvl4pPr>
            <a:lvl5pPr marL="7404966" indent="0">
              <a:buNone/>
              <a:defRPr sz="5863">
                <a:solidFill>
                  <a:schemeClr val="tx1">
                    <a:tint val="75000"/>
                  </a:schemeClr>
                </a:solidFill>
              </a:defRPr>
            </a:lvl5pPr>
            <a:lvl6pPr marL="9256208" indent="0">
              <a:buNone/>
              <a:defRPr sz="5863">
                <a:solidFill>
                  <a:schemeClr val="tx1">
                    <a:tint val="75000"/>
                  </a:schemeClr>
                </a:solidFill>
              </a:defRPr>
            </a:lvl6pPr>
            <a:lvl7pPr marL="11107448" indent="0">
              <a:buNone/>
              <a:defRPr sz="5863">
                <a:solidFill>
                  <a:schemeClr val="tx1">
                    <a:tint val="75000"/>
                  </a:schemeClr>
                </a:solidFill>
              </a:defRPr>
            </a:lvl7pPr>
            <a:lvl8pPr marL="12958692" indent="0">
              <a:buNone/>
              <a:defRPr sz="5863">
                <a:solidFill>
                  <a:schemeClr val="tx1">
                    <a:tint val="75000"/>
                  </a:schemeClr>
                </a:solidFill>
              </a:defRPr>
            </a:lvl8pPr>
            <a:lvl9pPr marL="14809934" indent="0">
              <a:buNone/>
              <a:defRPr sz="586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1179E0B-AB85-114A-8396-69FCBB42958F}" type="datetime1">
              <a:rPr lang="en-US"/>
              <a:pPr>
                <a:defRPr/>
              </a:pPr>
              <a:t>1/16/2020</a:t>
            </a:fld>
            <a:endParaRPr lang="en-US">
              <a:solidFill>
                <a:schemeClr val="tx2"/>
              </a:solidFill>
            </a:endParaRPr>
          </a:p>
        </p:txBody>
      </p:sp>
      <p:sp>
        <p:nvSpPr>
          <p:cNvPr id="5" name="Footer Placeholder 4"/>
          <p:cNvSpPr>
            <a:spLocks noGrp="1"/>
          </p:cNvSpPr>
          <p:nvPr>
            <p:ph type="ftr" sz="quarter" idx="11"/>
          </p:nvPr>
        </p:nvSpPr>
        <p:spPr/>
        <p:txBody>
          <a:bodyPr/>
          <a:lstStyle>
            <a:lvl1pPr algn="ctr">
              <a:defRPr sz="4900"/>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9DDD76-7BBD-1546-95B0-68317A0A99B0}" type="slidenum">
              <a:rPr lang="en-US"/>
              <a:pPr>
                <a:defRPr/>
              </a:pPr>
              <a:t>‹#›</a:t>
            </a:fld>
            <a:endParaRPr lang="en-US"/>
          </a:p>
        </p:txBody>
      </p:sp>
    </p:spTree>
    <p:extLst>
      <p:ext uri="{BB962C8B-B14F-4D97-AF65-F5344CB8AC3E}">
        <p14:creationId xmlns:p14="http://schemas.microsoft.com/office/powerpoint/2010/main" val="419026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62037" y="24065020"/>
            <a:ext cx="65980467" cy="68071472"/>
          </a:xfrm>
        </p:spPr>
        <p:txBody>
          <a:bodyPr/>
          <a:lstStyle>
            <a:lvl1pPr>
              <a:defRPr sz="11288"/>
            </a:lvl1pPr>
            <a:lvl2pPr>
              <a:defRPr sz="9800"/>
            </a:lvl2pPr>
            <a:lvl3pPr>
              <a:defRPr sz="8050"/>
            </a:lvl3pPr>
            <a:lvl4pPr>
              <a:defRPr sz="7350"/>
            </a:lvl4pPr>
            <a:lvl5pPr>
              <a:defRPr sz="7350"/>
            </a:lvl5pPr>
            <a:lvl6pPr>
              <a:defRPr sz="7350"/>
            </a:lvl6pPr>
            <a:lvl7pPr>
              <a:defRPr sz="7350"/>
            </a:lvl7pPr>
            <a:lvl8pPr>
              <a:defRPr sz="7350"/>
            </a:lvl8pPr>
            <a:lvl9pPr>
              <a:defRPr sz="7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875905" y="24065020"/>
            <a:ext cx="65980472" cy="68071472"/>
          </a:xfrm>
        </p:spPr>
        <p:txBody>
          <a:bodyPr/>
          <a:lstStyle>
            <a:lvl1pPr>
              <a:defRPr sz="11288"/>
            </a:lvl1pPr>
            <a:lvl2pPr>
              <a:defRPr sz="9800"/>
            </a:lvl2pPr>
            <a:lvl3pPr>
              <a:defRPr sz="8050"/>
            </a:lvl3pPr>
            <a:lvl4pPr>
              <a:defRPr sz="7350"/>
            </a:lvl4pPr>
            <a:lvl5pPr>
              <a:defRPr sz="7350"/>
            </a:lvl5pPr>
            <a:lvl6pPr>
              <a:defRPr sz="7350"/>
            </a:lvl6pPr>
            <a:lvl7pPr>
              <a:defRPr sz="7350"/>
            </a:lvl7pPr>
            <a:lvl8pPr>
              <a:defRPr sz="7350"/>
            </a:lvl8pPr>
            <a:lvl9pPr>
              <a:defRPr sz="7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2ACAB362-5F98-5447-88BD-92A1BF179474}" type="datetime1">
              <a:rPr lang="en-US"/>
              <a:pPr>
                <a:defRPr/>
              </a:pPr>
              <a:t>1/16/2020</a:t>
            </a:fld>
            <a:endParaRPr lang="en-US"/>
          </a:p>
        </p:txBody>
      </p:sp>
      <p:sp>
        <p:nvSpPr>
          <p:cNvPr id="6" name="Footer Placeholder 5"/>
          <p:cNvSpPr>
            <a:spLocks noGrp="1"/>
          </p:cNvSpPr>
          <p:nvPr>
            <p:ph type="ftr" sz="quarter" idx="11"/>
          </p:nvPr>
        </p:nvSpPr>
        <p:spPr/>
        <p:txBody>
          <a:bodyPr/>
          <a:lstStyle>
            <a:lvl1pPr algn="ctr">
              <a:defRPr sz="4900">
                <a:solidFill>
                  <a:schemeClr val="tx1">
                    <a:tint val="75000"/>
                  </a:schemeClr>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542CD984-6EB6-0146-A79B-15056FB95B36}" type="slidenum">
              <a:rPr lang="en-US"/>
              <a:pPr>
                <a:defRPr/>
              </a:pPr>
              <a:t>‹#›</a:t>
            </a:fld>
            <a:endParaRPr lang="en-US"/>
          </a:p>
        </p:txBody>
      </p:sp>
    </p:spTree>
    <p:extLst>
      <p:ext uri="{BB962C8B-B14F-4D97-AF65-F5344CB8AC3E}">
        <p14:creationId xmlns:p14="http://schemas.microsoft.com/office/powerpoint/2010/main" val="2591675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860532"/>
            <a:ext cx="28803600" cy="3581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00211" y="4810022"/>
            <a:ext cx="14140660" cy="2004588"/>
          </a:xfrm>
        </p:spPr>
        <p:txBody>
          <a:bodyPr anchor="b"/>
          <a:lstStyle>
            <a:lvl1pPr marL="0" indent="0">
              <a:buNone/>
              <a:defRPr sz="9800" b="1"/>
            </a:lvl1pPr>
            <a:lvl2pPr marL="1851239" indent="0">
              <a:buNone/>
              <a:defRPr sz="8050" b="1"/>
            </a:lvl2pPr>
            <a:lvl3pPr marL="3702482" indent="0">
              <a:buNone/>
              <a:defRPr sz="7350" b="1"/>
            </a:lvl3pPr>
            <a:lvl4pPr marL="5553727" indent="0">
              <a:buNone/>
              <a:defRPr sz="6388" b="1"/>
            </a:lvl4pPr>
            <a:lvl5pPr marL="7404966" indent="0">
              <a:buNone/>
              <a:defRPr sz="6388" b="1"/>
            </a:lvl5pPr>
            <a:lvl6pPr marL="9256208" indent="0">
              <a:buNone/>
              <a:defRPr sz="6388" b="1"/>
            </a:lvl6pPr>
            <a:lvl7pPr marL="11107448" indent="0">
              <a:buNone/>
              <a:defRPr sz="6388" b="1"/>
            </a:lvl7pPr>
            <a:lvl8pPr marL="12958692" indent="0">
              <a:buNone/>
              <a:defRPr sz="6388" b="1"/>
            </a:lvl8pPr>
            <a:lvl9pPr marL="14809934" indent="0">
              <a:buNone/>
              <a:defRPr sz="6388" b="1"/>
            </a:lvl9pPr>
          </a:lstStyle>
          <a:p>
            <a:pPr lvl="0"/>
            <a:r>
              <a:rPr lang="en-US" smtClean="0"/>
              <a:t>Click to edit Master text styles</a:t>
            </a:r>
          </a:p>
        </p:txBody>
      </p:sp>
      <p:sp>
        <p:nvSpPr>
          <p:cNvPr id="4" name="Content Placeholder 3"/>
          <p:cNvSpPr>
            <a:spLocks noGrp="1"/>
          </p:cNvSpPr>
          <p:nvPr>
            <p:ph sz="half" idx="2"/>
          </p:nvPr>
        </p:nvSpPr>
        <p:spPr>
          <a:xfrm>
            <a:off x="1600211" y="6814610"/>
            <a:ext cx="14140660" cy="12380702"/>
          </a:xfrm>
        </p:spPr>
        <p:txBody>
          <a:bodyPr/>
          <a:lstStyle>
            <a:lvl1pPr>
              <a:defRPr sz="9800"/>
            </a:lvl1pPr>
            <a:lvl2pPr>
              <a:defRPr sz="8050"/>
            </a:lvl2pPr>
            <a:lvl3pPr>
              <a:defRPr sz="7350"/>
            </a:lvl3pPr>
            <a:lvl4pPr>
              <a:defRPr sz="6388"/>
            </a:lvl4pPr>
            <a:lvl5pPr>
              <a:defRPr sz="6388"/>
            </a:lvl5pPr>
            <a:lvl6pPr>
              <a:defRPr sz="6388"/>
            </a:lvl6pPr>
            <a:lvl7pPr>
              <a:defRPr sz="6388"/>
            </a:lvl7pPr>
            <a:lvl8pPr>
              <a:defRPr sz="6388"/>
            </a:lvl8pPr>
            <a:lvl9pPr>
              <a:defRPr sz="638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257604" y="4810022"/>
            <a:ext cx="14146214" cy="2004588"/>
          </a:xfrm>
        </p:spPr>
        <p:txBody>
          <a:bodyPr anchor="b"/>
          <a:lstStyle>
            <a:lvl1pPr marL="0" indent="0">
              <a:buNone/>
              <a:defRPr sz="9800" b="1"/>
            </a:lvl1pPr>
            <a:lvl2pPr marL="1851239" indent="0">
              <a:buNone/>
              <a:defRPr sz="8050" b="1"/>
            </a:lvl2pPr>
            <a:lvl3pPr marL="3702482" indent="0">
              <a:buNone/>
              <a:defRPr sz="7350" b="1"/>
            </a:lvl3pPr>
            <a:lvl4pPr marL="5553727" indent="0">
              <a:buNone/>
              <a:defRPr sz="6388" b="1"/>
            </a:lvl4pPr>
            <a:lvl5pPr marL="7404966" indent="0">
              <a:buNone/>
              <a:defRPr sz="6388" b="1"/>
            </a:lvl5pPr>
            <a:lvl6pPr marL="9256208" indent="0">
              <a:buNone/>
              <a:defRPr sz="6388" b="1"/>
            </a:lvl6pPr>
            <a:lvl7pPr marL="11107448" indent="0">
              <a:buNone/>
              <a:defRPr sz="6388" b="1"/>
            </a:lvl7pPr>
            <a:lvl8pPr marL="12958692" indent="0">
              <a:buNone/>
              <a:defRPr sz="6388" b="1"/>
            </a:lvl8pPr>
            <a:lvl9pPr marL="14809934" indent="0">
              <a:buNone/>
              <a:defRPr sz="6388" b="1"/>
            </a:lvl9pPr>
          </a:lstStyle>
          <a:p>
            <a:pPr lvl="0"/>
            <a:r>
              <a:rPr lang="en-US" smtClean="0"/>
              <a:t>Click to edit Master text styles</a:t>
            </a:r>
          </a:p>
        </p:txBody>
      </p:sp>
      <p:sp>
        <p:nvSpPr>
          <p:cNvPr id="6" name="Content Placeholder 5"/>
          <p:cNvSpPr>
            <a:spLocks noGrp="1"/>
          </p:cNvSpPr>
          <p:nvPr>
            <p:ph sz="quarter" idx="4"/>
          </p:nvPr>
        </p:nvSpPr>
        <p:spPr>
          <a:xfrm>
            <a:off x="16257604" y="6814610"/>
            <a:ext cx="14146214" cy="12380702"/>
          </a:xfrm>
        </p:spPr>
        <p:txBody>
          <a:bodyPr/>
          <a:lstStyle>
            <a:lvl1pPr>
              <a:defRPr sz="9800"/>
            </a:lvl1pPr>
            <a:lvl2pPr>
              <a:defRPr sz="8050"/>
            </a:lvl2pPr>
            <a:lvl3pPr>
              <a:defRPr sz="7350"/>
            </a:lvl3pPr>
            <a:lvl4pPr>
              <a:defRPr sz="6388"/>
            </a:lvl4pPr>
            <a:lvl5pPr>
              <a:defRPr sz="6388"/>
            </a:lvl5pPr>
            <a:lvl6pPr>
              <a:defRPr sz="6388"/>
            </a:lvl6pPr>
            <a:lvl7pPr>
              <a:defRPr sz="6388"/>
            </a:lvl7pPr>
            <a:lvl8pPr>
              <a:defRPr sz="6388"/>
            </a:lvl8pPr>
            <a:lvl9pPr>
              <a:defRPr sz="638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08816631-D3BF-3840-883B-0A9F9197846D}" type="datetime1">
              <a:rPr lang="en-US"/>
              <a:pPr>
                <a:defRPr/>
              </a:pPr>
              <a:t>1/16/2020</a:t>
            </a:fld>
            <a:endParaRPr lang="en-US"/>
          </a:p>
        </p:txBody>
      </p:sp>
      <p:sp>
        <p:nvSpPr>
          <p:cNvPr id="8" name="Footer Placeholder 7"/>
          <p:cNvSpPr>
            <a:spLocks noGrp="1"/>
          </p:cNvSpPr>
          <p:nvPr>
            <p:ph type="ftr" sz="quarter" idx="11"/>
          </p:nvPr>
        </p:nvSpPr>
        <p:spPr/>
        <p:txBody>
          <a:bodyPr/>
          <a:lstStyle>
            <a:lvl1pPr algn="ctr">
              <a:defRPr sz="4900">
                <a:solidFill>
                  <a:schemeClr val="tx1">
                    <a:tint val="75000"/>
                  </a:schemeClr>
                </a:solidFill>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15672F93-6852-B748-8936-ACF0C922EBF3}" type="slidenum">
              <a:rPr lang="en-US"/>
              <a:pPr>
                <a:defRPr/>
              </a:pPr>
              <a:t>‹#›</a:t>
            </a:fld>
            <a:endParaRPr lang="en-US"/>
          </a:p>
        </p:txBody>
      </p:sp>
    </p:spTree>
    <p:extLst>
      <p:ext uri="{BB962C8B-B14F-4D97-AF65-F5344CB8AC3E}">
        <p14:creationId xmlns:p14="http://schemas.microsoft.com/office/powerpoint/2010/main" val="1500034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17DA219F-4126-E842-B500-B64E5C4A1F8B}" type="datetime1">
              <a:rPr lang="en-US"/>
              <a:pPr>
                <a:defRPr/>
              </a:pPr>
              <a:t>1/16/2020</a:t>
            </a:fld>
            <a:endParaRPr lang="en-US"/>
          </a:p>
        </p:txBody>
      </p:sp>
      <p:sp>
        <p:nvSpPr>
          <p:cNvPr id="4" name="Footer Placeholder 3"/>
          <p:cNvSpPr>
            <a:spLocks noGrp="1"/>
          </p:cNvSpPr>
          <p:nvPr>
            <p:ph type="ftr" sz="quarter" idx="11"/>
          </p:nvPr>
        </p:nvSpPr>
        <p:spPr/>
        <p:txBody>
          <a:bodyPr/>
          <a:lstStyle>
            <a:lvl1pPr algn="ctr">
              <a:defRPr sz="4900">
                <a:solidFill>
                  <a:schemeClr val="tx1">
                    <a:tint val="75000"/>
                  </a:schemeClr>
                </a:solidFill>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D827CF3-3DFF-A14F-A465-6618439319C3}" type="slidenum">
              <a:rPr lang="en-US"/>
              <a:pPr>
                <a:defRPr/>
              </a:pPr>
              <a:t>‹#›</a:t>
            </a:fld>
            <a:endParaRPr lang="en-US"/>
          </a:p>
        </p:txBody>
      </p:sp>
    </p:spTree>
    <p:extLst>
      <p:ext uri="{BB962C8B-B14F-4D97-AF65-F5344CB8AC3E}">
        <p14:creationId xmlns:p14="http://schemas.microsoft.com/office/powerpoint/2010/main" val="95625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04D3B1E-C4A8-1F42-9047-B51E3D261138}" type="datetime1">
              <a:rPr lang="en-US"/>
              <a:pPr>
                <a:defRPr/>
              </a:pPr>
              <a:t>1/16/2020</a:t>
            </a:fld>
            <a:endParaRPr lang="en-US">
              <a:solidFill>
                <a:schemeClr val="tx2"/>
              </a:solidFill>
            </a:endParaRPr>
          </a:p>
        </p:txBody>
      </p:sp>
      <p:sp>
        <p:nvSpPr>
          <p:cNvPr id="3" name="Footer Placeholder 2"/>
          <p:cNvSpPr>
            <a:spLocks noGrp="1"/>
          </p:cNvSpPr>
          <p:nvPr>
            <p:ph type="ftr" sz="quarter" idx="11"/>
          </p:nvPr>
        </p:nvSpPr>
        <p:spPr/>
        <p:txBody>
          <a:bodyPr/>
          <a:lstStyle>
            <a:lvl1pPr algn="ctr">
              <a:defRPr sz="4900"/>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5745846A-7666-3947-B91B-640C0C2CBAC2}" type="slidenum">
              <a:rPr lang="en-US"/>
              <a:pPr>
                <a:defRPr/>
              </a:pPr>
              <a:t>‹#›</a:t>
            </a:fld>
            <a:endParaRPr lang="en-US"/>
          </a:p>
        </p:txBody>
      </p:sp>
    </p:spTree>
    <p:extLst>
      <p:ext uri="{BB962C8B-B14F-4D97-AF65-F5344CB8AC3E}">
        <p14:creationId xmlns:p14="http://schemas.microsoft.com/office/powerpoint/2010/main" val="382490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0213" y="855557"/>
            <a:ext cx="10529097" cy="3641090"/>
          </a:xfrm>
        </p:spPr>
        <p:txBody>
          <a:bodyPr anchor="b"/>
          <a:lstStyle>
            <a:lvl1pPr algn="l">
              <a:defRPr sz="8050" b="1"/>
            </a:lvl1pPr>
          </a:lstStyle>
          <a:p>
            <a:r>
              <a:rPr lang="en-US" smtClean="0"/>
              <a:t>Click to edit Master title style</a:t>
            </a:r>
            <a:endParaRPr lang="en-US"/>
          </a:p>
        </p:txBody>
      </p:sp>
      <p:sp>
        <p:nvSpPr>
          <p:cNvPr id="3" name="Content Placeholder 2"/>
          <p:cNvSpPr>
            <a:spLocks noGrp="1"/>
          </p:cNvSpPr>
          <p:nvPr>
            <p:ph idx="1"/>
          </p:nvPr>
        </p:nvSpPr>
        <p:spPr>
          <a:xfrm>
            <a:off x="12512677" y="855562"/>
            <a:ext cx="17891125" cy="18339753"/>
          </a:xfrm>
        </p:spPr>
        <p:txBody>
          <a:bodyPr/>
          <a:lstStyle>
            <a:lvl1pPr>
              <a:defRPr sz="12950"/>
            </a:lvl1pPr>
            <a:lvl2pPr>
              <a:defRPr sz="11288"/>
            </a:lvl2pPr>
            <a:lvl3pPr>
              <a:defRPr sz="9800"/>
            </a:lvl3pPr>
            <a:lvl4pPr>
              <a:defRPr sz="8050"/>
            </a:lvl4pPr>
            <a:lvl5pPr>
              <a:defRPr sz="8050"/>
            </a:lvl5pPr>
            <a:lvl6pPr>
              <a:defRPr sz="8050"/>
            </a:lvl6pPr>
            <a:lvl7pPr>
              <a:defRPr sz="8050"/>
            </a:lvl7pPr>
            <a:lvl8pPr>
              <a:defRPr sz="8050"/>
            </a:lvl8pPr>
            <a:lvl9pPr>
              <a:defRPr sz="8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00213" y="4496652"/>
            <a:ext cx="10529097" cy="14698663"/>
          </a:xfrm>
        </p:spPr>
        <p:txBody>
          <a:bodyPr/>
          <a:lstStyle>
            <a:lvl1pPr marL="0" indent="0">
              <a:buNone/>
              <a:defRPr sz="5863"/>
            </a:lvl1pPr>
            <a:lvl2pPr marL="1851239" indent="0">
              <a:buNone/>
              <a:defRPr sz="4900"/>
            </a:lvl2pPr>
            <a:lvl3pPr marL="3702482" indent="0">
              <a:buNone/>
              <a:defRPr sz="3938"/>
            </a:lvl3pPr>
            <a:lvl4pPr marL="5553727" indent="0">
              <a:buNone/>
              <a:defRPr sz="3675"/>
            </a:lvl4pPr>
            <a:lvl5pPr marL="7404966" indent="0">
              <a:buNone/>
              <a:defRPr sz="3675"/>
            </a:lvl5pPr>
            <a:lvl6pPr marL="9256208" indent="0">
              <a:buNone/>
              <a:defRPr sz="3675"/>
            </a:lvl6pPr>
            <a:lvl7pPr marL="11107448" indent="0">
              <a:buNone/>
              <a:defRPr sz="3675"/>
            </a:lvl7pPr>
            <a:lvl8pPr marL="12958692" indent="0">
              <a:buNone/>
              <a:defRPr sz="3675"/>
            </a:lvl8pPr>
            <a:lvl9pPr marL="14809934" indent="0">
              <a:buNone/>
              <a:defRPr sz="3675"/>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0F8938FA-099D-C847-8C90-A6AFE9536006}" type="datetime1">
              <a:rPr lang="en-US"/>
              <a:pPr>
                <a:defRPr/>
              </a:pPr>
              <a:t>1/16/2020</a:t>
            </a:fld>
            <a:endParaRPr lang="en-US"/>
          </a:p>
        </p:txBody>
      </p:sp>
      <p:sp>
        <p:nvSpPr>
          <p:cNvPr id="6" name="Footer Placeholder 5"/>
          <p:cNvSpPr>
            <a:spLocks noGrp="1"/>
          </p:cNvSpPr>
          <p:nvPr>
            <p:ph type="ftr" sz="quarter" idx="11"/>
          </p:nvPr>
        </p:nvSpPr>
        <p:spPr/>
        <p:txBody>
          <a:bodyPr/>
          <a:lstStyle>
            <a:lvl1pPr algn="ctr">
              <a:defRPr sz="4900">
                <a:solidFill>
                  <a:schemeClr val="tx1">
                    <a:tint val="75000"/>
                  </a:schemeClr>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36FE36F4-AA79-A64D-8451-98BC36EB15BA}" type="slidenum">
              <a:rPr lang="en-US"/>
              <a:pPr>
                <a:defRPr/>
              </a:pPr>
              <a:t>‹#›</a:t>
            </a:fld>
            <a:endParaRPr lang="en-US"/>
          </a:p>
        </p:txBody>
      </p:sp>
    </p:spTree>
    <p:extLst>
      <p:ext uri="{BB962C8B-B14F-4D97-AF65-F5344CB8AC3E}">
        <p14:creationId xmlns:p14="http://schemas.microsoft.com/office/powerpoint/2010/main" val="302440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73010" y="15041882"/>
            <a:ext cx="19202400" cy="1775778"/>
          </a:xfrm>
        </p:spPr>
        <p:txBody>
          <a:bodyPr anchor="b"/>
          <a:lstStyle>
            <a:lvl1pPr algn="l">
              <a:defRPr sz="8050" b="1"/>
            </a:lvl1pPr>
          </a:lstStyle>
          <a:p>
            <a:r>
              <a:rPr lang="en-US" smtClean="0"/>
              <a:t>Click to edit Master title style</a:t>
            </a:r>
            <a:endParaRPr lang="en-US"/>
          </a:p>
        </p:txBody>
      </p:sp>
      <p:sp>
        <p:nvSpPr>
          <p:cNvPr id="3" name="Picture Placeholder 2"/>
          <p:cNvSpPr>
            <a:spLocks noGrp="1"/>
          </p:cNvSpPr>
          <p:nvPr>
            <p:ph type="pic" idx="1"/>
          </p:nvPr>
        </p:nvSpPr>
        <p:spPr>
          <a:xfrm>
            <a:off x="6273010" y="1920028"/>
            <a:ext cx="19202400" cy="12893040"/>
          </a:xfrm>
        </p:spPr>
        <p:txBody>
          <a:bodyPr rtlCol="0">
            <a:normAutofit/>
          </a:bodyPr>
          <a:lstStyle>
            <a:lvl1pPr marL="0" indent="0">
              <a:buNone/>
              <a:defRPr sz="12950"/>
            </a:lvl1pPr>
            <a:lvl2pPr marL="1851239" indent="0">
              <a:buNone/>
              <a:defRPr sz="11288"/>
            </a:lvl2pPr>
            <a:lvl3pPr marL="3702482" indent="0">
              <a:buNone/>
              <a:defRPr sz="9800"/>
            </a:lvl3pPr>
            <a:lvl4pPr marL="5553727" indent="0">
              <a:buNone/>
              <a:defRPr sz="8050"/>
            </a:lvl4pPr>
            <a:lvl5pPr marL="7404966" indent="0">
              <a:buNone/>
              <a:defRPr sz="8050"/>
            </a:lvl5pPr>
            <a:lvl6pPr marL="9256208" indent="0">
              <a:buNone/>
              <a:defRPr sz="8050"/>
            </a:lvl6pPr>
            <a:lvl7pPr marL="11107448" indent="0">
              <a:buNone/>
              <a:defRPr sz="8050"/>
            </a:lvl7pPr>
            <a:lvl8pPr marL="12958692" indent="0">
              <a:buNone/>
              <a:defRPr sz="8050"/>
            </a:lvl8pPr>
            <a:lvl9pPr marL="14809934" indent="0">
              <a:buNone/>
              <a:defRPr sz="8050"/>
            </a:lvl9pPr>
          </a:lstStyle>
          <a:p>
            <a:pPr lvl="0"/>
            <a:endParaRPr lang="en-US" noProof="0" smtClean="0"/>
          </a:p>
        </p:txBody>
      </p:sp>
      <p:sp>
        <p:nvSpPr>
          <p:cNvPr id="4" name="Text Placeholder 3"/>
          <p:cNvSpPr>
            <a:spLocks noGrp="1"/>
          </p:cNvSpPr>
          <p:nvPr>
            <p:ph type="body" sz="half" idx="2"/>
          </p:nvPr>
        </p:nvSpPr>
        <p:spPr>
          <a:xfrm>
            <a:off x="6273010" y="16817660"/>
            <a:ext cx="19202400" cy="2521903"/>
          </a:xfrm>
        </p:spPr>
        <p:txBody>
          <a:bodyPr/>
          <a:lstStyle>
            <a:lvl1pPr marL="0" indent="0">
              <a:buNone/>
              <a:defRPr sz="5863"/>
            </a:lvl1pPr>
            <a:lvl2pPr marL="1851239" indent="0">
              <a:buNone/>
              <a:defRPr sz="4900"/>
            </a:lvl2pPr>
            <a:lvl3pPr marL="3702482" indent="0">
              <a:buNone/>
              <a:defRPr sz="3938"/>
            </a:lvl3pPr>
            <a:lvl4pPr marL="5553727" indent="0">
              <a:buNone/>
              <a:defRPr sz="3675"/>
            </a:lvl4pPr>
            <a:lvl5pPr marL="7404966" indent="0">
              <a:buNone/>
              <a:defRPr sz="3675"/>
            </a:lvl5pPr>
            <a:lvl6pPr marL="9256208" indent="0">
              <a:buNone/>
              <a:defRPr sz="3675"/>
            </a:lvl6pPr>
            <a:lvl7pPr marL="11107448" indent="0">
              <a:buNone/>
              <a:defRPr sz="3675"/>
            </a:lvl7pPr>
            <a:lvl8pPr marL="12958692" indent="0">
              <a:buNone/>
              <a:defRPr sz="3675"/>
            </a:lvl8pPr>
            <a:lvl9pPr marL="14809934" indent="0">
              <a:buNone/>
              <a:defRPr sz="3675"/>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A08B6AC7-39DE-4B44-887E-96568894C16F}" type="datetime1">
              <a:rPr lang="en-US"/>
              <a:pPr>
                <a:defRPr/>
              </a:pPr>
              <a:t>1/16/2020</a:t>
            </a:fld>
            <a:endParaRPr lang="en-US"/>
          </a:p>
        </p:txBody>
      </p:sp>
      <p:sp>
        <p:nvSpPr>
          <p:cNvPr id="6" name="Footer Placeholder 5"/>
          <p:cNvSpPr>
            <a:spLocks noGrp="1"/>
          </p:cNvSpPr>
          <p:nvPr>
            <p:ph type="ftr" sz="quarter" idx="11"/>
          </p:nvPr>
        </p:nvSpPr>
        <p:spPr/>
        <p:txBody>
          <a:bodyPr/>
          <a:lstStyle>
            <a:lvl1pPr algn="ctr">
              <a:defRPr sz="4900">
                <a:solidFill>
                  <a:schemeClr val="tx1">
                    <a:tint val="75000"/>
                  </a:schemeClr>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5CA5604-6DE6-944C-A7D8-FFD7082D77E2}" type="slidenum">
              <a:rPr lang="en-US"/>
              <a:pPr>
                <a:defRPr/>
              </a:pPr>
              <a:t>‹#›</a:t>
            </a:fld>
            <a:endParaRPr lang="en-US"/>
          </a:p>
        </p:txBody>
      </p:sp>
    </p:spTree>
    <p:extLst>
      <p:ext uri="{BB962C8B-B14F-4D97-AF65-F5344CB8AC3E}">
        <p14:creationId xmlns:p14="http://schemas.microsoft.com/office/powerpoint/2010/main" val="1319218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7F03">
            <a:alpha val="63921"/>
          </a:srgb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00200" y="859740"/>
            <a:ext cx="28803600" cy="358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423142" tIns="211571" rIns="423142" bIns="211571"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600200" y="5013453"/>
            <a:ext cx="28803600" cy="14181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423142" tIns="211571" rIns="423142" bIns="21157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00200" y="19916451"/>
            <a:ext cx="7467600" cy="1143776"/>
          </a:xfrm>
          <a:prstGeom prst="rect">
            <a:avLst/>
          </a:prstGeom>
        </p:spPr>
        <p:txBody>
          <a:bodyPr vert="horz" wrap="square" lIns="423142" tIns="211571" rIns="423142" bIns="211571" numCol="1" anchor="ctr" anchorCtr="0" compatLnSpc="1">
            <a:prstTxWarp prst="textNoShape">
              <a:avLst/>
            </a:prstTxWarp>
          </a:bodyPr>
          <a:lstStyle>
            <a:lvl1pPr>
              <a:defRPr sz="4900">
                <a:solidFill>
                  <a:srgbClr val="898989"/>
                </a:solidFill>
              </a:defRPr>
            </a:lvl1pPr>
          </a:lstStyle>
          <a:p>
            <a:pPr>
              <a:defRPr/>
            </a:pPr>
            <a:fld id="{CF95AB8B-303D-2745-B535-267C3600F737}" type="datetime1">
              <a:rPr lang="en-US"/>
              <a:pPr>
                <a:defRPr/>
              </a:pPr>
              <a:t>1/16/2020</a:t>
            </a:fld>
            <a:endParaRPr lang="en-US" sz="3938">
              <a:solidFill>
                <a:schemeClr val="tx2"/>
              </a:solidFill>
            </a:endParaRPr>
          </a:p>
        </p:txBody>
      </p:sp>
      <p:sp>
        <p:nvSpPr>
          <p:cNvPr id="5" name="Footer Placeholder 4"/>
          <p:cNvSpPr>
            <a:spLocks noGrp="1"/>
          </p:cNvSpPr>
          <p:nvPr>
            <p:ph type="ftr" sz="quarter" idx="3"/>
          </p:nvPr>
        </p:nvSpPr>
        <p:spPr>
          <a:xfrm>
            <a:off x="10934700" y="19916451"/>
            <a:ext cx="10134600" cy="1143776"/>
          </a:xfrm>
          <a:prstGeom prst="rect">
            <a:avLst/>
          </a:prstGeom>
        </p:spPr>
        <p:txBody>
          <a:bodyPr vert="horz" lIns="423142" tIns="211571" rIns="423142" bIns="211571" rtlCol="0" anchor="ctr"/>
          <a:lstStyle>
            <a:lvl1pPr algn="r">
              <a:defRPr sz="3938">
                <a:solidFill>
                  <a:schemeClr val="tx2"/>
                </a:solidFill>
                <a:latin typeface="Times New Roman" pitchFamily="18" charset="0"/>
                <a:ea typeface="ヒラギノ明朝 ProN W3" charset="-128"/>
                <a:cs typeface="+mn-cs"/>
                <a:sym typeface="Times New Roman" pitchFamily="18" charset="0"/>
              </a:defRPr>
            </a:lvl1pPr>
          </a:lstStyle>
          <a:p>
            <a:pPr>
              <a:defRPr/>
            </a:pPr>
            <a:endParaRPr lang="en-US"/>
          </a:p>
        </p:txBody>
      </p:sp>
      <p:sp>
        <p:nvSpPr>
          <p:cNvPr id="6" name="Slide Number Placeholder 5"/>
          <p:cNvSpPr>
            <a:spLocks noGrp="1"/>
          </p:cNvSpPr>
          <p:nvPr>
            <p:ph type="sldNum" sz="quarter" idx="4"/>
          </p:nvPr>
        </p:nvSpPr>
        <p:spPr>
          <a:xfrm>
            <a:off x="22936200" y="19916451"/>
            <a:ext cx="7467600" cy="1143776"/>
          </a:xfrm>
          <a:prstGeom prst="rect">
            <a:avLst/>
          </a:prstGeom>
        </p:spPr>
        <p:txBody>
          <a:bodyPr vert="horz" wrap="square" lIns="423142" tIns="211571" rIns="423142" bIns="211571" numCol="1" anchor="ctr" anchorCtr="0" compatLnSpc="1">
            <a:prstTxWarp prst="textNoShape">
              <a:avLst/>
            </a:prstTxWarp>
          </a:bodyPr>
          <a:lstStyle>
            <a:lvl1pPr algn="r">
              <a:defRPr sz="4900">
                <a:solidFill>
                  <a:srgbClr val="898989"/>
                </a:solidFill>
              </a:defRPr>
            </a:lvl1pPr>
          </a:lstStyle>
          <a:p>
            <a:pPr>
              <a:defRPr/>
            </a:pPr>
            <a:fld id="{4E8C0D10-E2B3-F644-913F-01A29F68580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577" r:id="rId1"/>
    <p:sldLayoutId id="2147485578" r:id="rId2"/>
    <p:sldLayoutId id="2147485579" r:id="rId3"/>
    <p:sldLayoutId id="2147485580" r:id="rId4"/>
    <p:sldLayoutId id="2147485581" r:id="rId5"/>
    <p:sldLayoutId id="2147485582" r:id="rId6"/>
    <p:sldLayoutId id="2147485583" r:id="rId7"/>
    <p:sldLayoutId id="2147485584" r:id="rId8"/>
    <p:sldLayoutId id="2147485585" r:id="rId9"/>
    <p:sldLayoutId id="2147485586" r:id="rId10"/>
    <p:sldLayoutId id="2147485587" r:id="rId11"/>
  </p:sldLayoutIdLst>
  <p:hf hdr="0" ftr="0" dt="0"/>
  <p:txStyles>
    <p:titleStyle>
      <a:lvl1pPr algn="ctr" defTabSz="3700020" rtl="0" eaLnBrk="0" fontAlgn="base" hangingPunct="0">
        <a:spcBef>
          <a:spcPct val="0"/>
        </a:spcBef>
        <a:spcAft>
          <a:spcPct val="0"/>
        </a:spcAft>
        <a:defRPr sz="17675" kern="1200">
          <a:solidFill>
            <a:schemeClr val="tx1"/>
          </a:solidFill>
          <a:latin typeface="+mj-lt"/>
          <a:ea typeface="MS PGothic" pitchFamily="34" charset="-128"/>
          <a:cs typeface="MS PGothic" pitchFamily="34" charset="-128"/>
        </a:defRPr>
      </a:lvl1pPr>
      <a:lvl2pPr algn="ctr" defTabSz="3700020" rtl="0" eaLnBrk="0" fontAlgn="base" hangingPunct="0">
        <a:spcBef>
          <a:spcPct val="0"/>
        </a:spcBef>
        <a:spcAft>
          <a:spcPct val="0"/>
        </a:spcAft>
        <a:defRPr sz="17675">
          <a:solidFill>
            <a:schemeClr val="tx1"/>
          </a:solidFill>
          <a:latin typeface="Calibri" pitchFamily="34" charset="0"/>
          <a:ea typeface="MS PGothic" pitchFamily="34" charset="-128"/>
          <a:cs typeface="MS PGothic" pitchFamily="34" charset="-128"/>
        </a:defRPr>
      </a:lvl2pPr>
      <a:lvl3pPr algn="ctr" defTabSz="3700020" rtl="0" eaLnBrk="0" fontAlgn="base" hangingPunct="0">
        <a:spcBef>
          <a:spcPct val="0"/>
        </a:spcBef>
        <a:spcAft>
          <a:spcPct val="0"/>
        </a:spcAft>
        <a:defRPr sz="17675">
          <a:solidFill>
            <a:schemeClr val="tx1"/>
          </a:solidFill>
          <a:latin typeface="Calibri" pitchFamily="34" charset="0"/>
          <a:ea typeface="MS PGothic" pitchFamily="34" charset="-128"/>
          <a:cs typeface="MS PGothic" pitchFamily="34" charset="-128"/>
        </a:defRPr>
      </a:lvl3pPr>
      <a:lvl4pPr algn="ctr" defTabSz="3700020" rtl="0" eaLnBrk="0" fontAlgn="base" hangingPunct="0">
        <a:spcBef>
          <a:spcPct val="0"/>
        </a:spcBef>
        <a:spcAft>
          <a:spcPct val="0"/>
        </a:spcAft>
        <a:defRPr sz="17675">
          <a:solidFill>
            <a:schemeClr val="tx1"/>
          </a:solidFill>
          <a:latin typeface="Calibri" pitchFamily="34" charset="0"/>
          <a:ea typeface="MS PGothic" pitchFamily="34" charset="-128"/>
          <a:cs typeface="MS PGothic" pitchFamily="34" charset="-128"/>
        </a:defRPr>
      </a:lvl4pPr>
      <a:lvl5pPr algn="ctr" defTabSz="3700020" rtl="0" eaLnBrk="0" fontAlgn="base" hangingPunct="0">
        <a:spcBef>
          <a:spcPct val="0"/>
        </a:spcBef>
        <a:spcAft>
          <a:spcPct val="0"/>
        </a:spcAft>
        <a:defRPr sz="17675">
          <a:solidFill>
            <a:schemeClr val="tx1"/>
          </a:solidFill>
          <a:latin typeface="Calibri" pitchFamily="34" charset="0"/>
          <a:ea typeface="MS PGothic" pitchFamily="34" charset="-128"/>
          <a:cs typeface="MS PGothic" pitchFamily="34" charset="-128"/>
        </a:defRPr>
      </a:lvl5pPr>
      <a:lvl6pPr marL="395112" algn="ctr" defTabSz="3701429" rtl="0" fontAlgn="base">
        <a:spcBef>
          <a:spcPct val="0"/>
        </a:spcBef>
        <a:spcAft>
          <a:spcPct val="0"/>
        </a:spcAft>
        <a:defRPr sz="17675">
          <a:solidFill>
            <a:schemeClr val="tx1"/>
          </a:solidFill>
          <a:latin typeface="Calibri" pitchFamily="34" charset="0"/>
        </a:defRPr>
      </a:lvl6pPr>
      <a:lvl7pPr marL="790223" algn="ctr" defTabSz="3701429" rtl="0" fontAlgn="base">
        <a:spcBef>
          <a:spcPct val="0"/>
        </a:spcBef>
        <a:spcAft>
          <a:spcPct val="0"/>
        </a:spcAft>
        <a:defRPr sz="17675">
          <a:solidFill>
            <a:schemeClr val="tx1"/>
          </a:solidFill>
          <a:latin typeface="Calibri" pitchFamily="34" charset="0"/>
        </a:defRPr>
      </a:lvl7pPr>
      <a:lvl8pPr marL="1185335" algn="ctr" defTabSz="3701429" rtl="0" fontAlgn="base">
        <a:spcBef>
          <a:spcPct val="0"/>
        </a:spcBef>
        <a:spcAft>
          <a:spcPct val="0"/>
        </a:spcAft>
        <a:defRPr sz="17675">
          <a:solidFill>
            <a:schemeClr val="tx1"/>
          </a:solidFill>
          <a:latin typeface="Calibri" pitchFamily="34" charset="0"/>
        </a:defRPr>
      </a:lvl8pPr>
      <a:lvl9pPr marL="1580446" algn="ctr" defTabSz="3701429" rtl="0" fontAlgn="base">
        <a:spcBef>
          <a:spcPct val="0"/>
        </a:spcBef>
        <a:spcAft>
          <a:spcPct val="0"/>
        </a:spcAft>
        <a:defRPr sz="17675">
          <a:solidFill>
            <a:schemeClr val="tx1"/>
          </a:solidFill>
          <a:latin typeface="Calibri" pitchFamily="34" charset="0"/>
        </a:defRPr>
      </a:lvl9pPr>
    </p:titleStyle>
    <p:bodyStyle>
      <a:lvl1pPr marL="1386117" indent="-1386117" algn="l" defTabSz="3700020" rtl="0" eaLnBrk="0" fontAlgn="base" hangingPunct="0">
        <a:spcBef>
          <a:spcPct val="20000"/>
        </a:spcBef>
        <a:spcAft>
          <a:spcPct val="0"/>
        </a:spcAft>
        <a:buFont typeface="Arial" charset="0"/>
        <a:buChar char="•"/>
        <a:defRPr sz="12950" kern="1200">
          <a:solidFill>
            <a:schemeClr val="tx1"/>
          </a:solidFill>
          <a:latin typeface="+mn-lt"/>
          <a:ea typeface="MS PGothic" pitchFamily="34" charset="-128"/>
          <a:cs typeface="MS PGothic" pitchFamily="34" charset="-128"/>
        </a:defRPr>
      </a:lvl1pPr>
      <a:lvl2pPr marL="3005569" indent="-1155562" algn="l" defTabSz="3700020" rtl="0" eaLnBrk="0" fontAlgn="base" hangingPunct="0">
        <a:spcBef>
          <a:spcPct val="20000"/>
        </a:spcBef>
        <a:spcAft>
          <a:spcPct val="0"/>
        </a:spcAft>
        <a:buFont typeface="Arial" charset="0"/>
        <a:buChar char="–"/>
        <a:defRPr sz="11288" kern="1200">
          <a:solidFill>
            <a:schemeClr val="tx1"/>
          </a:solidFill>
          <a:latin typeface="+mn-lt"/>
          <a:ea typeface="MS PGothic" pitchFamily="34" charset="-128"/>
          <a:cs typeface="MS PGothic" charset="0"/>
        </a:defRPr>
      </a:lvl2pPr>
      <a:lvl3pPr marL="4626414" indent="-923616" algn="l" defTabSz="3700020" rtl="0" eaLnBrk="0" fontAlgn="base" hangingPunct="0">
        <a:spcBef>
          <a:spcPct val="20000"/>
        </a:spcBef>
        <a:spcAft>
          <a:spcPct val="0"/>
        </a:spcAft>
        <a:buFont typeface="Arial" charset="0"/>
        <a:buChar char="•"/>
        <a:defRPr sz="9800" kern="1200">
          <a:solidFill>
            <a:schemeClr val="tx1"/>
          </a:solidFill>
          <a:latin typeface="+mn-lt"/>
          <a:ea typeface="MS PGothic" pitchFamily="34" charset="-128"/>
          <a:cs typeface="MS PGothic" charset="0"/>
        </a:defRPr>
      </a:lvl3pPr>
      <a:lvl4pPr marL="6477810" indent="-923616" algn="l" defTabSz="3700020" rtl="0" eaLnBrk="0" fontAlgn="base" hangingPunct="0">
        <a:spcBef>
          <a:spcPct val="20000"/>
        </a:spcBef>
        <a:spcAft>
          <a:spcPct val="0"/>
        </a:spcAft>
        <a:buFont typeface="Arial" charset="0"/>
        <a:buChar char="–"/>
        <a:defRPr sz="8050" kern="1200">
          <a:solidFill>
            <a:schemeClr val="tx1"/>
          </a:solidFill>
          <a:latin typeface="+mn-lt"/>
          <a:ea typeface="MS PGothic" pitchFamily="34" charset="-128"/>
          <a:cs typeface="MS PGothic" charset="0"/>
        </a:defRPr>
      </a:lvl4pPr>
      <a:lvl5pPr marL="8327820" indent="-923616" algn="l" defTabSz="3700020" rtl="0" eaLnBrk="0" fontAlgn="base" hangingPunct="0">
        <a:spcBef>
          <a:spcPct val="20000"/>
        </a:spcBef>
        <a:spcAft>
          <a:spcPct val="0"/>
        </a:spcAft>
        <a:buFont typeface="Arial" charset="0"/>
        <a:buChar char="»"/>
        <a:defRPr sz="8050" kern="1200">
          <a:solidFill>
            <a:schemeClr val="tx1"/>
          </a:solidFill>
          <a:latin typeface="+mn-lt"/>
          <a:ea typeface="MS PGothic" pitchFamily="34" charset="-128"/>
          <a:cs typeface="MS PGothic" charset="0"/>
        </a:defRPr>
      </a:lvl5pPr>
      <a:lvl6pPr marL="10181830" indent="-925622" algn="l" defTabSz="3702482" rtl="0" eaLnBrk="1" latinLnBrk="0" hangingPunct="1">
        <a:spcBef>
          <a:spcPct val="20000"/>
        </a:spcBef>
        <a:buFont typeface="Arial" pitchFamily="34" charset="0"/>
        <a:buChar char="•"/>
        <a:defRPr sz="8050" kern="1200">
          <a:solidFill>
            <a:schemeClr val="tx1"/>
          </a:solidFill>
          <a:latin typeface="+mn-lt"/>
          <a:ea typeface="+mn-ea"/>
          <a:cs typeface="+mn-cs"/>
        </a:defRPr>
      </a:lvl6pPr>
      <a:lvl7pPr marL="12033070" indent="-925622" algn="l" defTabSz="3702482" rtl="0" eaLnBrk="1" latinLnBrk="0" hangingPunct="1">
        <a:spcBef>
          <a:spcPct val="20000"/>
        </a:spcBef>
        <a:buFont typeface="Arial" pitchFamily="34" charset="0"/>
        <a:buChar char="•"/>
        <a:defRPr sz="8050" kern="1200">
          <a:solidFill>
            <a:schemeClr val="tx1"/>
          </a:solidFill>
          <a:latin typeface="+mn-lt"/>
          <a:ea typeface="+mn-ea"/>
          <a:cs typeface="+mn-cs"/>
        </a:defRPr>
      </a:lvl7pPr>
      <a:lvl8pPr marL="13884312" indent="-925622" algn="l" defTabSz="3702482" rtl="0" eaLnBrk="1" latinLnBrk="0" hangingPunct="1">
        <a:spcBef>
          <a:spcPct val="20000"/>
        </a:spcBef>
        <a:buFont typeface="Arial" pitchFamily="34" charset="0"/>
        <a:buChar char="•"/>
        <a:defRPr sz="8050" kern="1200">
          <a:solidFill>
            <a:schemeClr val="tx1"/>
          </a:solidFill>
          <a:latin typeface="+mn-lt"/>
          <a:ea typeface="+mn-ea"/>
          <a:cs typeface="+mn-cs"/>
        </a:defRPr>
      </a:lvl8pPr>
      <a:lvl9pPr marL="15735556" indent="-925622" algn="l" defTabSz="3702482" rtl="0" eaLnBrk="1" latinLnBrk="0" hangingPunct="1">
        <a:spcBef>
          <a:spcPct val="20000"/>
        </a:spcBef>
        <a:buFont typeface="Arial" pitchFamily="34" charset="0"/>
        <a:buChar char="•"/>
        <a:defRPr sz="8050" kern="1200">
          <a:solidFill>
            <a:schemeClr val="tx1"/>
          </a:solidFill>
          <a:latin typeface="+mn-lt"/>
          <a:ea typeface="+mn-ea"/>
          <a:cs typeface="+mn-cs"/>
        </a:defRPr>
      </a:lvl9pPr>
    </p:bodyStyle>
    <p:otherStyle>
      <a:defPPr>
        <a:defRPr lang="en-US"/>
      </a:defPPr>
      <a:lvl1pPr marL="0" algn="l" defTabSz="3702482" rtl="0" eaLnBrk="1" latinLnBrk="0" hangingPunct="1">
        <a:defRPr sz="7350" kern="1200">
          <a:solidFill>
            <a:schemeClr val="tx1"/>
          </a:solidFill>
          <a:latin typeface="+mn-lt"/>
          <a:ea typeface="+mn-ea"/>
          <a:cs typeface="+mn-cs"/>
        </a:defRPr>
      </a:lvl1pPr>
      <a:lvl2pPr marL="1851239" algn="l" defTabSz="3702482" rtl="0" eaLnBrk="1" latinLnBrk="0" hangingPunct="1">
        <a:defRPr sz="7350" kern="1200">
          <a:solidFill>
            <a:schemeClr val="tx1"/>
          </a:solidFill>
          <a:latin typeface="+mn-lt"/>
          <a:ea typeface="+mn-ea"/>
          <a:cs typeface="+mn-cs"/>
        </a:defRPr>
      </a:lvl2pPr>
      <a:lvl3pPr marL="3702482" algn="l" defTabSz="3702482" rtl="0" eaLnBrk="1" latinLnBrk="0" hangingPunct="1">
        <a:defRPr sz="7350" kern="1200">
          <a:solidFill>
            <a:schemeClr val="tx1"/>
          </a:solidFill>
          <a:latin typeface="+mn-lt"/>
          <a:ea typeface="+mn-ea"/>
          <a:cs typeface="+mn-cs"/>
        </a:defRPr>
      </a:lvl3pPr>
      <a:lvl4pPr marL="5553727" algn="l" defTabSz="3702482" rtl="0" eaLnBrk="1" latinLnBrk="0" hangingPunct="1">
        <a:defRPr sz="7350" kern="1200">
          <a:solidFill>
            <a:schemeClr val="tx1"/>
          </a:solidFill>
          <a:latin typeface="+mn-lt"/>
          <a:ea typeface="+mn-ea"/>
          <a:cs typeface="+mn-cs"/>
        </a:defRPr>
      </a:lvl4pPr>
      <a:lvl5pPr marL="7404966" algn="l" defTabSz="3702482" rtl="0" eaLnBrk="1" latinLnBrk="0" hangingPunct="1">
        <a:defRPr sz="7350" kern="1200">
          <a:solidFill>
            <a:schemeClr val="tx1"/>
          </a:solidFill>
          <a:latin typeface="+mn-lt"/>
          <a:ea typeface="+mn-ea"/>
          <a:cs typeface="+mn-cs"/>
        </a:defRPr>
      </a:lvl5pPr>
      <a:lvl6pPr marL="9256208" algn="l" defTabSz="3702482" rtl="0" eaLnBrk="1" latinLnBrk="0" hangingPunct="1">
        <a:defRPr sz="7350" kern="1200">
          <a:solidFill>
            <a:schemeClr val="tx1"/>
          </a:solidFill>
          <a:latin typeface="+mn-lt"/>
          <a:ea typeface="+mn-ea"/>
          <a:cs typeface="+mn-cs"/>
        </a:defRPr>
      </a:lvl6pPr>
      <a:lvl7pPr marL="11107448" algn="l" defTabSz="3702482" rtl="0" eaLnBrk="1" latinLnBrk="0" hangingPunct="1">
        <a:defRPr sz="7350" kern="1200">
          <a:solidFill>
            <a:schemeClr val="tx1"/>
          </a:solidFill>
          <a:latin typeface="+mn-lt"/>
          <a:ea typeface="+mn-ea"/>
          <a:cs typeface="+mn-cs"/>
        </a:defRPr>
      </a:lvl7pPr>
      <a:lvl8pPr marL="12958692" algn="l" defTabSz="3702482" rtl="0" eaLnBrk="1" latinLnBrk="0" hangingPunct="1">
        <a:defRPr sz="7350" kern="1200">
          <a:solidFill>
            <a:schemeClr val="tx1"/>
          </a:solidFill>
          <a:latin typeface="+mn-lt"/>
          <a:ea typeface="+mn-ea"/>
          <a:cs typeface="+mn-cs"/>
        </a:defRPr>
      </a:lvl8pPr>
      <a:lvl9pPr marL="14809934" algn="l" defTabSz="3702482" rtl="0" eaLnBrk="1" latinLnBrk="0" hangingPunct="1">
        <a:defRPr sz="7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1"/>
          <p:cNvSpPr>
            <a:spLocks/>
          </p:cNvSpPr>
          <p:nvPr/>
        </p:nvSpPr>
        <p:spPr bwMode="auto">
          <a:xfrm>
            <a:off x="200025" y="304800"/>
            <a:ext cx="31603950" cy="2498336"/>
          </a:xfrm>
          <a:prstGeom prst="rect">
            <a:avLst/>
          </a:prstGeom>
          <a:solidFill>
            <a:schemeClr val="tx1">
              <a:lumMod val="75000"/>
              <a:lumOff val="25000"/>
            </a:schemeClr>
          </a:solidFill>
          <a:ln w="76200">
            <a:solidFill>
              <a:schemeClr val="tx1"/>
            </a:solidFill>
            <a:miter lim="800000"/>
            <a:headEnd/>
            <a:tailEnd/>
          </a:ln>
        </p:spPr>
        <p:txBody>
          <a:bodyPr lIns="0" tIns="0" rIns="51266" bIns="0"/>
          <a:lstStyle>
            <a:lvl1pPr eaLnBrk="0" hangingPunct="0">
              <a:defRPr sz="3100">
                <a:solidFill>
                  <a:srgbClr val="000000"/>
                </a:solidFill>
                <a:latin typeface="Times New Roman" charset="0"/>
                <a:ea typeface="ヒラギノ明朝 ProN W3" charset="0"/>
                <a:cs typeface="ヒラギノ明朝 ProN W3" charset="0"/>
                <a:sym typeface="Times New Roman" charset="0"/>
              </a:defRPr>
            </a:lvl1pPr>
            <a:lvl2pPr marL="37931725" indent="-37474525" eaLnBrk="0" hangingPunct="0">
              <a:defRPr sz="3100">
                <a:solidFill>
                  <a:srgbClr val="000000"/>
                </a:solidFill>
                <a:latin typeface="Times New Roman" charset="0"/>
                <a:ea typeface="ヒラギノ明朝 ProN W3" charset="0"/>
                <a:cs typeface="ヒラギノ明朝 ProN W3" charset="0"/>
                <a:sym typeface="Times New Roman" charset="0"/>
              </a:defRPr>
            </a:lvl2pPr>
            <a:lvl3pPr eaLnBrk="0" hangingPunct="0">
              <a:defRPr sz="3100">
                <a:solidFill>
                  <a:srgbClr val="000000"/>
                </a:solidFill>
                <a:latin typeface="Times New Roman" charset="0"/>
                <a:ea typeface="ヒラギノ明朝 ProN W3" charset="0"/>
                <a:cs typeface="ヒラギノ明朝 ProN W3" charset="0"/>
                <a:sym typeface="Times New Roman" charset="0"/>
              </a:defRPr>
            </a:lvl3pPr>
            <a:lvl4pPr eaLnBrk="0" hangingPunct="0">
              <a:defRPr sz="3100">
                <a:solidFill>
                  <a:srgbClr val="000000"/>
                </a:solidFill>
                <a:latin typeface="Times New Roman" charset="0"/>
                <a:ea typeface="ヒラギノ明朝 ProN W3" charset="0"/>
                <a:cs typeface="ヒラギノ明朝 ProN W3" charset="0"/>
                <a:sym typeface="Times New Roman" charset="0"/>
              </a:defRPr>
            </a:lvl4pPr>
            <a:lvl5pPr eaLnBrk="0" hangingPunct="0">
              <a:defRPr sz="3100">
                <a:solidFill>
                  <a:srgbClr val="000000"/>
                </a:solidFill>
                <a:latin typeface="Times New Roman" charset="0"/>
                <a:ea typeface="ヒラギノ明朝 ProN W3" charset="0"/>
                <a:cs typeface="ヒラギノ明朝 ProN W3" charset="0"/>
                <a:sym typeface="Times New Roman" charset="0"/>
              </a:defRPr>
            </a:lvl5pPr>
            <a:lvl6pPr marL="457200" eaLnBrk="0" fontAlgn="base" hangingPunct="0">
              <a:spcBef>
                <a:spcPct val="0"/>
              </a:spcBef>
              <a:spcAft>
                <a:spcPct val="0"/>
              </a:spcAft>
              <a:defRPr sz="3100">
                <a:solidFill>
                  <a:srgbClr val="000000"/>
                </a:solidFill>
                <a:latin typeface="Times New Roman" charset="0"/>
                <a:ea typeface="ヒラギノ明朝 ProN W3" charset="0"/>
                <a:cs typeface="ヒラギノ明朝 ProN W3" charset="0"/>
                <a:sym typeface="Times New Roman" charset="0"/>
              </a:defRPr>
            </a:lvl6pPr>
            <a:lvl7pPr marL="914400" eaLnBrk="0" fontAlgn="base" hangingPunct="0">
              <a:spcBef>
                <a:spcPct val="0"/>
              </a:spcBef>
              <a:spcAft>
                <a:spcPct val="0"/>
              </a:spcAft>
              <a:defRPr sz="3100">
                <a:solidFill>
                  <a:srgbClr val="000000"/>
                </a:solidFill>
                <a:latin typeface="Times New Roman" charset="0"/>
                <a:ea typeface="ヒラギノ明朝 ProN W3" charset="0"/>
                <a:cs typeface="ヒラギノ明朝 ProN W3" charset="0"/>
                <a:sym typeface="Times New Roman" charset="0"/>
              </a:defRPr>
            </a:lvl7pPr>
            <a:lvl8pPr marL="1371600" eaLnBrk="0" fontAlgn="base" hangingPunct="0">
              <a:spcBef>
                <a:spcPct val="0"/>
              </a:spcBef>
              <a:spcAft>
                <a:spcPct val="0"/>
              </a:spcAft>
              <a:defRPr sz="3100">
                <a:solidFill>
                  <a:srgbClr val="000000"/>
                </a:solidFill>
                <a:latin typeface="Times New Roman" charset="0"/>
                <a:ea typeface="ヒラギノ明朝 ProN W3" charset="0"/>
                <a:cs typeface="ヒラギノ明朝 ProN W3" charset="0"/>
                <a:sym typeface="Times New Roman" charset="0"/>
              </a:defRPr>
            </a:lvl8pPr>
            <a:lvl9pPr marL="1828800" eaLnBrk="0" fontAlgn="base" hangingPunct="0">
              <a:spcBef>
                <a:spcPct val="0"/>
              </a:spcBef>
              <a:spcAft>
                <a:spcPct val="0"/>
              </a:spcAft>
              <a:defRPr sz="3100">
                <a:solidFill>
                  <a:srgbClr val="000000"/>
                </a:solidFill>
                <a:latin typeface="Times New Roman" charset="0"/>
                <a:ea typeface="ヒラギノ明朝 ProN W3" charset="0"/>
                <a:cs typeface="ヒラギノ明朝 ProN W3" charset="0"/>
                <a:sym typeface="Times New Roman" charset="0"/>
              </a:defRPr>
            </a:lvl9pPr>
          </a:lstStyle>
          <a:p>
            <a:pPr algn="ctr"/>
            <a:r>
              <a:rPr lang="en-US" sz="4375" dirty="0">
                <a:solidFill>
                  <a:schemeClr val="bg1"/>
                </a:solidFill>
                <a:latin typeface="Modern No. 20" charset="0"/>
              </a:rPr>
              <a:t>        </a:t>
            </a:r>
            <a:r>
              <a:rPr lang="en-US" sz="3600" b="1" dirty="0" smtClean="0">
                <a:solidFill>
                  <a:schemeClr val="bg1"/>
                </a:solidFill>
                <a:latin typeface="Segoe UI Symbol" panose="020B0502040204020203" pitchFamily="34" charset="0"/>
                <a:ea typeface="Segoe UI Symbol" panose="020B0502040204020203" pitchFamily="34" charset="0"/>
              </a:rPr>
              <a:t>Temporal evaluation for maximum CSF pTau181 – [18F]</a:t>
            </a:r>
            <a:r>
              <a:rPr lang="en-US" sz="3600" b="1" dirty="0" err="1" smtClean="0">
                <a:solidFill>
                  <a:schemeClr val="bg1"/>
                </a:solidFill>
                <a:latin typeface="Segoe UI Symbol" panose="020B0502040204020203" pitchFamily="34" charset="0"/>
                <a:ea typeface="Segoe UI Symbol" panose="020B0502040204020203" pitchFamily="34" charset="0"/>
              </a:rPr>
              <a:t>Flortaucipir</a:t>
            </a:r>
            <a:r>
              <a:rPr lang="en-US" sz="3600" b="1" dirty="0" smtClean="0">
                <a:solidFill>
                  <a:schemeClr val="bg1"/>
                </a:solidFill>
                <a:latin typeface="Segoe UI Symbol" panose="020B0502040204020203" pitchFamily="34" charset="0"/>
                <a:ea typeface="Segoe UI Symbol" panose="020B0502040204020203" pitchFamily="34" charset="0"/>
              </a:rPr>
              <a:t> Concordance</a:t>
            </a:r>
            <a:r>
              <a:rPr lang="en-US" sz="4375" dirty="0">
                <a:solidFill>
                  <a:schemeClr val="bg1"/>
                </a:solidFill>
                <a:latin typeface="Segoe UI Symbol" panose="020B0502040204020203" pitchFamily="34" charset="0"/>
                <a:ea typeface="Segoe UI Symbol" panose="020B0502040204020203" pitchFamily="34" charset="0"/>
              </a:rPr>
              <a:t> </a:t>
            </a:r>
          </a:p>
          <a:p>
            <a:pPr algn="ctr"/>
            <a:r>
              <a:rPr lang="en-US" sz="2800" dirty="0">
                <a:solidFill>
                  <a:schemeClr val="bg1"/>
                </a:solidFill>
                <a:latin typeface="Segoe UI" panose="020B0502040204020203" pitchFamily="34" charset="0"/>
                <a:cs typeface="Segoe UI" panose="020B0502040204020203" pitchFamily="34" charset="0"/>
              </a:rPr>
              <a:t>Julie K. </a:t>
            </a:r>
            <a:r>
              <a:rPr lang="en-US" sz="2800" dirty="0" err="1">
                <a:solidFill>
                  <a:schemeClr val="bg1"/>
                </a:solidFill>
                <a:latin typeface="Segoe UI" panose="020B0502040204020203" pitchFamily="34" charset="0"/>
                <a:cs typeface="Segoe UI" panose="020B0502040204020203" pitchFamily="34" charset="0"/>
              </a:rPr>
              <a:t>Wisch</a:t>
            </a:r>
            <a:r>
              <a:rPr lang="en-US" sz="2800" dirty="0">
                <a:solidFill>
                  <a:schemeClr val="bg1"/>
                </a:solidFill>
                <a:latin typeface="Segoe UI" panose="020B0502040204020203" pitchFamily="34" charset="0"/>
                <a:cs typeface="Segoe UI" panose="020B0502040204020203" pitchFamily="34" charset="0"/>
              </a:rPr>
              <a:t> PhD</a:t>
            </a:r>
            <a:r>
              <a:rPr lang="en-US" sz="2800" baseline="30000" dirty="0">
                <a:solidFill>
                  <a:schemeClr val="bg1"/>
                </a:solidFill>
                <a:latin typeface="Segoe UI" panose="020B0502040204020203" pitchFamily="34" charset="0"/>
                <a:cs typeface="Segoe UI" panose="020B0502040204020203" pitchFamily="34" charset="0"/>
              </a:rPr>
              <a:t>1</a:t>
            </a:r>
            <a:r>
              <a:rPr lang="en-US" sz="2800" dirty="0">
                <a:solidFill>
                  <a:schemeClr val="bg1"/>
                </a:solidFill>
                <a:latin typeface="Segoe UI" panose="020B0502040204020203" pitchFamily="34" charset="0"/>
                <a:cs typeface="Segoe UI" panose="020B0502040204020203" pitchFamily="34" charset="0"/>
              </a:rPr>
              <a:t>, Brian A. Gordon, </a:t>
            </a:r>
            <a:r>
              <a:rPr lang="en-US" sz="2800" dirty="0" smtClean="0">
                <a:solidFill>
                  <a:schemeClr val="bg1"/>
                </a:solidFill>
                <a:latin typeface="Segoe UI" panose="020B0502040204020203" pitchFamily="34" charset="0"/>
                <a:cs typeface="Segoe UI" panose="020B0502040204020203" pitchFamily="34" charset="0"/>
              </a:rPr>
              <a:t>PhD</a:t>
            </a:r>
            <a:r>
              <a:rPr lang="en-US" sz="2800" baseline="30000" dirty="0" smtClean="0">
                <a:solidFill>
                  <a:schemeClr val="bg1"/>
                </a:solidFill>
                <a:latin typeface="Segoe UI" panose="020B0502040204020203" pitchFamily="34" charset="0"/>
                <a:cs typeface="Segoe UI" panose="020B0502040204020203" pitchFamily="34" charset="0"/>
              </a:rPr>
              <a:t>2,3</a:t>
            </a:r>
            <a:r>
              <a:rPr lang="en-US" sz="2800" dirty="0" smtClean="0">
                <a:solidFill>
                  <a:schemeClr val="bg1"/>
                </a:solidFill>
                <a:latin typeface="Segoe UI" panose="020B0502040204020203" pitchFamily="34" charset="0"/>
                <a:cs typeface="Segoe UI" panose="020B0502040204020203" pitchFamily="34" charset="0"/>
              </a:rPr>
              <a:t>, Suzanne E. Schindler, MD</a:t>
            </a:r>
            <a:r>
              <a:rPr lang="en-US" sz="2800" baseline="30000" dirty="0">
                <a:solidFill>
                  <a:schemeClr val="bg1"/>
                </a:solidFill>
                <a:latin typeface="Segoe UI" panose="020B0502040204020203" pitchFamily="34" charset="0"/>
                <a:cs typeface="Segoe UI" panose="020B0502040204020203" pitchFamily="34" charset="0"/>
              </a:rPr>
              <a:t>3</a:t>
            </a:r>
            <a:r>
              <a:rPr lang="en-US" sz="2800" dirty="0" smtClean="0">
                <a:solidFill>
                  <a:schemeClr val="bg1"/>
                </a:solidFill>
                <a:latin typeface="Segoe UI" panose="020B0502040204020203" pitchFamily="34" charset="0"/>
                <a:cs typeface="Segoe UI" panose="020B0502040204020203" pitchFamily="34" charset="0"/>
              </a:rPr>
              <a:t>, </a:t>
            </a:r>
            <a:r>
              <a:rPr lang="en-US" sz="2800" dirty="0" err="1">
                <a:solidFill>
                  <a:schemeClr val="bg1"/>
                </a:solidFill>
                <a:latin typeface="Segoe UI" panose="020B0502040204020203" pitchFamily="34" charset="0"/>
                <a:cs typeface="Segoe UI" panose="020B0502040204020203" pitchFamily="34" charset="0"/>
              </a:rPr>
              <a:t>Shaney</a:t>
            </a:r>
            <a:r>
              <a:rPr lang="en-US" sz="2800" dirty="0">
                <a:solidFill>
                  <a:schemeClr val="bg1"/>
                </a:solidFill>
                <a:latin typeface="Segoe UI" panose="020B0502040204020203" pitchFamily="34" charset="0"/>
                <a:cs typeface="Segoe UI" panose="020B0502040204020203" pitchFamily="34" charset="0"/>
              </a:rPr>
              <a:t> Flores, BS </a:t>
            </a:r>
            <a:r>
              <a:rPr lang="en-US" sz="2800" baseline="30000" dirty="0" smtClean="0">
                <a:solidFill>
                  <a:schemeClr val="bg1"/>
                </a:solidFill>
                <a:latin typeface="Segoe UI" panose="020B0502040204020203" pitchFamily="34" charset="0"/>
                <a:cs typeface="Segoe UI" panose="020B0502040204020203" pitchFamily="34" charset="0"/>
              </a:rPr>
              <a:t>2</a:t>
            </a:r>
            <a:r>
              <a:rPr lang="en-US" sz="2800" dirty="0" smtClean="0">
                <a:solidFill>
                  <a:schemeClr val="bg1"/>
                </a:solidFill>
                <a:latin typeface="Segoe UI" panose="020B0502040204020203" pitchFamily="34" charset="0"/>
                <a:cs typeface="Segoe UI" panose="020B0502040204020203" pitchFamily="34" charset="0"/>
              </a:rPr>
              <a:t>, </a:t>
            </a:r>
            <a:r>
              <a:rPr lang="en-US" sz="2800" dirty="0">
                <a:solidFill>
                  <a:schemeClr val="bg1"/>
                </a:solidFill>
                <a:latin typeface="Segoe UI" panose="020B0502040204020203" pitchFamily="34" charset="0"/>
                <a:cs typeface="Segoe UI" panose="020B0502040204020203" pitchFamily="34" charset="0"/>
              </a:rPr>
              <a:t>Aylin </a:t>
            </a:r>
            <a:r>
              <a:rPr lang="en-US" sz="2800" dirty="0" err="1">
                <a:solidFill>
                  <a:schemeClr val="bg1"/>
                </a:solidFill>
                <a:latin typeface="Segoe UI" panose="020B0502040204020203" pitchFamily="34" charset="0"/>
                <a:cs typeface="Segoe UI" panose="020B0502040204020203" pitchFamily="34" charset="0"/>
              </a:rPr>
              <a:t>Dincer</a:t>
            </a:r>
            <a:r>
              <a:rPr lang="en-US" sz="2800" dirty="0">
                <a:solidFill>
                  <a:schemeClr val="bg1"/>
                </a:solidFill>
                <a:latin typeface="Segoe UI" panose="020B0502040204020203" pitchFamily="34" charset="0"/>
                <a:cs typeface="Segoe UI" panose="020B0502040204020203" pitchFamily="34" charset="0"/>
              </a:rPr>
              <a:t>, BA </a:t>
            </a:r>
            <a:r>
              <a:rPr lang="en-US" sz="2800" baseline="30000" dirty="0" smtClean="0">
                <a:solidFill>
                  <a:schemeClr val="bg1"/>
                </a:solidFill>
                <a:latin typeface="Segoe UI" panose="020B0502040204020203" pitchFamily="34" charset="0"/>
                <a:cs typeface="Segoe UI" panose="020B0502040204020203" pitchFamily="34" charset="0"/>
              </a:rPr>
              <a:t>2</a:t>
            </a:r>
            <a:r>
              <a:rPr lang="en-US" sz="2800" dirty="0" smtClean="0">
                <a:solidFill>
                  <a:schemeClr val="bg1"/>
                </a:solidFill>
                <a:latin typeface="Segoe UI" panose="020B0502040204020203" pitchFamily="34" charset="0"/>
                <a:cs typeface="Segoe UI" panose="020B0502040204020203" pitchFamily="34" charset="0"/>
              </a:rPr>
              <a:t>, </a:t>
            </a:r>
          </a:p>
          <a:p>
            <a:pPr algn="ctr"/>
            <a:r>
              <a:rPr lang="en-US" sz="2800" dirty="0" smtClean="0">
                <a:solidFill>
                  <a:schemeClr val="bg1"/>
                </a:solidFill>
                <a:latin typeface="Segoe UI" panose="020B0502040204020203" pitchFamily="34" charset="0"/>
                <a:cs typeface="Segoe UI" panose="020B0502040204020203" pitchFamily="34" charset="0"/>
              </a:rPr>
              <a:t>Anne M. Fagan, PhD</a:t>
            </a:r>
            <a:r>
              <a:rPr lang="en-US" sz="2800" baseline="30000" dirty="0">
                <a:solidFill>
                  <a:schemeClr val="bg1"/>
                </a:solidFill>
                <a:latin typeface="Segoe UI" panose="020B0502040204020203" pitchFamily="34" charset="0"/>
                <a:cs typeface="Segoe UI" panose="020B0502040204020203" pitchFamily="34" charset="0"/>
              </a:rPr>
              <a:t>3</a:t>
            </a:r>
            <a:r>
              <a:rPr lang="en-US" sz="2800" dirty="0" smtClean="0">
                <a:solidFill>
                  <a:schemeClr val="bg1"/>
                </a:solidFill>
                <a:latin typeface="Segoe UI" panose="020B0502040204020203" pitchFamily="34" charset="0"/>
                <a:cs typeface="Segoe UI" panose="020B0502040204020203" pitchFamily="34" charset="0"/>
              </a:rPr>
              <a:t>, Tammie </a:t>
            </a:r>
            <a:r>
              <a:rPr lang="en-US" sz="2800" dirty="0">
                <a:solidFill>
                  <a:schemeClr val="bg1"/>
                </a:solidFill>
                <a:latin typeface="Segoe UI" panose="020B0502040204020203" pitchFamily="34" charset="0"/>
                <a:cs typeface="Segoe UI" panose="020B0502040204020203" pitchFamily="34" charset="0"/>
              </a:rPr>
              <a:t>L. </a:t>
            </a:r>
            <a:r>
              <a:rPr lang="en-US" sz="2800" dirty="0" err="1">
                <a:solidFill>
                  <a:schemeClr val="bg1"/>
                </a:solidFill>
                <a:latin typeface="Segoe UI" panose="020B0502040204020203" pitchFamily="34" charset="0"/>
                <a:cs typeface="Segoe UI" panose="020B0502040204020203" pitchFamily="34" charset="0"/>
              </a:rPr>
              <a:t>Benzinger</a:t>
            </a:r>
            <a:r>
              <a:rPr lang="en-US" sz="2800" dirty="0">
                <a:solidFill>
                  <a:schemeClr val="bg1"/>
                </a:solidFill>
                <a:latin typeface="Segoe UI" panose="020B0502040204020203" pitchFamily="34" charset="0"/>
                <a:cs typeface="Segoe UI" panose="020B0502040204020203" pitchFamily="34" charset="0"/>
              </a:rPr>
              <a:t> MD, </a:t>
            </a:r>
            <a:r>
              <a:rPr lang="en-US" sz="2800" dirty="0" smtClean="0">
                <a:solidFill>
                  <a:schemeClr val="bg1"/>
                </a:solidFill>
                <a:latin typeface="Segoe UI" panose="020B0502040204020203" pitchFamily="34" charset="0"/>
                <a:cs typeface="Segoe UI" panose="020B0502040204020203" pitchFamily="34" charset="0"/>
              </a:rPr>
              <a:t>PhD</a:t>
            </a:r>
            <a:r>
              <a:rPr lang="en-US" sz="2800" baseline="30000" dirty="0" smtClean="0">
                <a:solidFill>
                  <a:schemeClr val="bg1"/>
                </a:solidFill>
                <a:latin typeface="Segoe UI" panose="020B0502040204020203" pitchFamily="34" charset="0"/>
                <a:cs typeface="Segoe UI" panose="020B0502040204020203" pitchFamily="34" charset="0"/>
              </a:rPr>
              <a:t>2,3</a:t>
            </a:r>
            <a:r>
              <a:rPr lang="en-US" sz="2800" dirty="0" smtClean="0">
                <a:solidFill>
                  <a:schemeClr val="bg1"/>
                </a:solidFill>
                <a:latin typeface="Segoe UI" panose="020B0502040204020203" pitchFamily="34" charset="0"/>
                <a:cs typeface="Segoe UI" panose="020B0502040204020203" pitchFamily="34" charset="0"/>
              </a:rPr>
              <a:t>, John </a:t>
            </a:r>
            <a:r>
              <a:rPr lang="en-US" sz="2800" dirty="0">
                <a:solidFill>
                  <a:schemeClr val="bg1"/>
                </a:solidFill>
                <a:latin typeface="Segoe UI" panose="020B0502040204020203" pitchFamily="34" charset="0"/>
                <a:cs typeface="Segoe UI" panose="020B0502040204020203" pitchFamily="34" charset="0"/>
              </a:rPr>
              <a:t>C. Morris </a:t>
            </a:r>
            <a:r>
              <a:rPr lang="en-US" sz="2800" dirty="0" smtClean="0">
                <a:solidFill>
                  <a:schemeClr val="bg1"/>
                </a:solidFill>
                <a:latin typeface="Segoe UI" panose="020B0502040204020203" pitchFamily="34" charset="0"/>
                <a:cs typeface="Segoe UI" panose="020B0502040204020203" pitchFamily="34" charset="0"/>
              </a:rPr>
              <a:t>MD</a:t>
            </a:r>
            <a:r>
              <a:rPr lang="en-US" sz="2800" baseline="30000" dirty="0" smtClean="0">
                <a:solidFill>
                  <a:schemeClr val="bg1"/>
                </a:solidFill>
                <a:latin typeface="Segoe UI" panose="020B0502040204020203" pitchFamily="34" charset="0"/>
                <a:cs typeface="Segoe UI" panose="020B0502040204020203" pitchFamily="34" charset="0"/>
              </a:rPr>
              <a:t>1,2,3</a:t>
            </a:r>
            <a:r>
              <a:rPr lang="en-US" sz="2800" dirty="0" smtClean="0">
                <a:solidFill>
                  <a:schemeClr val="bg1"/>
                </a:solidFill>
                <a:latin typeface="Segoe UI" panose="020B0502040204020203" pitchFamily="34" charset="0"/>
                <a:cs typeface="Segoe UI" panose="020B0502040204020203" pitchFamily="34" charset="0"/>
              </a:rPr>
              <a:t>, </a:t>
            </a:r>
            <a:r>
              <a:rPr lang="en-US" sz="2800" dirty="0">
                <a:solidFill>
                  <a:schemeClr val="bg1"/>
                </a:solidFill>
                <a:latin typeface="Segoe UI" panose="020B0502040204020203" pitchFamily="34" charset="0"/>
                <a:cs typeface="Segoe UI" panose="020B0502040204020203" pitchFamily="34" charset="0"/>
              </a:rPr>
              <a:t>Beau M. </a:t>
            </a:r>
            <a:r>
              <a:rPr lang="en-US" sz="2800" dirty="0" err="1">
                <a:solidFill>
                  <a:schemeClr val="bg1"/>
                </a:solidFill>
                <a:latin typeface="Segoe UI" panose="020B0502040204020203" pitchFamily="34" charset="0"/>
                <a:cs typeface="Segoe UI" panose="020B0502040204020203" pitchFamily="34" charset="0"/>
              </a:rPr>
              <a:t>Ances</a:t>
            </a:r>
            <a:r>
              <a:rPr lang="en-US" sz="2800" dirty="0">
                <a:solidFill>
                  <a:schemeClr val="bg1"/>
                </a:solidFill>
                <a:latin typeface="Segoe UI" panose="020B0502040204020203" pitchFamily="34" charset="0"/>
                <a:cs typeface="Segoe UI" panose="020B0502040204020203" pitchFamily="34" charset="0"/>
              </a:rPr>
              <a:t> MD, </a:t>
            </a:r>
            <a:r>
              <a:rPr lang="en-US" sz="2800" dirty="0" smtClean="0">
                <a:solidFill>
                  <a:schemeClr val="bg1"/>
                </a:solidFill>
                <a:latin typeface="Segoe UI" panose="020B0502040204020203" pitchFamily="34" charset="0"/>
                <a:cs typeface="Segoe UI" panose="020B0502040204020203" pitchFamily="34" charset="0"/>
              </a:rPr>
              <a:t>PhD</a:t>
            </a:r>
            <a:r>
              <a:rPr lang="en-US" sz="2800" baseline="30000" dirty="0" smtClean="0">
                <a:solidFill>
                  <a:schemeClr val="bg1"/>
                </a:solidFill>
                <a:latin typeface="Segoe UI" panose="020B0502040204020203" pitchFamily="34" charset="0"/>
                <a:cs typeface="Segoe UI" panose="020B0502040204020203" pitchFamily="34" charset="0"/>
              </a:rPr>
              <a:t>1,3</a:t>
            </a:r>
            <a:endParaRPr lang="en-US" sz="2800" dirty="0">
              <a:solidFill>
                <a:schemeClr val="bg1"/>
              </a:solidFill>
              <a:latin typeface="Segoe UI" panose="020B0502040204020203" pitchFamily="34" charset="0"/>
              <a:cs typeface="Segoe UI" panose="020B0502040204020203" pitchFamily="34" charset="0"/>
            </a:endParaRPr>
          </a:p>
          <a:p>
            <a:pPr algn="ctr"/>
            <a:r>
              <a:rPr lang="en-US" sz="1600" dirty="0" smtClean="0">
                <a:solidFill>
                  <a:schemeClr val="bg1"/>
                </a:solidFill>
                <a:latin typeface="Segoe UI Symbol" panose="020B0502040204020203" pitchFamily="34" charset="0"/>
                <a:ea typeface="Segoe UI Symbol" panose="020B0502040204020203" pitchFamily="34" charset="0"/>
              </a:rPr>
              <a:t>Department </a:t>
            </a:r>
            <a:r>
              <a:rPr lang="en-US" sz="1600" dirty="0">
                <a:solidFill>
                  <a:schemeClr val="bg1"/>
                </a:solidFill>
                <a:latin typeface="Segoe UI Symbol" panose="020B0502040204020203" pitchFamily="34" charset="0"/>
                <a:ea typeface="Segoe UI Symbol" panose="020B0502040204020203" pitchFamily="34" charset="0"/>
              </a:rPr>
              <a:t>of Neurology, Washington University in St. </a:t>
            </a:r>
            <a:r>
              <a:rPr lang="en-US" sz="1600" dirty="0" smtClean="0">
                <a:solidFill>
                  <a:schemeClr val="bg1"/>
                </a:solidFill>
                <a:latin typeface="Segoe UI Symbol" panose="020B0502040204020203" pitchFamily="34" charset="0"/>
                <a:ea typeface="Segoe UI Symbol" panose="020B0502040204020203" pitchFamily="34" charset="0"/>
              </a:rPr>
              <a:t>Louis</a:t>
            </a:r>
            <a:r>
              <a:rPr lang="en-US" sz="1600" baseline="30000" dirty="0">
                <a:solidFill>
                  <a:schemeClr val="bg1"/>
                </a:solidFill>
                <a:latin typeface="Segoe UI Symbol" panose="020B0502040204020203" pitchFamily="34" charset="0"/>
                <a:ea typeface="Segoe UI Symbol" panose="020B0502040204020203" pitchFamily="34" charset="0"/>
              </a:rPr>
              <a:t> </a:t>
            </a:r>
            <a:r>
              <a:rPr lang="en-US" sz="1600" baseline="30000" dirty="0" smtClean="0">
                <a:solidFill>
                  <a:schemeClr val="bg1"/>
                </a:solidFill>
                <a:latin typeface="Segoe UI Symbol" panose="020B0502040204020203" pitchFamily="34" charset="0"/>
                <a:ea typeface="Segoe UI Symbol" panose="020B0502040204020203" pitchFamily="34" charset="0"/>
              </a:rPr>
              <a:t>1</a:t>
            </a:r>
            <a:r>
              <a:rPr lang="en-US" sz="1600" dirty="0" smtClean="0">
                <a:solidFill>
                  <a:schemeClr val="bg1"/>
                </a:solidFill>
                <a:latin typeface="Segoe UI Symbol" panose="020B0502040204020203" pitchFamily="34" charset="0"/>
                <a:ea typeface="Segoe UI Symbol" panose="020B0502040204020203" pitchFamily="34" charset="0"/>
              </a:rPr>
              <a:t>  </a:t>
            </a:r>
          </a:p>
          <a:p>
            <a:pPr algn="ctr"/>
            <a:r>
              <a:rPr lang="en-US" sz="1600" dirty="0" smtClean="0">
                <a:solidFill>
                  <a:schemeClr val="bg1"/>
                </a:solidFill>
                <a:latin typeface="Segoe UI Symbol" panose="020B0502040204020203" pitchFamily="34" charset="0"/>
                <a:ea typeface="Segoe UI Symbol" panose="020B0502040204020203" pitchFamily="34" charset="0"/>
              </a:rPr>
              <a:t>Department </a:t>
            </a:r>
            <a:r>
              <a:rPr lang="en-US" sz="1600" dirty="0">
                <a:solidFill>
                  <a:schemeClr val="bg1"/>
                </a:solidFill>
                <a:latin typeface="Segoe UI Symbol" panose="020B0502040204020203" pitchFamily="34" charset="0"/>
                <a:ea typeface="Segoe UI Symbol" panose="020B0502040204020203" pitchFamily="34" charset="0"/>
              </a:rPr>
              <a:t>of Radiology, Washington University in St. </a:t>
            </a:r>
            <a:r>
              <a:rPr lang="en-US" sz="1600" dirty="0" smtClean="0">
                <a:solidFill>
                  <a:schemeClr val="bg1"/>
                </a:solidFill>
                <a:latin typeface="Segoe UI Symbol" panose="020B0502040204020203" pitchFamily="34" charset="0"/>
                <a:ea typeface="Segoe UI Symbol" panose="020B0502040204020203" pitchFamily="34" charset="0"/>
              </a:rPr>
              <a:t>Louis</a:t>
            </a:r>
            <a:r>
              <a:rPr lang="en-US" sz="1600" baseline="30000" dirty="0">
                <a:solidFill>
                  <a:schemeClr val="bg1"/>
                </a:solidFill>
                <a:latin typeface="Segoe UI Symbol" panose="020B0502040204020203" pitchFamily="34" charset="0"/>
                <a:ea typeface="Segoe UI Symbol" panose="020B0502040204020203" pitchFamily="34" charset="0"/>
              </a:rPr>
              <a:t>2</a:t>
            </a:r>
            <a:r>
              <a:rPr lang="en-US" sz="1600" baseline="30000" dirty="0" smtClean="0">
                <a:solidFill>
                  <a:schemeClr val="bg1"/>
                </a:solidFill>
                <a:latin typeface="Segoe UI Symbol" panose="020B0502040204020203" pitchFamily="34" charset="0"/>
                <a:ea typeface="Segoe UI Symbol" panose="020B0502040204020203" pitchFamily="34" charset="0"/>
              </a:rPr>
              <a:t> </a:t>
            </a:r>
            <a:r>
              <a:rPr lang="en-US" sz="1600" dirty="0">
                <a:solidFill>
                  <a:schemeClr val="bg1"/>
                </a:solidFill>
                <a:latin typeface="Segoe UI Symbol" panose="020B0502040204020203" pitchFamily="34" charset="0"/>
                <a:ea typeface="Segoe UI Symbol" panose="020B0502040204020203" pitchFamily="34" charset="0"/>
              </a:rPr>
              <a:t>Knight Alzheimer Disease Research Center, Washington University School of </a:t>
            </a:r>
            <a:r>
              <a:rPr lang="en-US" sz="1600" dirty="0" smtClean="0">
                <a:solidFill>
                  <a:schemeClr val="bg1"/>
                </a:solidFill>
                <a:latin typeface="Segoe UI Symbol" panose="020B0502040204020203" pitchFamily="34" charset="0"/>
                <a:ea typeface="Segoe UI Symbol" panose="020B0502040204020203" pitchFamily="34" charset="0"/>
              </a:rPr>
              <a:t>Medicine</a:t>
            </a:r>
            <a:r>
              <a:rPr lang="en-US" sz="1600" baseline="30000" dirty="0">
                <a:solidFill>
                  <a:schemeClr val="bg1"/>
                </a:solidFill>
                <a:latin typeface="Segoe UI Symbol" panose="020B0502040204020203" pitchFamily="34" charset="0"/>
                <a:ea typeface="Segoe UI Symbol" panose="020B0502040204020203" pitchFamily="34" charset="0"/>
              </a:rPr>
              <a:t>3</a:t>
            </a:r>
            <a:endParaRPr lang="en-US" sz="1600" dirty="0">
              <a:solidFill>
                <a:schemeClr val="bg1"/>
              </a:solidFill>
              <a:latin typeface="Segoe UI Symbol" panose="020B0502040204020203" pitchFamily="34" charset="0"/>
              <a:ea typeface="Segoe UI Symbol" panose="020B0502040204020203" pitchFamily="34" charset="0"/>
            </a:endParaRPr>
          </a:p>
          <a:p>
            <a:pPr algn="ctr"/>
            <a:endParaRPr lang="en-US" sz="1600" b="1" dirty="0">
              <a:solidFill>
                <a:schemeClr val="bg1"/>
              </a:solidFill>
              <a:latin typeface="Modern No. 20" charset="0"/>
              <a:cs typeface="Arial" charset="0"/>
              <a:sym typeface="Arial" charset="0"/>
            </a:endParaRPr>
          </a:p>
        </p:txBody>
      </p:sp>
      <p:sp>
        <p:nvSpPr>
          <p:cNvPr id="45" name="Rectangle 4"/>
          <p:cNvSpPr>
            <a:spLocks/>
          </p:cNvSpPr>
          <p:nvPr/>
        </p:nvSpPr>
        <p:spPr bwMode="auto">
          <a:xfrm>
            <a:off x="158571" y="9276207"/>
            <a:ext cx="10424160" cy="2047737"/>
          </a:xfrm>
          <a:prstGeom prst="rect">
            <a:avLst/>
          </a:prstGeom>
          <a:solidFill>
            <a:schemeClr val="tx1">
              <a:lumMod val="65000"/>
              <a:lumOff val="35000"/>
            </a:schemeClr>
          </a:solidFill>
          <a:ln w="76200">
            <a:solidFill>
              <a:schemeClr val="tx1"/>
            </a:solidFill>
            <a:miter lim="800000"/>
            <a:headEnd/>
            <a:tailEnd/>
          </a:ln>
        </p:spPr>
        <p:txBody>
          <a:bodyPr lIns="400002" tIns="0" rIns="400002" bIns="0"/>
          <a:lstStyle/>
          <a:p>
            <a:pPr algn="ctr">
              <a:spcBef>
                <a:spcPts val="524"/>
              </a:spcBef>
              <a:spcAft>
                <a:spcPts val="787"/>
              </a:spcAft>
              <a:defRPr/>
            </a:pPr>
            <a:r>
              <a:rPr lang="en-US" sz="3500" b="1" dirty="0">
                <a:solidFill>
                  <a:schemeClr val="bg1"/>
                </a:solidFill>
                <a:latin typeface="Segoe UI Symbol" charset="0"/>
                <a:sym typeface="Arial" charset="0"/>
              </a:rPr>
              <a:t>Project Aims</a:t>
            </a:r>
          </a:p>
          <a:p>
            <a:pPr marL="500063" indent="-500063">
              <a:spcBef>
                <a:spcPts val="524"/>
              </a:spcBef>
              <a:spcAft>
                <a:spcPts val="787"/>
              </a:spcAft>
              <a:buFont typeface="+mj-lt"/>
              <a:buAutoNum type="arabicPeriod"/>
              <a:defRPr/>
            </a:pPr>
            <a:r>
              <a:rPr lang="en-US" sz="2100" dirty="0" smtClean="0">
                <a:solidFill>
                  <a:schemeClr val="bg1"/>
                </a:solidFill>
                <a:latin typeface="Segoe UI Symbol" charset="0"/>
                <a:sym typeface="Arial" charset="0"/>
              </a:rPr>
              <a:t>Identify the time window for which CSF pTau181 and </a:t>
            </a:r>
            <a:r>
              <a:rPr lang="en-US" sz="2100" dirty="0" err="1" smtClean="0">
                <a:solidFill>
                  <a:schemeClr val="bg1"/>
                </a:solidFill>
                <a:latin typeface="Segoe UI Symbol" charset="0"/>
                <a:sym typeface="Arial" charset="0"/>
              </a:rPr>
              <a:t>tauopathy</a:t>
            </a:r>
            <a:r>
              <a:rPr lang="en-US" sz="2100" dirty="0" smtClean="0">
                <a:solidFill>
                  <a:schemeClr val="bg1"/>
                </a:solidFill>
                <a:latin typeface="Segoe UI Symbol" charset="0"/>
                <a:sym typeface="Arial" charset="0"/>
              </a:rPr>
              <a:t> as measured by [18F]</a:t>
            </a:r>
            <a:r>
              <a:rPr lang="en-US" sz="2100" dirty="0" err="1" smtClean="0">
                <a:solidFill>
                  <a:schemeClr val="bg1"/>
                </a:solidFill>
                <a:latin typeface="Segoe UI Symbol" charset="0"/>
                <a:sym typeface="Arial" charset="0"/>
              </a:rPr>
              <a:t>Flortaucipir</a:t>
            </a:r>
            <a:r>
              <a:rPr lang="en-US" sz="2100" dirty="0" smtClean="0">
                <a:solidFill>
                  <a:schemeClr val="bg1"/>
                </a:solidFill>
                <a:latin typeface="Segoe UI Symbol" charset="0"/>
                <a:sym typeface="Arial" charset="0"/>
              </a:rPr>
              <a:t> have the greatest concordance</a:t>
            </a:r>
            <a:endParaRPr lang="en-US" sz="2100" dirty="0">
              <a:solidFill>
                <a:schemeClr val="bg1"/>
              </a:solidFill>
              <a:latin typeface="Segoe UI Symbol" charset="0"/>
              <a:sym typeface="Arial" charset="0"/>
            </a:endParaRPr>
          </a:p>
          <a:p>
            <a:pPr marL="500063" indent="-500063">
              <a:spcBef>
                <a:spcPts val="524"/>
              </a:spcBef>
              <a:spcAft>
                <a:spcPts val="787"/>
              </a:spcAft>
              <a:buFont typeface="+mj-lt"/>
              <a:buAutoNum type="arabicPeriod"/>
              <a:defRPr/>
            </a:pPr>
            <a:r>
              <a:rPr lang="en-US" sz="2100" dirty="0" smtClean="0">
                <a:solidFill>
                  <a:schemeClr val="bg1"/>
                </a:solidFill>
                <a:latin typeface="Segoe UI Symbol" charset="0"/>
                <a:sym typeface="Arial" charset="0"/>
              </a:rPr>
              <a:t>Determine the optimal CSF pTau181 </a:t>
            </a:r>
            <a:r>
              <a:rPr lang="en-US" sz="2100" dirty="0" err="1" smtClean="0">
                <a:solidFill>
                  <a:schemeClr val="bg1"/>
                </a:solidFill>
                <a:latin typeface="Segoe UI Symbol" charset="0"/>
                <a:sym typeface="Arial" charset="0"/>
              </a:rPr>
              <a:t>cutpoint</a:t>
            </a:r>
            <a:r>
              <a:rPr lang="en-US" sz="2100" dirty="0" smtClean="0">
                <a:solidFill>
                  <a:schemeClr val="bg1"/>
                </a:solidFill>
                <a:latin typeface="Segoe UI Symbol" charset="0"/>
                <a:sym typeface="Arial" charset="0"/>
              </a:rPr>
              <a:t> for classifying tau positivity</a:t>
            </a:r>
            <a:endParaRPr lang="en-US" sz="2100" dirty="0">
              <a:solidFill>
                <a:schemeClr val="bg1"/>
              </a:solidFill>
              <a:latin typeface="Segoe UI Symbol" charset="0"/>
              <a:sym typeface="Arial" charset="0"/>
            </a:endParaRPr>
          </a:p>
          <a:p>
            <a:pPr algn="ctr">
              <a:spcBef>
                <a:spcPts val="524"/>
              </a:spcBef>
              <a:spcAft>
                <a:spcPts val="787"/>
              </a:spcAft>
              <a:defRPr/>
            </a:pPr>
            <a:endParaRPr lang="en-US" sz="2100" b="1" dirty="0">
              <a:solidFill>
                <a:schemeClr val="bg1"/>
              </a:solidFill>
              <a:latin typeface="Segoe UI Symbol" charset="0"/>
              <a:sym typeface="Arial" charset="0"/>
            </a:endParaRPr>
          </a:p>
          <a:p>
            <a:pPr algn="ctr">
              <a:spcBef>
                <a:spcPts val="524"/>
              </a:spcBef>
              <a:spcAft>
                <a:spcPts val="787"/>
              </a:spcAft>
              <a:defRPr/>
            </a:pPr>
            <a:endParaRPr lang="en-US" sz="2100" b="1" dirty="0">
              <a:solidFill>
                <a:schemeClr val="bg1"/>
              </a:solidFill>
              <a:latin typeface="Segoe UI Symbol" charset="0"/>
              <a:sym typeface="Arial" charset="0"/>
            </a:endParaRPr>
          </a:p>
        </p:txBody>
      </p:sp>
      <p:pic>
        <p:nvPicPr>
          <p:cNvPr id="15402" name="Picture 2" descr="MIR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82667"/>
            <a:ext cx="3133725" cy="1933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527" name="Picture 53" descr="Screen Shot 2017-03-17 at 2.24.44 P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955731" y="838200"/>
            <a:ext cx="4361035"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30247579" y="6423700"/>
            <a:ext cx="10424160" cy="509820"/>
          </a:xfrm>
          <a:prstGeom prst="rect">
            <a:avLst/>
          </a:prstGeom>
          <a:noFill/>
        </p:spPr>
        <p:txBody>
          <a:bodyPr wrap="none" rtlCol="0">
            <a:spAutoFit/>
          </a:bodyPr>
          <a:lstStyle/>
          <a:p>
            <a:endParaRPr lang="en-US" sz="2713" dirty="0"/>
          </a:p>
        </p:txBody>
      </p:sp>
      <p:sp>
        <p:nvSpPr>
          <p:cNvPr id="16" name="Rectangle 4"/>
          <p:cNvSpPr>
            <a:spLocks/>
          </p:cNvSpPr>
          <p:nvPr/>
        </p:nvSpPr>
        <p:spPr bwMode="auto">
          <a:xfrm>
            <a:off x="177906" y="11435029"/>
            <a:ext cx="10424160" cy="5938571"/>
          </a:xfrm>
          <a:prstGeom prst="rect">
            <a:avLst/>
          </a:prstGeom>
          <a:solidFill>
            <a:schemeClr val="tx1">
              <a:lumMod val="65000"/>
              <a:lumOff val="35000"/>
            </a:schemeClr>
          </a:solidFill>
          <a:ln w="76200">
            <a:solidFill>
              <a:schemeClr val="tx1"/>
            </a:solidFill>
            <a:miter lim="800000"/>
            <a:headEnd/>
            <a:tailEnd/>
          </a:ln>
        </p:spPr>
        <p:txBody>
          <a:bodyPr lIns="400002" tIns="0" rIns="400002" bIns="0"/>
          <a:lstStyle/>
          <a:p>
            <a:pPr algn="ctr">
              <a:spcBef>
                <a:spcPts val="524"/>
              </a:spcBef>
              <a:spcAft>
                <a:spcPts val="787"/>
              </a:spcAft>
              <a:defRPr/>
            </a:pPr>
            <a:r>
              <a:rPr lang="en-US" sz="3500" b="1" dirty="0" smtClean="0">
                <a:solidFill>
                  <a:schemeClr val="bg1"/>
                </a:solidFill>
                <a:latin typeface="Segoe UI Symbol" charset="0"/>
                <a:sym typeface="Arial" charset="0"/>
              </a:rPr>
              <a:t>Methods</a:t>
            </a:r>
          </a:p>
          <a:p>
            <a:pPr marL="342900" indent="-342900">
              <a:spcBef>
                <a:spcPts val="524"/>
              </a:spcBef>
              <a:spcAft>
                <a:spcPts val="787"/>
              </a:spcAft>
              <a:buFont typeface="Arial" panose="020B0604020202020204" pitchFamily="34" charset="0"/>
              <a:buChar char="•"/>
              <a:defRPr/>
            </a:pPr>
            <a:r>
              <a:rPr lang="en-US" sz="2100" dirty="0" smtClean="0">
                <a:solidFill>
                  <a:schemeClr val="bg1"/>
                </a:solidFill>
                <a:latin typeface="Segoe UI Symbol" charset="0"/>
                <a:sym typeface="Arial" charset="0"/>
              </a:rPr>
              <a:t>200 </a:t>
            </a:r>
            <a:r>
              <a:rPr lang="en-US" sz="2100" dirty="0">
                <a:solidFill>
                  <a:schemeClr val="bg1"/>
                </a:solidFill>
                <a:latin typeface="Segoe UI Symbol" charset="0"/>
                <a:sym typeface="Arial" charset="0"/>
              </a:rPr>
              <a:t>participants enrolled at the Knight Alzheimer’s Disease Research Center at  WUSTL completed </a:t>
            </a:r>
            <a:r>
              <a:rPr lang="en-US" sz="2100" dirty="0" smtClean="0">
                <a:solidFill>
                  <a:schemeClr val="bg1"/>
                </a:solidFill>
                <a:latin typeface="Segoe UI Symbol" charset="0"/>
                <a:sym typeface="Arial" charset="0"/>
              </a:rPr>
              <a:t>the </a:t>
            </a:r>
            <a:r>
              <a:rPr lang="en-US" sz="2100" dirty="0">
                <a:solidFill>
                  <a:schemeClr val="bg1"/>
                </a:solidFill>
                <a:latin typeface="Segoe UI Symbol" charset="0"/>
                <a:sym typeface="Arial" charset="0"/>
              </a:rPr>
              <a:t>following:</a:t>
            </a:r>
          </a:p>
          <a:p>
            <a:pPr marL="917505" lvl="1" indent="-342900">
              <a:spcBef>
                <a:spcPts val="524"/>
              </a:spcBef>
              <a:spcAft>
                <a:spcPts val="787"/>
              </a:spcAft>
              <a:buFont typeface="Arial" panose="020B0604020202020204" pitchFamily="34" charset="0"/>
              <a:buChar char="•"/>
              <a:defRPr/>
            </a:pPr>
            <a:r>
              <a:rPr lang="en-US" sz="2100" dirty="0">
                <a:solidFill>
                  <a:schemeClr val="bg1"/>
                </a:solidFill>
                <a:latin typeface="Segoe UI Symbol" charset="0"/>
                <a:sym typeface="Arial" charset="0"/>
              </a:rPr>
              <a:t>Amyloid PET Imaging </a:t>
            </a:r>
            <a:r>
              <a:rPr lang="en-US" sz="2100" dirty="0" smtClean="0">
                <a:solidFill>
                  <a:schemeClr val="bg1"/>
                </a:solidFill>
                <a:latin typeface="Segoe UI Symbol" charset="0"/>
                <a:sym typeface="Arial" charset="0"/>
              </a:rPr>
              <a:t>(</a:t>
            </a:r>
            <a:r>
              <a:rPr lang="en-US" sz="2100" dirty="0" err="1" smtClean="0">
                <a:solidFill>
                  <a:schemeClr val="bg1"/>
                </a:solidFill>
                <a:latin typeface="Segoe UI Symbol" charset="0"/>
                <a:sym typeface="Arial" charset="0"/>
              </a:rPr>
              <a:t>PiB</a:t>
            </a:r>
            <a:r>
              <a:rPr lang="en-US" sz="2100" dirty="0" smtClean="0">
                <a:solidFill>
                  <a:schemeClr val="bg1"/>
                </a:solidFill>
                <a:latin typeface="Segoe UI Symbol" charset="0"/>
                <a:sym typeface="Arial" charset="0"/>
              </a:rPr>
              <a:t>, used to classify as amyloid +/-)</a:t>
            </a:r>
            <a:endParaRPr lang="en-US" sz="2100" dirty="0">
              <a:solidFill>
                <a:schemeClr val="bg1"/>
              </a:solidFill>
              <a:latin typeface="Segoe UI Symbol" charset="0"/>
              <a:sym typeface="Arial" charset="0"/>
            </a:endParaRPr>
          </a:p>
          <a:p>
            <a:pPr marL="917505" lvl="1" indent="-342900">
              <a:spcBef>
                <a:spcPts val="524"/>
              </a:spcBef>
              <a:spcAft>
                <a:spcPts val="787"/>
              </a:spcAft>
              <a:buFont typeface="Arial" panose="020B0604020202020204" pitchFamily="34" charset="0"/>
              <a:buChar char="•"/>
              <a:defRPr/>
            </a:pPr>
            <a:r>
              <a:rPr lang="en-US" sz="2100" dirty="0">
                <a:solidFill>
                  <a:schemeClr val="bg1"/>
                </a:solidFill>
                <a:latin typeface="Segoe UI Symbol" charset="0"/>
                <a:sym typeface="Arial" charset="0"/>
              </a:rPr>
              <a:t>Tau PET Imaging (AV1451)</a:t>
            </a:r>
          </a:p>
          <a:p>
            <a:pPr marL="917505" lvl="1" indent="-342900">
              <a:spcBef>
                <a:spcPts val="524"/>
              </a:spcBef>
              <a:spcAft>
                <a:spcPts val="787"/>
              </a:spcAft>
              <a:buFont typeface="Arial" panose="020B0604020202020204" pitchFamily="34" charset="0"/>
              <a:buChar char="•"/>
              <a:defRPr/>
            </a:pPr>
            <a:r>
              <a:rPr lang="en-US" sz="2100" dirty="0" smtClean="0">
                <a:solidFill>
                  <a:schemeClr val="bg1"/>
                </a:solidFill>
                <a:latin typeface="Segoe UI Symbol" charset="0"/>
                <a:sym typeface="Arial" charset="0"/>
              </a:rPr>
              <a:t>Lumbar puncture (LP) for CSF pTau181 acquisition</a:t>
            </a:r>
          </a:p>
          <a:p>
            <a:pPr marL="917505" lvl="1" indent="-342900">
              <a:spcBef>
                <a:spcPts val="524"/>
              </a:spcBef>
              <a:spcAft>
                <a:spcPts val="787"/>
              </a:spcAft>
              <a:buFont typeface="Arial" panose="020B0604020202020204" pitchFamily="34" charset="0"/>
              <a:buChar char="•"/>
              <a:defRPr/>
            </a:pPr>
            <a:r>
              <a:rPr lang="en-US" sz="2100" dirty="0" smtClean="0">
                <a:solidFill>
                  <a:schemeClr val="bg1"/>
                </a:solidFill>
                <a:latin typeface="Segoe UI Symbol" charset="0"/>
                <a:sym typeface="Arial" charset="0"/>
              </a:rPr>
              <a:t>Participants </a:t>
            </a:r>
            <a:r>
              <a:rPr lang="en-US" sz="2100" dirty="0">
                <a:solidFill>
                  <a:schemeClr val="bg1"/>
                </a:solidFill>
                <a:latin typeface="Segoe UI Symbol" charset="0"/>
                <a:sym typeface="Arial" charset="0"/>
              </a:rPr>
              <a:t>also underwent clinical screening for cognitive status (as measured by Clinical Dementia Rating (CDR</a:t>
            </a:r>
            <a:r>
              <a:rPr lang="en-US" sz="2100" dirty="0" smtClean="0">
                <a:solidFill>
                  <a:schemeClr val="bg1"/>
                </a:solidFill>
                <a:latin typeface="Segoe UI Symbol" charset="0"/>
                <a:sym typeface="Arial" charset="0"/>
              </a:rPr>
              <a:t>))</a:t>
            </a:r>
          </a:p>
          <a:p>
            <a:pPr marL="342900" indent="-342900">
              <a:spcBef>
                <a:spcPts val="524"/>
              </a:spcBef>
              <a:spcAft>
                <a:spcPts val="787"/>
              </a:spcAft>
              <a:buFont typeface="Arial" panose="020B0604020202020204" pitchFamily="34" charset="0"/>
              <a:buChar char="•"/>
              <a:defRPr/>
            </a:pPr>
            <a:r>
              <a:rPr lang="en-US" sz="2100" dirty="0" smtClean="0">
                <a:solidFill>
                  <a:schemeClr val="bg1"/>
                </a:solidFill>
                <a:latin typeface="Segoe UI Symbol" charset="0"/>
                <a:sym typeface="Arial" charset="0"/>
              </a:rPr>
              <a:t>CSF samples were binned into 2 year time windows relative to PET scan</a:t>
            </a:r>
          </a:p>
          <a:p>
            <a:pPr marL="342900" indent="-342900">
              <a:spcBef>
                <a:spcPts val="524"/>
              </a:spcBef>
              <a:spcAft>
                <a:spcPts val="787"/>
              </a:spcAft>
              <a:buFont typeface="Arial" panose="020B0604020202020204" pitchFamily="34" charset="0"/>
              <a:buChar char="•"/>
              <a:defRPr/>
            </a:pPr>
            <a:r>
              <a:rPr lang="en-US" sz="2100" dirty="0" smtClean="0">
                <a:solidFill>
                  <a:schemeClr val="bg1"/>
                </a:solidFill>
                <a:latin typeface="Segoe UI Symbol" charset="0"/>
                <a:sym typeface="Arial" charset="0"/>
              </a:rPr>
              <a:t>We calculated Spearman correlations between CSF pTau181 and PET Tau for each time bin, then performed Fisher’s R to Z to compare correlations We performed receiver operating characteristic (ROC) analysis to identify the optimal CSF pTau181 </a:t>
            </a:r>
            <a:r>
              <a:rPr lang="en-US" sz="2100" dirty="0" err="1" smtClean="0">
                <a:solidFill>
                  <a:schemeClr val="bg1"/>
                </a:solidFill>
                <a:latin typeface="Segoe UI Symbol" charset="0"/>
                <a:sym typeface="Arial" charset="0"/>
              </a:rPr>
              <a:t>cutpoint</a:t>
            </a:r>
            <a:r>
              <a:rPr lang="en-US" sz="2100" dirty="0" smtClean="0">
                <a:solidFill>
                  <a:schemeClr val="bg1"/>
                </a:solidFill>
                <a:latin typeface="Segoe UI Symbol" charset="0"/>
                <a:sym typeface="Arial" charset="0"/>
              </a:rPr>
              <a:t> to classify individuals as tau positive or tau negative with greatest concordance to their PET Tau </a:t>
            </a:r>
            <a:r>
              <a:rPr lang="en-US" sz="2100" dirty="0" err="1" smtClean="0">
                <a:solidFill>
                  <a:schemeClr val="bg1"/>
                </a:solidFill>
                <a:latin typeface="Segoe UI Symbol" charset="0"/>
                <a:sym typeface="Arial" charset="0"/>
              </a:rPr>
              <a:t>tauopathy</a:t>
            </a:r>
            <a:r>
              <a:rPr lang="en-US" sz="2100" dirty="0" smtClean="0">
                <a:solidFill>
                  <a:schemeClr val="bg1"/>
                </a:solidFill>
                <a:latin typeface="Segoe UI Symbol" charset="0"/>
                <a:sym typeface="Arial" charset="0"/>
              </a:rPr>
              <a:t> measure</a:t>
            </a:r>
          </a:p>
          <a:p>
            <a:pPr marL="342900" indent="-342900">
              <a:spcBef>
                <a:spcPts val="524"/>
              </a:spcBef>
              <a:spcAft>
                <a:spcPts val="787"/>
              </a:spcAft>
              <a:buFont typeface="Arial" panose="020B0604020202020204" pitchFamily="34" charset="0"/>
              <a:buChar char="•"/>
              <a:defRPr/>
            </a:pPr>
            <a:endParaRPr lang="en-US" sz="3500" dirty="0" smtClean="0">
              <a:solidFill>
                <a:schemeClr val="bg1"/>
              </a:solidFill>
              <a:latin typeface="Segoe UI Symbol" charset="0"/>
              <a:sym typeface="Arial" charset="0"/>
            </a:endParaRPr>
          </a:p>
          <a:p>
            <a:pPr algn="ctr">
              <a:spcBef>
                <a:spcPts val="524"/>
              </a:spcBef>
              <a:spcAft>
                <a:spcPts val="787"/>
              </a:spcAft>
              <a:defRPr/>
            </a:pPr>
            <a:endParaRPr lang="en-US" sz="3500" b="1" dirty="0">
              <a:solidFill>
                <a:schemeClr val="bg1"/>
              </a:solidFill>
              <a:latin typeface="Segoe UI Symbol" charset="0"/>
              <a:sym typeface="Arial" charset="0"/>
            </a:endParaRPr>
          </a:p>
          <a:p>
            <a:pPr marL="0" lvl="1" indent="0">
              <a:spcBef>
                <a:spcPts val="515"/>
              </a:spcBef>
              <a:buClr>
                <a:schemeClr val="bg1"/>
              </a:buClr>
              <a:defRPr/>
            </a:pPr>
            <a:endParaRPr lang="en-US" sz="1750" dirty="0">
              <a:solidFill>
                <a:srgbClr val="FFFFFF"/>
              </a:solidFill>
              <a:latin typeface="Segoe UI Symbol" charset="0"/>
              <a:cs typeface="Arial" charset="0"/>
            </a:endParaRPr>
          </a:p>
        </p:txBody>
      </p:sp>
      <p:sp>
        <p:nvSpPr>
          <p:cNvPr id="22" name="Rectangle 4"/>
          <p:cNvSpPr>
            <a:spLocks/>
          </p:cNvSpPr>
          <p:nvPr/>
        </p:nvSpPr>
        <p:spPr bwMode="auto">
          <a:xfrm>
            <a:off x="21336320" y="2987970"/>
            <a:ext cx="10487392" cy="4419600"/>
          </a:xfrm>
          <a:prstGeom prst="rect">
            <a:avLst/>
          </a:prstGeom>
          <a:solidFill>
            <a:schemeClr val="tx1">
              <a:lumMod val="65000"/>
              <a:lumOff val="35000"/>
            </a:schemeClr>
          </a:solidFill>
          <a:ln w="76200">
            <a:solidFill>
              <a:schemeClr val="tx1"/>
            </a:solidFill>
            <a:miter lim="800000"/>
            <a:headEnd/>
            <a:tailEnd/>
          </a:ln>
        </p:spPr>
        <p:txBody>
          <a:bodyPr lIns="400002" tIns="0" rIns="400002" bIns="0"/>
          <a:lstStyle/>
          <a:p>
            <a:pPr algn="ctr">
              <a:lnSpc>
                <a:spcPct val="125000"/>
              </a:lnSpc>
              <a:spcBef>
                <a:spcPts val="524"/>
              </a:spcBef>
              <a:spcAft>
                <a:spcPts val="787"/>
              </a:spcAft>
              <a:defRPr/>
            </a:pPr>
            <a:r>
              <a:rPr lang="en-US" sz="3500" b="1" dirty="0" smtClean="0">
                <a:solidFill>
                  <a:schemeClr val="bg1"/>
                </a:solidFill>
                <a:latin typeface="Segoe UI Symbol" charset="0"/>
                <a:sym typeface="Arial" charset="0"/>
              </a:rPr>
              <a:t>Results</a:t>
            </a:r>
          </a:p>
          <a:p>
            <a:pPr marL="342900" indent="-342900">
              <a:lnSpc>
                <a:spcPct val="125000"/>
              </a:lnSpc>
              <a:spcBef>
                <a:spcPts val="524"/>
              </a:spcBef>
              <a:spcAft>
                <a:spcPts val="787"/>
              </a:spcAft>
              <a:buFont typeface="Arial" panose="020B0604020202020204" pitchFamily="34" charset="0"/>
              <a:buChar char="•"/>
              <a:defRPr/>
            </a:pPr>
            <a:r>
              <a:rPr lang="en-US" sz="2100" dirty="0" smtClean="0">
                <a:solidFill>
                  <a:schemeClr val="bg1"/>
                </a:solidFill>
                <a:latin typeface="Segoe UI Symbol" charset="0"/>
                <a:sym typeface="Arial" charset="0"/>
              </a:rPr>
              <a:t>For both the combined cohort and the amyloid negative only cohort, the greatest concordance between CSF pTau181 and PET Tau occurs when the LP was performed 4 to 6 years prior to the PET scan</a:t>
            </a:r>
          </a:p>
          <a:p>
            <a:pPr marL="342900" indent="-342900">
              <a:lnSpc>
                <a:spcPct val="125000"/>
              </a:lnSpc>
              <a:spcBef>
                <a:spcPts val="524"/>
              </a:spcBef>
              <a:spcAft>
                <a:spcPts val="787"/>
              </a:spcAft>
              <a:buFont typeface="Arial" panose="020B0604020202020204" pitchFamily="34" charset="0"/>
              <a:buChar char="•"/>
              <a:defRPr/>
            </a:pPr>
            <a:r>
              <a:rPr lang="en-US" sz="2100" dirty="0" smtClean="0">
                <a:solidFill>
                  <a:schemeClr val="bg1"/>
                </a:solidFill>
                <a:latin typeface="Segoe UI Symbol" charset="0"/>
                <a:sym typeface="Arial" charset="0"/>
              </a:rPr>
              <a:t>For the amyloid positive cohort, the greatest concordance between CSF pTau181 and PET Tau occurs when the LP was performed 6 to 8 years prior to the PET scan</a:t>
            </a:r>
          </a:p>
          <a:p>
            <a:pPr marL="342900" indent="-342900">
              <a:lnSpc>
                <a:spcPct val="125000"/>
              </a:lnSpc>
              <a:spcBef>
                <a:spcPts val="524"/>
              </a:spcBef>
              <a:spcAft>
                <a:spcPts val="787"/>
              </a:spcAft>
              <a:buFont typeface="Arial" panose="020B0604020202020204" pitchFamily="34" charset="0"/>
              <a:buChar char="•"/>
              <a:defRPr/>
            </a:pPr>
            <a:r>
              <a:rPr lang="en-US" sz="2100" dirty="0" smtClean="0">
                <a:solidFill>
                  <a:schemeClr val="bg1"/>
                </a:solidFill>
                <a:latin typeface="Segoe UI Symbol" charset="0"/>
                <a:sym typeface="Arial" charset="0"/>
              </a:rPr>
              <a:t>The optimal CSF </a:t>
            </a:r>
            <a:r>
              <a:rPr lang="en-US" sz="2100" dirty="0" err="1" smtClean="0">
                <a:solidFill>
                  <a:schemeClr val="bg1"/>
                </a:solidFill>
                <a:latin typeface="Segoe UI Symbol" charset="0"/>
                <a:sym typeface="Arial" charset="0"/>
              </a:rPr>
              <a:t>cutpoint</a:t>
            </a:r>
            <a:r>
              <a:rPr lang="en-US" sz="2100" dirty="0" smtClean="0">
                <a:solidFill>
                  <a:schemeClr val="bg1"/>
                </a:solidFill>
                <a:latin typeface="Segoe UI Symbol" charset="0"/>
                <a:sym typeface="Arial" charset="0"/>
              </a:rPr>
              <a:t> for classifying tau positivity is 21.68 </a:t>
            </a:r>
            <a:r>
              <a:rPr lang="en-US" sz="2100" dirty="0" err="1" smtClean="0">
                <a:solidFill>
                  <a:schemeClr val="bg1"/>
                </a:solidFill>
                <a:latin typeface="Segoe UI Symbol" charset="0"/>
                <a:sym typeface="Arial" charset="0"/>
              </a:rPr>
              <a:t>pg</a:t>
            </a:r>
            <a:r>
              <a:rPr lang="en-US" sz="2100" dirty="0" smtClean="0">
                <a:solidFill>
                  <a:schemeClr val="bg1"/>
                </a:solidFill>
                <a:latin typeface="Segoe UI Symbol" charset="0"/>
                <a:sym typeface="Arial" charset="0"/>
              </a:rPr>
              <a:t>/mL, and is best when the LP is performed 4 to 6 years prior to the PET scan</a:t>
            </a:r>
          </a:p>
        </p:txBody>
      </p:sp>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0050" y="582667"/>
            <a:ext cx="2072658" cy="1933575"/>
          </a:xfrm>
          <a:prstGeom prst="rect">
            <a:avLst/>
          </a:prstGeom>
        </p:spPr>
      </p:pic>
      <p:sp>
        <p:nvSpPr>
          <p:cNvPr id="66" name="Rectangle 4"/>
          <p:cNvSpPr>
            <a:spLocks/>
          </p:cNvSpPr>
          <p:nvPr/>
        </p:nvSpPr>
        <p:spPr bwMode="auto">
          <a:xfrm>
            <a:off x="21336320" y="15011399"/>
            <a:ext cx="10487392" cy="3855721"/>
          </a:xfrm>
          <a:prstGeom prst="rect">
            <a:avLst/>
          </a:prstGeom>
          <a:solidFill>
            <a:schemeClr val="tx1">
              <a:lumMod val="65000"/>
              <a:lumOff val="35000"/>
            </a:schemeClr>
          </a:solidFill>
          <a:ln w="76200">
            <a:solidFill>
              <a:schemeClr val="tx1"/>
            </a:solidFill>
            <a:miter lim="800000"/>
            <a:headEnd/>
            <a:tailEnd/>
          </a:ln>
        </p:spPr>
        <p:txBody>
          <a:bodyPr lIns="400002" tIns="0" rIns="400002" bIns="0"/>
          <a:lstStyle/>
          <a:p>
            <a:pPr algn="ctr">
              <a:spcBef>
                <a:spcPts val="524"/>
              </a:spcBef>
              <a:spcAft>
                <a:spcPts val="787"/>
              </a:spcAft>
              <a:defRPr/>
            </a:pPr>
            <a:r>
              <a:rPr lang="en-US" sz="3500" b="1" dirty="0" smtClean="0">
                <a:solidFill>
                  <a:schemeClr val="bg1"/>
                </a:solidFill>
                <a:latin typeface="Segoe UI Symbol" charset="0"/>
                <a:sym typeface="Arial" charset="0"/>
              </a:rPr>
              <a:t>Acknowledgements</a:t>
            </a:r>
            <a:endParaRPr lang="en-US" sz="3500" dirty="0">
              <a:solidFill>
                <a:schemeClr val="bg1"/>
              </a:solidFill>
              <a:latin typeface="Segoe UI Symbol" charset="0"/>
              <a:cs typeface="Arial" charset="0"/>
            </a:endParaRPr>
          </a:p>
          <a:p>
            <a:r>
              <a:rPr lang="en-US" sz="1600" dirty="0" smtClean="0">
                <a:solidFill>
                  <a:schemeClr val="bg1"/>
                </a:solidFill>
                <a:latin typeface="Segoe UI Symbol" panose="020B0502040204020203" pitchFamily="34" charset="0"/>
                <a:ea typeface="Segoe UI Symbol" panose="020B0502040204020203" pitchFamily="34" charset="0"/>
              </a:rPr>
              <a:t>The authors thank the participants, investigators, and staff of the Knight Alzheimer’s Disease Research Center (ADRC) Clinical Core for participant assessments, ADRC Genetics Core for </a:t>
            </a:r>
            <a:r>
              <a:rPr lang="en-US" sz="1600" i="1" dirty="0" smtClean="0">
                <a:solidFill>
                  <a:schemeClr val="bg1"/>
                </a:solidFill>
                <a:latin typeface="Segoe UI Symbol" panose="020B0502040204020203" pitchFamily="34" charset="0"/>
                <a:ea typeface="Segoe UI Symbol" panose="020B0502040204020203" pitchFamily="34" charset="0"/>
              </a:rPr>
              <a:t>APOE</a:t>
            </a:r>
            <a:r>
              <a:rPr lang="en-US" sz="1600" dirty="0" smtClean="0">
                <a:solidFill>
                  <a:schemeClr val="bg1"/>
                </a:solidFill>
                <a:latin typeface="Segoe UI Symbol" panose="020B0502040204020203" pitchFamily="34" charset="0"/>
                <a:ea typeface="Segoe UI Symbol" panose="020B0502040204020203" pitchFamily="34" charset="0"/>
              </a:rPr>
              <a:t> ε genotyping, and the ADRC Imaging Core for amyloid and structural imaging. Imaging facilities were supported by the Washington University Institute of Clinical and Translational Sciences grant UL1TR000448 from the National Center for Advancing Translational Sciences (NCATS) of the National Institutes of Health (NIH). Imaging analyses used the services of the Neuroimaging Informatics and Analysis Center, supported by NIH grants 5P30NS048056, R01NR012907, R01NR012657, R01NR014449, P01AG00391, P01AG026276, and P01AG005681. This work was also supported by the generous support of the Barnes-Jewish Hospital; the Hope Center for Neurological </a:t>
            </a:r>
            <a:r>
              <a:rPr lang="en-US" sz="1600" dirty="0" smtClean="0">
                <a:solidFill>
                  <a:schemeClr val="bg1"/>
                </a:solidFill>
                <a:latin typeface="Segoe UI" panose="020B0502040204020203" pitchFamily="34" charset="0"/>
                <a:ea typeface="Segoe UI Symbol" panose="020B0502040204020203" pitchFamily="34" charset="0"/>
                <a:cs typeface="Segoe UI" panose="020B0502040204020203" pitchFamily="34" charset="0"/>
              </a:rPr>
              <a:t>Disorders; the Paula and Rodger O. </a:t>
            </a:r>
            <a:r>
              <a:rPr lang="en-US" sz="1600" dirty="0" err="1" smtClean="0">
                <a:solidFill>
                  <a:schemeClr val="bg1"/>
                </a:solidFill>
                <a:latin typeface="Segoe UI" panose="020B0502040204020203" pitchFamily="34" charset="0"/>
                <a:ea typeface="Segoe UI Symbol" panose="020B0502040204020203" pitchFamily="34" charset="0"/>
                <a:cs typeface="Segoe UI" panose="020B0502040204020203" pitchFamily="34" charset="0"/>
              </a:rPr>
              <a:t>Riney</a:t>
            </a:r>
            <a:r>
              <a:rPr lang="en-US" sz="1600" dirty="0" smtClean="0">
                <a:solidFill>
                  <a:schemeClr val="bg1"/>
                </a:solidFill>
                <a:latin typeface="Segoe UI" panose="020B0502040204020203" pitchFamily="34" charset="0"/>
                <a:ea typeface="Segoe UI Symbol" panose="020B0502040204020203" pitchFamily="34" charset="0"/>
                <a:cs typeface="Segoe UI" panose="020B0502040204020203" pitchFamily="34" charset="0"/>
              </a:rPr>
              <a:t> Fund; the Daniel J Brennan MD Fund; and Fred Simmons and Olga Mohan Fund. </a:t>
            </a:r>
            <a:r>
              <a:rPr lang="en-US" sz="1600" dirty="0">
                <a:solidFill>
                  <a:schemeClr val="bg1"/>
                </a:solidFill>
                <a:latin typeface="Segoe UI" panose="020B0502040204020203" pitchFamily="34" charset="0"/>
                <a:cs typeface="Segoe UI" panose="020B0502040204020203" pitchFamily="34" charset="0"/>
              </a:rPr>
              <a:t>. Support for </a:t>
            </a:r>
            <a:r>
              <a:rPr lang="en-US" sz="1600" dirty="0" err="1">
                <a:solidFill>
                  <a:schemeClr val="bg1"/>
                </a:solidFill>
                <a:latin typeface="Segoe UI" panose="020B0502040204020203" pitchFamily="34" charset="0"/>
                <a:cs typeface="Segoe UI" panose="020B0502040204020203" pitchFamily="34" charset="0"/>
              </a:rPr>
              <a:t>Florbetapir</a:t>
            </a:r>
            <a:r>
              <a:rPr lang="en-US" sz="1600" dirty="0">
                <a:solidFill>
                  <a:schemeClr val="bg1"/>
                </a:solidFill>
                <a:latin typeface="Segoe UI" panose="020B0502040204020203" pitchFamily="34" charset="0"/>
                <a:cs typeface="Segoe UI" panose="020B0502040204020203" pitchFamily="34" charset="0"/>
              </a:rPr>
              <a:t> F18 (18F-AV-45) and </a:t>
            </a:r>
            <a:r>
              <a:rPr lang="en-US" sz="1600" dirty="0" err="1">
                <a:solidFill>
                  <a:schemeClr val="bg1"/>
                </a:solidFill>
                <a:latin typeface="Segoe UI" panose="020B0502040204020203" pitchFamily="34" charset="0"/>
                <a:cs typeface="Segoe UI" panose="020B0502040204020203" pitchFamily="34" charset="0"/>
              </a:rPr>
              <a:t>Flortaucipir</a:t>
            </a:r>
            <a:r>
              <a:rPr lang="en-US" sz="1600" dirty="0">
                <a:solidFill>
                  <a:schemeClr val="bg1"/>
                </a:solidFill>
                <a:latin typeface="Segoe UI" panose="020B0502040204020203" pitchFamily="34" charset="0"/>
                <a:cs typeface="Segoe UI" panose="020B0502040204020203" pitchFamily="34" charset="0"/>
              </a:rPr>
              <a:t> F18 (18F-AV-1451) was provided by Avid Radiopharmaceuticals, a wholly owned subsidiary of Eli Lilly.</a:t>
            </a:r>
          </a:p>
          <a:p>
            <a:endParaRPr lang="en-US" sz="1200" dirty="0">
              <a:solidFill>
                <a:schemeClr val="bg1"/>
              </a:solidFill>
              <a:latin typeface="Segoe UI Symbol" panose="020B0502040204020203" pitchFamily="34" charset="0"/>
              <a:ea typeface="Segoe UI Symbol" panose="020B0502040204020203" pitchFamily="34" charset="0"/>
            </a:endParaRPr>
          </a:p>
          <a:p>
            <a:pPr algn="ctr">
              <a:lnSpc>
                <a:spcPct val="125000"/>
              </a:lnSpc>
              <a:spcBef>
                <a:spcPts val="524"/>
              </a:spcBef>
              <a:spcAft>
                <a:spcPts val="787"/>
              </a:spcAft>
              <a:defRPr/>
            </a:pPr>
            <a:endParaRPr lang="en-US" sz="3500" b="1" dirty="0">
              <a:solidFill>
                <a:schemeClr val="bg1"/>
              </a:solidFill>
              <a:latin typeface="Segoe UI Symbol" charset="0"/>
              <a:sym typeface="Arial" charset="0"/>
            </a:endParaRPr>
          </a:p>
        </p:txBody>
      </p:sp>
      <p:sp>
        <p:nvSpPr>
          <p:cNvPr id="67" name="Rectangle 4"/>
          <p:cNvSpPr>
            <a:spLocks/>
          </p:cNvSpPr>
          <p:nvPr/>
        </p:nvSpPr>
        <p:spPr bwMode="auto">
          <a:xfrm>
            <a:off x="21334279" y="9982199"/>
            <a:ext cx="10424160" cy="4876801"/>
          </a:xfrm>
          <a:prstGeom prst="rect">
            <a:avLst/>
          </a:prstGeom>
          <a:solidFill>
            <a:schemeClr val="tx1">
              <a:lumMod val="65000"/>
              <a:lumOff val="35000"/>
            </a:schemeClr>
          </a:solidFill>
          <a:ln w="76200">
            <a:solidFill>
              <a:schemeClr val="tx1"/>
            </a:solidFill>
            <a:miter lim="800000"/>
            <a:headEnd/>
            <a:tailEnd/>
          </a:ln>
        </p:spPr>
        <p:txBody>
          <a:bodyPr lIns="400002" tIns="0" rIns="400002" bIns="0"/>
          <a:lstStyle/>
          <a:p>
            <a:pPr algn="ctr">
              <a:spcBef>
                <a:spcPts val="524"/>
              </a:spcBef>
              <a:spcAft>
                <a:spcPts val="787"/>
              </a:spcAft>
              <a:defRPr/>
            </a:pPr>
            <a:r>
              <a:rPr lang="en-US" sz="3500" b="1" dirty="0" smtClean="0">
                <a:solidFill>
                  <a:schemeClr val="bg1"/>
                </a:solidFill>
                <a:latin typeface="Segoe UI Symbol" panose="020B0502040204020203" pitchFamily="34" charset="0"/>
                <a:ea typeface="Segoe UI Symbol" panose="020B0502040204020203" pitchFamily="34" charset="0"/>
                <a:sym typeface="Arial" charset="0"/>
              </a:rPr>
              <a:t>References</a:t>
            </a:r>
            <a:endParaRPr lang="en-US" sz="1200" b="1" dirty="0" smtClean="0">
              <a:solidFill>
                <a:schemeClr val="bg1"/>
              </a:solidFill>
              <a:latin typeface="Segoe UI Symbol" panose="020B0502040204020203" pitchFamily="34" charset="0"/>
              <a:ea typeface="Segoe UI Symbol" panose="020B0502040204020203" pitchFamily="34" charset="0"/>
              <a:sym typeface="Arial" charset="0"/>
            </a:endParaRPr>
          </a:p>
          <a:p>
            <a:pPr>
              <a:spcBef>
                <a:spcPts val="100"/>
              </a:spcBef>
              <a:spcAft>
                <a:spcPts val="600"/>
              </a:spcAft>
              <a:defRPr/>
            </a:pPr>
            <a:r>
              <a:rPr lang="en-US" sz="1600" b="1" baseline="30000" dirty="0" smtClean="0">
                <a:solidFill>
                  <a:schemeClr val="bg1"/>
                </a:solidFill>
                <a:latin typeface="Segoe UI" panose="020B0502040204020203" pitchFamily="34" charset="0"/>
                <a:ea typeface="Segoe UI Symbol" panose="020B0502040204020203" pitchFamily="34" charset="0"/>
                <a:cs typeface="Segoe UI" panose="020B0502040204020203" pitchFamily="34" charset="0"/>
              </a:rPr>
              <a:t>1</a:t>
            </a:r>
            <a:r>
              <a:rPr lang="en-US" sz="1600" dirty="0">
                <a:solidFill>
                  <a:schemeClr val="bg1"/>
                </a:solidFill>
                <a:latin typeface="Segoe UI" panose="020B0502040204020203" pitchFamily="34" charset="0"/>
                <a:cs typeface="Segoe UI" panose="020B0502040204020203" pitchFamily="34" charset="0"/>
                <a:sym typeface="Arial" charset="0"/>
              </a:rPr>
              <a:t> </a:t>
            </a:r>
            <a:r>
              <a:rPr lang="en-US" sz="1600" dirty="0" err="1">
                <a:solidFill>
                  <a:schemeClr val="bg1"/>
                </a:solidFill>
                <a:latin typeface="Segoe UI" panose="020B0502040204020203" pitchFamily="34" charset="0"/>
                <a:cs typeface="Segoe UI" panose="020B0502040204020203" pitchFamily="34" charset="0"/>
                <a:sym typeface="Arial" charset="0"/>
              </a:rPr>
              <a:t>Schonknecht</a:t>
            </a:r>
            <a:r>
              <a:rPr lang="en-US" sz="1600" dirty="0">
                <a:solidFill>
                  <a:schemeClr val="bg1"/>
                </a:solidFill>
                <a:latin typeface="Segoe UI" panose="020B0502040204020203" pitchFamily="34" charset="0"/>
                <a:cs typeface="Segoe UI" panose="020B0502040204020203" pitchFamily="34" charset="0"/>
                <a:sym typeface="Arial" charset="0"/>
              </a:rPr>
              <a:t> </a:t>
            </a:r>
            <a:r>
              <a:rPr lang="en-US" sz="1600" dirty="0" smtClean="0">
                <a:solidFill>
                  <a:schemeClr val="bg1"/>
                </a:solidFill>
                <a:latin typeface="Segoe UI" panose="020B0502040204020203" pitchFamily="34" charset="0"/>
                <a:cs typeface="Segoe UI" panose="020B0502040204020203" pitchFamily="34" charset="0"/>
                <a:sym typeface="Arial" charset="0"/>
              </a:rPr>
              <a:t>et al, 2003. </a:t>
            </a:r>
            <a:r>
              <a:rPr lang="en-US" sz="1600" dirty="0">
                <a:solidFill>
                  <a:schemeClr val="bg1"/>
                </a:solidFill>
                <a:latin typeface="Segoe UI" panose="020B0502040204020203" pitchFamily="34" charset="0"/>
                <a:cs typeface="Segoe UI" panose="020B0502040204020203" pitchFamily="34" charset="0"/>
              </a:rPr>
              <a:t>Levels of total tau and tau protein phosphorylated at threonine 181 in patients with incipient and manifest Alzheimer’s disease. https://doi.org/10.1016/S0304-3940(02)01481-7</a:t>
            </a:r>
          </a:p>
          <a:p>
            <a:pPr lvl="0">
              <a:spcBef>
                <a:spcPts val="100"/>
              </a:spcBef>
              <a:spcAft>
                <a:spcPts val="600"/>
              </a:spcAft>
              <a:defRPr/>
            </a:pPr>
            <a:r>
              <a:rPr lang="en-US" sz="1600" b="1" baseline="30000" dirty="0" smtClean="0">
                <a:solidFill>
                  <a:schemeClr val="bg1"/>
                </a:solidFill>
                <a:latin typeface="Segoe UI" panose="020B0502040204020203" pitchFamily="34" charset="0"/>
                <a:ea typeface="Segoe UI Symbol" panose="020B0502040204020203" pitchFamily="34" charset="0"/>
                <a:cs typeface="Segoe UI" panose="020B0502040204020203" pitchFamily="34" charset="0"/>
              </a:rPr>
              <a:t>2</a:t>
            </a:r>
            <a:r>
              <a:rPr lang="en-US" sz="1600" dirty="0" smtClean="0">
                <a:solidFill>
                  <a:schemeClr val="bg1"/>
                </a:solidFill>
                <a:latin typeface="Segoe UI" panose="020B0502040204020203" pitchFamily="34" charset="0"/>
                <a:cs typeface="Segoe UI" panose="020B0502040204020203" pitchFamily="34" charset="0"/>
                <a:sym typeface="Arial" charset="0"/>
              </a:rPr>
              <a:t> Lois et al, 2019. </a:t>
            </a:r>
            <a:r>
              <a:rPr lang="en-US" sz="1600" dirty="0">
                <a:solidFill>
                  <a:schemeClr val="bg1"/>
                </a:solidFill>
                <a:latin typeface="Segoe UI" panose="020B0502040204020203" pitchFamily="34" charset="0"/>
                <a:cs typeface="Segoe UI" panose="020B0502040204020203" pitchFamily="34" charset="0"/>
              </a:rPr>
              <a:t>PET imaging of tau protein targets: a methodology </a:t>
            </a:r>
            <a:r>
              <a:rPr lang="en-US" sz="1600" dirty="0" smtClean="0">
                <a:solidFill>
                  <a:schemeClr val="bg1"/>
                </a:solidFill>
                <a:latin typeface="Segoe UI" panose="020B0502040204020203" pitchFamily="34" charset="0"/>
                <a:cs typeface="Segoe UI" panose="020B0502040204020203" pitchFamily="34" charset="0"/>
              </a:rPr>
              <a:t>perspective. </a:t>
            </a:r>
            <a:r>
              <a:rPr lang="en-US" sz="1600" dirty="0">
                <a:solidFill>
                  <a:schemeClr val="bg1"/>
                </a:solidFill>
                <a:latin typeface="Segoe UI" panose="020B0502040204020203" pitchFamily="34" charset="0"/>
                <a:cs typeface="Segoe UI" panose="020B0502040204020203" pitchFamily="34" charset="0"/>
              </a:rPr>
              <a:t>https://doi.org/10.1007/s11682-018-9847-7</a:t>
            </a:r>
            <a:r>
              <a:rPr lang="en-US" sz="1600" dirty="0" smtClean="0">
                <a:solidFill>
                  <a:schemeClr val="bg1"/>
                </a:solidFill>
                <a:latin typeface="Segoe UI" panose="020B0502040204020203" pitchFamily="34" charset="0"/>
                <a:cs typeface="Segoe UI" panose="020B0502040204020203" pitchFamily="34" charset="0"/>
                <a:sym typeface="Arial" charset="0"/>
              </a:rPr>
              <a:t> </a:t>
            </a:r>
          </a:p>
          <a:p>
            <a:pPr lvl="0">
              <a:spcBef>
                <a:spcPts val="100"/>
              </a:spcBef>
              <a:spcAft>
                <a:spcPts val="600"/>
              </a:spcAft>
              <a:defRPr/>
            </a:pPr>
            <a:r>
              <a:rPr lang="en-US" sz="1600" b="1" baseline="30000" dirty="0" smtClean="0">
                <a:solidFill>
                  <a:schemeClr val="bg1"/>
                </a:solidFill>
                <a:latin typeface="Segoe UI" panose="020B0502040204020203" pitchFamily="34" charset="0"/>
                <a:ea typeface="Segoe UI Symbol" panose="020B0502040204020203" pitchFamily="34" charset="0"/>
                <a:cs typeface="Segoe UI" panose="020B0502040204020203" pitchFamily="34" charset="0"/>
              </a:rPr>
              <a:t>3</a:t>
            </a:r>
            <a:r>
              <a:rPr lang="en-US" sz="1600" dirty="0" smtClean="0">
                <a:solidFill>
                  <a:schemeClr val="bg1"/>
                </a:solidFill>
                <a:latin typeface="Segoe UI" panose="020B0502040204020203" pitchFamily="34" charset="0"/>
                <a:ea typeface="Segoe UI Symbol" panose="020B0502040204020203" pitchFamily="34" charset="0"/>
                <a:cs typeface="Segoe UI" panose="020B0502040204020203" pitchFamily="34" charset="0"/>
              </a:rPr>
              <a:t>Jack et al, 2018. </a:t>
            </a:r>
            <a:r>
              <a:rPr lang="en-US" sz="1600" dirty="0">
                <a:solidFill>
                  <a:schemeClr val="bg1"/>
                </a:solidFill>
                <a:latin typeface="Segoe UI" panose="020B0502040204020203" pitchFamily="34" charset="0"/>
                <a:cs typeface="Segoe UI" panose="020B0502040204020203" pitchFamily="34" charset="0"/>
              </a:rPr>
              <a:t>NIA-AA Research Framework: Toward a biological definition of Alzheimer’s disease</a:t>
            </a:r>
            <a:r>
              <a:rPr lang="en-US" sz="1600" dirty="0" smtClean="0">
                <a:solidFill>
                  <a:schemeClr val="bg1"/>
                </a:solidFill>
                <a:latin typeface="Segoe UI" panose="020B0502040204020203" pitchFamily="34" charset="0"/>
                <a:cs typeface="Segoe UI" panose="020B0502040204020203" pitchFamily="34" charset="0"/>
              </a:rPr>
              <a:t>. </a:t>
            </a:r>
            <a:r>
              <a:rPr lang="en-US" sz="1600" dirty="0">
                <a:solidFill>
                  <a:schemeClr val="bg1"/>
                </a:solidFill>
                <a:latin typeface="Segoe UI" panose="020B0502040204020203" pitchFamily="34" charset="0"/>
                <a:cs typeface="Segoe UI" panose="020B0502040204020203" pitchFamily="34" charset="0"/>
              </a:rPr>
              <a:t>https://doi.org/10.1016/J.JALZ.2018.02.018</a:t>
            </a:r>
            <a:endParaRPr lang="en-US" sz="1600" dirty="0" smtClean="0">
              <a:solidFill>
                <a:schemeClr val="bg1"/>
              </a:solidFill>
              <a:latin typeface="Segoe UI" panose="020B0502040204020203" pitchFamily="34" charset="0"/>
              <a:ea typeface="Segoe UI Symbol" panose="020B0502040204020203" pitchFamily="34" charset="0"/>
              <a:cs typeface="Segoe UI" panose="020B0502040204020203" pitchFamily="34" charset="0"/>
            </a:endParaRPr>
          </a:p>
          <a:p>
            <a:pPr lvl="0">
              <a:spcBef>
                <a:spcPts val="100"/>
              </a:spcBef>
              <a:spcAft>
                <a:spcPts val="600"/>
              </a:spcAft>
              <a:defRPr/>
            </a:pPr>
            <a:r>
              <a:rPr lang="en-US" sz="1600" b="1" baseline="30000" dirty="0" smtClean="0">
                <a:solidFill>
                  <a:schemeClr val="bg1"/>
                </a:solidFill>
                <a:latin typeface="Segoe UI" panose="020B0502040204020203" pitchFamily="34" charset="0"/>
                <a:ea typeface="Segoe UI Symbol" panose="020B0502040204020203" pitchFamily="34" charset="0"/>
                <a:cs typeface="Segoe UI" panose="020B0502040204020203" pitchFamily="34" charset="0"/>
              </a:rPr>
              <a:t>4</a:t>
            </a:r>
            <a:r>
              <a:rPr lang="en-US" sz="1600" dirty="0" smtClean="0">
                <a:solidFill>
                  <a:schemeClr val="bg1"/>
                </a:solidFill>
                <a:latin typeface="Segoe UI" panose="020B0502040204020203" pitchFamily="34" charset="0"/>
                <a:ea typeface="Segoe UI Symbol" panose="020B0502040204020203" pitchFamily="34" charset="0"/>
                <a:cs typeface="Segoe UI" panose="020B0502040204020203" pitchFamily="34" charset="0"/>
              </a:rPr>
              <a:t>Gordon et al, 2016. </a:t>
            </a:r>
            <a:r>
              <a:rPr lang="en-US" sz="1600" dirty="0">
                <a:solidFill>
                  <a:schemeClr val="bg1"/>
                </a:solidFill>
                <a:latin typeface="Segoe UI" panose="020B0502040204020203" pitchFamily="34" charset="0"/>
                <a:cs typeface="Segoe UI" panose="020B0502040204020203" pitchFamily="34" charset="0"/>
              </a:rPr>
              <a:t>The relationship between cerebrospinal fluid markers of Alzheimer pathology and positron emission tomography tau imaging. https://doi.org/10.1093/brain/aww139</a:t>
            </a:r>
            <a:endParaRPr lang="en-US" sz="1600" dirty="0" smtClean="0">
              <a:solidFill>
                <a:schemeClr val="bg1"/>
              </a:solidFill>
              <a:latin typeface="Segoe UI" panose="020B0502040204020203" pitchFamily="34" charset="0"/>
              <a:ea typeface="Segoe UI Symbol" panose="020B0502040204020203" pitchFamily="34" charset="0"/>
              <a:cs typeface="Segoe UI" panose="020B0502040204020203" pitchFamily="34" charset="0"/>
            </a:endParaRPr>
          </a:p>
          <a:p>
            <a:pPr lvl="0">
              <a:spcBef>
                <a:spcPts val="100"/>
              </a:spcBef>
              <a:spcAft>
                <a:spcPts val="600"/>
              </a:spcAft>
              <a:defRPr/>
            </a:pPr>
            <a:r>
              <a:rPr lang="en-US" sz="1600" b="1" baseline="30000" dirty="0" smtClean="0">
                <a:solidFill>
                  <a:schemeClr val="bg1"/>
                </a:solidFill>
                <a:latin typeface="Segoe UI" panose="020B0502040204020203" pitchFamily="34" charset="0"/>
                <a:ea typeface="Segoe UI Symbol" panose="020B0502040204020203" pitchFamily="34" charset="0"/>
                <a:cs typeface="Segoe UI" panose="020B0502040204020203" pitchFamily="34" charset="0"/>
              </a:rPr>
              <a:t>5</a:t>
            </a:r>
            <a:r>
              <a:rPr lang="en-US" sz="1600" dirty="0" smtClean="0">
                <a:solidFill>
                  <a:schemeClr val="bg1"/>
                </a:solidFill>
                <a:latin typeface="Segoe UI" panose="020B0502040204020203" pitchFamily="34" charset="0"/>
                <a:ea typeface="Segoe UI Symbol" panose="020B0502040204020203" pitchFamily="34" charset="0"/>
                <a:cs typeface="Segoe UI" panose="020B0502040204020203" pitchFamily="34" charset="0"/>
              </a:rPr>
              <a:t>La Joie et al, 2018. </a:t>
            </a:r>
            <a:r>
              <a:rPr lang="en-US" sz="1600" dirty="0">
                <a:solidFill>
                  <a:schemeClr val="bg1"/>
                </a:solidFill>
                <a:latin typeface="Segoe UI" panose="020B0502040204020203" pitchFamily="34" charset="0"/>
                <a:cs typeface="Segoe UI" panose="020B0502040204020203" pitchFamily="34" charset="0"/>
              </a:rPr>
              <a:t>Associations between [18F]AV1451 tau PET and CSF measures of tau pathology in a clinical sample. https://doi.org/10.1212/WNL.0000000000004860</a:t>
            </a:r>
            <a:endParaRPr lang="en-US" sz="1600" dirty="0" smtClean="0">
              <a:solidFill>
                <a:schemeClr val="bg1"/>
              </a:solidFill>
              <a:latin typeface="Segoe UI" panose="020B0502040204020203" pitchFamily="34" charset="0"/>
              <a:cs typeface="Segoe UI" panose="020B0502040204020203" pitchFamily="34" charset="0"/>
            </a:endParaRPr>
          </a:p>
          <a:p>
            <a:pPr>
              <a:spcBef>
                <a:spcPts val="100"/>
              </a:spcBef>
              <a:spcAft>
                <a:spcPts val="600"/>
              </a:spcAft>
              <a:defRPr/>
            </a:pPr>
            <a:r>
              <a:rPr lang="en-US" sz="1600" b="1" baseline="30000" dirty="0" smtClean="0">
                <a:solidFill>
                  <a:schemeClr val="bg1"/>
                </a:solidFill>
                <a:latin typeface="Segoe UI" panose="020B0502040204020203" pitchFamily="34" charset="0"/>
                <a:ea typeface="Segoe UI Symbol" panose="020B0502040204020203" pitchFamily="34" charset="0"/>
                <a:cs typeface="Segoe UI" panose="020B0502040204020203" pitchFamily="34" charset="0"/>
              </a:rPr>
              <a:t>6</a:t>
            </a:r>
            <a:r>
              <a:rPr lang="en-US" sz="1600" dirty="0" smtClean="0">
                <a:solidFill>
                  <a:schemeClr val="bg1"/>
                </a:solidFill>
                <a:latin typeface="Segoe UI" panose="020B0502040204020203" pitchFamily="34" charset="0"/>
                <a:cs typeface="Segoe UI" panose="020B0502040204020203" pitchFamily="34" charset="0"/>
              </a:rPr>
              <a:t>Zhao et al, 2019. </a:t>
            </a:r>
            <a:r>
              <a:rPr lang="en-US" sz="1600" dirty="0">
                <a:solidFill>
                  <a:schemeClr val="bg1"/>
                </a:solidFill>
                <a:latin typeface="Segoe UI" panose="020B0502040204020203" pitchFamily="34" charset="0"/>
                <a:cs typeface="Segoe UI" panose="020B0502040204020203" pitchFamily="34" charset="0"/>
              </a:rPr>
              <a:t>Quantitative 18F-AV1451 brain tau PET imaging in cognitively normal older adults, mild cognitive impairment, and Alzheimer’s disease patients</a:t>
            </a:r>
            <a:r>
              <a:rPr lang="en-US" sz="1600" dirty="0" smtClean="0">
                <a:solidFill>
                  <a:schemeClr val="bg1"/>
                </a:solidFill>
                <a:latin typeface="Segoe UI" panose="020B0502040204020203" pitchFamily="34" charset="0"/>
                <a:cs typeface="Segoe UI" panose="020B0502040204020203" pitchFamily="34" charset="0"/>
              </a:rPr>
              <a:t>. </a:t>
            </a:r>
            <a:r>
              <a:rPr lang="en-US" sz="1600" dirty="0">
                <a:solidFill>
                  <a:schemeClr val="bg1"/>
                </a:solidFill>
                <a:latin typeface="Segoe UI" panose="020B0502040204020203" pitchFamily="34" charset="0"/>
                <a:cs typeface="Segoe UI" panose="020B0502040204020203" pitchFamily="34" charset="0"/>
              </a:rPr>
              <a:t>https://doi.org/10.3389/fneur.2019.00486</a:t>
            </a:r>
          </a:p>
          <a:p>
            <a:pPr>
              <a:spcBef>
                <a:spcPts val="524"/>
              </a:spcBef>
              <a:spcAft>
                <a:spcPts val="787"/>
              </a:spcAft>
              <a:defRPr/>
            </a:pPr>
            <a:r>
              <a:rPr lang="en-US" sz="1600" b="1" baseline="30000" dirty="0" smtClean="0">
                <a:solidFill>
                  <a:schemeClr val="bg1"/>
                </a:solidFill>
                <a:latin typeface="Segoe UI" panose="020B0502040204020203" pitchFamily="34" charset="0"/>
                <a:ea typeface="Segoe UI Symbol" panose="020B0502040204020203" pitchFamily="34" charset="0"/>
                <a:cs typeface="Segoe UI" panose="020B0502040204020203" pitchFamily="34" charset="0"/>
              </a:rPr>
              <a:t>7</a:t>
            </a:r>
            <a:r>
              <a:rPr lang="en-US" sz="1600" dirty="0" smtClean="0">
                <a:solidFill>
                  <a:schemeClr val="bg1"/>
                </a:solidFill>
                <a:latin typeface="Segoe UI" panose="020B0502040204020203" pitchFamily="34" charset="0"/>
                <a:ea typeface="Segoe UI Symbol" panose="020B0502040204020203" pitchFamily="34" charset="0"/>
                <a:cs typeface="Segoe UI" panose="020B0502040204020203" pitchFamily="34" charset="0"/>
              </a:rPr>
              <a:t>Schindler et al, 2018. </a:t>
            </a:r>
            <a:r>
              <a:rPr lang="en-US" sz="1600" dirty="0">
                <a:solidFill>
                  <a:schemeClr val="bg1"/>
                </a:solidFill>
                <a:latin typeface="Segoe UI" panose="020B0502040204020203" pitchFamily="34" charset="0"/>
                <a:cs typeface="Segoe UI" panose="020B0502040204020203" pitchFamily="34" charset="0"/>
              </a:rPr>
              <a:t>Cerebrospinal fluid biomarkers measured by </a:t>
            </a:r>
            <a:r>
              <a:rPr lang="en-US" sz="1600" dirty="0" err="1">
                <a:solidFill>
                  <a:schemeClr val="bg1"/>
                </a:solidFill>
                <a:latin typeface="Segoe UI" panose="020B0502040204020203" pitchFamily="34" charset="0"/>
                <a:cs typeface="Segoe UI" panose="020B0502040204020203" pitchFamily="34" charset="0"/>
              </a:rPr>
              <a:t>Elecsys</a:t>
            </a:r>
            <a:r>
              <a:rPr lang="en-US" sz="1600" dirty="0">
                <a:solidFill>
                  <a:schemeClr val="bg1"/>
                </a:solidFill>
                <a:latin typeface="Segoe UI" panose="020B0502040204020203" pitchFamily="34" charset="0"/>
                <a:cs typeface="Segoe UI" panose="020B0502040204020203" pitchFamily="34" charset="0"/>
              </a:rPr>
              <a:t> assays compared to amyloid imaging</a:t>
            </a:r>
            <a:r>
              <a:rPr lang="en-US" sz="1600" dirty="0" smtClean="0">
                <a:solidFill>
                  <a:schemeClr val="bg1"/>
                </a:solidFill>
                <a:latin typeface="Segoe UI" panose="020B0502040204020203" pitchFamily="34" charset="0"/>
                <a:cs typeface="Segoe UI" panose="020B0502040204020203" pitchFamily="34" charset="0"/>
              </a:rPr>
              <a:t>. </a:t>
            </a:r>
            <a:r>
              <a:rPr lang="en-US" sz="1600" dirty="0">
                <a:solidFill>
                  <a:schemeClr val="bg1"/>
                </a:solidFill>
                <a:latin typeface="Segoe UI" panose="020B0502040204020203" pitchFamily="34" charset="0"/>
                <a:cs typeface="Segoe UI" panose="020B0502040204020203" pitchFamily="34" charset="0"/>
              </a:rPr>
              <a:t>https://doi.org/10.1016/j.jalz.2018.01.013</a:t>
            </a:r>
            <a:endParaRPr lang="en-US" sz="1600" dirty="0">
              <a:solidFill>
                <a:schemeClr val="bg1"/>
              </a:solidFill>
              <a:latin typeface="Segoe UI" panose="020B0502040204020203" pitchFamily="34" charset="0"/>
              <a:ea typeface="Segoe UI Symbol" panose="020B0502040204020203" pitchFamily="34" charset="0"/>
              <a:cs typeface="Segoe UI" panose="020B0502040204020203" pitchFamily="34" charset="0"/>
            </a:endParaRPr>
          </a:p>
        </p:txBody>
      </p:sp>
      <p:sp>
        <p:nvSpPr>
          <p:cNvPr id="53" name="Rectangle 4"/>
          <p:cNvSpPr>
            <a:spLocks/>
          </p:cNvSpPr>
          <p:nvPr/>
        </p:nvSpPr>
        <p:spPr bwMode="auto">
          <a:xfrm>
            <a:off x="10768172" y="19005307"/>
            <a:ext cx="21035802" cy="2406893"/>
          </a:xfrm>
          <a:prstGeom prst="rect">
            <a:avLst/>
          </a:prstGeom>
          <a:solidFill>
            <a:schemeClr val="tx1">
              <a:lumMod val="65000"/>
              <a:lumOff val="35000"/>
            </a:schemeClr>
          </a:solidFill>
          <a:ln w="76200">
            <a:solidFill>
              <a:schemeClr val="tx1"/>
            </a:solidFill>
            <a:miter lim="800000"/>
            <a:headEnd/>
            <a:tailEnd/>
          </a:ln>
        </p:spPr>
        <p:txBody>
          <a:bodyPr lIns="400002" tIns="0" rIns="400002" bIns="0"/>
          <a:lstStyle/>
          <a:p>
            <a:pPr algn="ctr">
              <a:spcBef>
                <a:spcPts val="524"/>
              </a:spcBef>
              <a:spcAft>
                <a:spcPts val="787"/>
              </a:spcAft>
              <a:defRPr/>
            </a:pPr>
            <a:endParaRPr lang="en-US" sz="2100" dirty="0" smtClean="0">
              <a:solidFill>
                <a:schemeClr val="bg1"/>
              </a:solidFill>
              <a:latin typeface="Segoe UI Symbol" charset="0"/>
              <a:sym typeface="Arial" charset="0"/>
            </a:endParaRPr>
          </a:p>
          <a:p>
            <a:pPr algn="ctr">
              <a:spcBef>
                <a:spcPts val="524"/>
              </a:spcBef>
              <a:spcAft>
                <a:spcPts val="787"/>
              </a:spcAft>
              <a:defRPr/>
            </a:pPr>
            <a:endParaRPr lang="en-US" sz="2100" dirty="0">
              <a:solidFill>
                <a:schemeClr val="bg1"/>
              </a:solidFill>
              <a:latin typeface="Segoe UI Symbol" charset="0"/>
              <a:sym typeface="Arial" charset="0"/>
            </a:endParaRPr>
          </a:p>
          <a:p>
            <a:pPr algn="ctr">
              <a:spcBef>
                <a:spcPts val="524"/>
              </a:spcBef>
              <a:spcAft>
                <a:spcPts val="787"/>
              </a:spcAft>
              <a:defRPr/>
            </a:pPr>
            <a:endParaRPr lang="en-US" sz="2100" dirty="0" smtClean="0">
              <a:solidFill>
                <a:schemeClr val="bg1"/>
              </a:solidFill>
              <a:latin typeface="Segoe UI Symbol" charset="0"/>
              <a:sym typeface="Arial" charset="0"/>
            </a:endParaRPr>
          </a:p>
          <a:p>
            <a:pPr algn="ctr">
              <a:spcBef>
                <a:spcPts val="524"/>
              </a:spcBef>
              <a:spcAft>
                <a:spcPts val="787"/>
              </a:spcAft>
              <a:defRPr/>
            </a:pPr>
            <a:endParaRPr lang="en-US" sz="2100" dirty="0" smtClean="0">
              <a:solidFill>
                <a:schemeClr val="bg1"/>
              </a:solidFill>
              <a:latin typeface="Segoe UI Symbol" charset="0"/>
              <a:sym typeface="Arial" charset="0"/>
            </a:endParaRPr>
          </a:p>
          <a:p>
            <a:pPr>
              <a:spcBef>
                <a:spcPts val="524"/>
              </a:spcBef>
              <a:spcAft>
                <a:spcPts val="787"/>
              </a:spcAft>
              <a:defRPr/>
            </a:pPr>
            <a:r>
              <a:rPr lang="en-US" sz="2100" dirty="0" smtClean="0">
                <a:solidFill>
                  <a:schemeClr val="bg1"/>
                </a:solidFill>
                <a:latin typeface="Segoe UI Symbol" charset="0"/>
                <a:sym typeface="Arial" charset="0"/>
              </a:rPr>
              <a:t>Figure 3. Regional correlations between CSF pTau181 and PET Tau for Amyloid Positive participants, separated by time bin</a:t>
            </a:r>
            <a:endParaRPr lang="en-US" sz="2100" dirty="0">
              <a:solidFill>
                <a:schemeClr val="bg1"/>
              </a:solidFill>
              <a:latin typeface="Segoe UI Symbol" charset="0"/>
              <a:sym typeface="Arial" charset="0"/>
            </a:endParaRPr>
          </a:p>
        </p:txBody>
      </p:sp>
      <p:sp>
        <p:nvSpPr>
          <p:cNvPr id="25" name="Rectangle 4"/>
          <p:cNvSpPr>
            <a:spLocks/>
          </p:cNvSpPr>
          <p:nvPr/>
        </p:nvSpPr>
        <p:spPr bwMode="auto">
          <a:xfrm>
            <a:off x="158571" y="17487750"/>
            <a:ext cx="10424160" cy="3924450"/>
          </a:xfrm>
          <a:prstGeom prst="rect">
            <a:avLst/>
          </a:prstGeom>
          <a:solidFill>
            <a:schemeClr val="tx1">
              <a:lumMod val="65000"/>
              <a:lumOff val="35000"/>
            </a:schemeClr>
          </a:solidFill>
          <a:ln w="76200">
            <a:solidFill>
              <a:schemeClr val="tx1"/>
            </a:solidFill>
            <a:miter lim="800000"/>
            <a:headEnd/>
            <a:tailEnd/>
          </a:ln>
        </p:spPr>
        <p:txBody>
          <a:bodyPr lIns="400002" tIns="0" rIns="400002" bIns="0"/>
          <a:lstStyle/>
          <a:p>
            <a:pPr>
              <a:spcBef>
                <a:spcPts val="524"/>
              </a:spcBef>
              <a:spcAft>
                <a:spcPts val="787"/>
              </a:spcAft>
              <a:defRPr/>
            </a:pPr>
            <a:r>
              <a:rPr lang="en-US" sz="2100" dirty="0" smtClean="0">
                <a:solidFill>
                  <a:schemeClr val="bg1"/>
                </a:solidFill>
                <a:latin typeface="Segoe UI Symbol" charset="0"/>
                <a:sym typeface="Arial" charset="0"/>
              </a:rPr>
              <a:t>Table 1. Participant demographics, separated by time bin</a:t>
            </a:r>
            <a:endParaRPr lang="en-US" sz="2100" dirty="0">
              <a:solidFill>
                <a:schemeClr val="bg1"/>
              </a:solidFill>
              <a:latin typeface="Segoe UI Symbol" charset="0"/>
              <a:sym typeface="Arial" charset="0"/>
            </a:endParaRPr>
          </a:p>
        </p:txBody>
      </p:sp>
      <p:sp>
        <p:nvSpPr>
          <p:cNvPr id="26" name="Rectangle 4"/>
          <p:cNvSpPr>
            <a:spLocks/>
          </p:cNvSpPr>
          <p:nvPr/>
        </p:nvSpPr>
        <p:spPr bwMode="auto">
          <a:xfrm>
            <a:off x="10746425" y="2971800"/>
            <a:ext cx="10424160" cy="9067800"/>
          </a:xfrm>
          <a:prstGeom prst="rect">
            <a:avLst/>
          </a:prstGeom>
          <a:solidFill>
            <a:schemeClr val="tx1">
              <a:lumMod val="65000"/>
              <a:lumOff val="35000"/>
            </a:schemeClr>
          </a:solidFill>
          <a:ln w="76200">
            <a:solidFill>
              <a:schemeClr val="tx1"/>
            </a:solidFill>
            <a:miter lim="800000"/>
            <a:headEnd/>
            <a:tailEnd/>
          </a:ln>
        </p:spPr>
        <p:txBody>
          <a:bodyPr lIns="400002" tIns="0" rIns="400002" bIns="0"/>
          <a:lstStyle/>
          <a:p>
            <a:pPr algn="ctr">
              <a:spcBef>
                <a:spcPts val="524"/>
              </a:spcBef>
              <a:spcAft>
                <a:spcPts val="787"/>
              </a:spcAft>
              <a:defRPr/>
            </a:pPr>
            <a:endParaRPr lang="en-US" sz="2100" dirty="0" smtClean="0">
              <a:solidFill>
                <a:schemeClr val="bg1"/>
              </a:solidFill>
              <a:latin typeface="Segoe UI Symbol" charset="0"/>
              <a:sym typeface="Arial" charset="0"/>
            </a:endParaRPr>
          </a:p>
          <a:p>
            <a:pPr algn="ctr">
              <a:spcBef>
                <a:spcPts val="524"/>
              </a:spcBef>
              <a:spcAft>
                <a:spcPts val="787"/>
              </a:spcAft>
              <a:defRPr/>
            </a:pPr>
            <a:endParaRPr lang="en-US" sz="2100" dirty="0">
              <a:solidFill>
                <a:schemeClr val="bg1"/>
              </a:solidFill>
              <a:latin typeface="Segoe UI Symbol" charset="0"/>
              <a:sym typeface="Arial" charset="0"/>
            </a:endParaRPr>
          </a:p>
          <a:p>
            <a:pPr algn="ctr">
              <a:spcBef>
                <a:spcPts val="524"/>
              </a:spcBef>
              <a:spcAft>
                <a:spcPts val="787"/>
              </a:spcAft>
              <a:defRPr/>
            </a:pPr>
            <a:endParaRPr lang="en-US" sz="2100" dirty="0" smtClean="0">
              <a:solidFill>
                <a:schemeClr val="bg1"/>
              </a:solidFill>
              <a:latin typeface="Segoe UI Symbol" charset="0"/>
              <a:sym typeface="Arial" charset="0"/>
            </a:endParaRPr>
          </a:p>
          <a:p>
            <a:pPr algn="ctr">
              <a:spcBef>
                <a:spcPts val="524"/>
              </a:spcBef>
              <a:spcAft>
                <a:spcPts val="787"/>
              </a:spcAft>
              <a:defRPr/>
            </a:pPr>
            <a:endParaRPr lang="en-US" sz="2100" dirty="0">
              <a:solidFill>
                <a:schemeClr val="bg1"/>
              </a:solidFill>
              <a:latin typeface="Segoe UI Symbol" charset="0"/>
              <a:sym typeface="Arial" charset="0"/>
            </a:endParaRPr>
          </a:p>
          <a:p>
            <a:pPr algn="ctr">
              <a:spcBef>
                <a:spcPts val="524"/>
              </a:spcBef>
              <a:spcAft>
                <a:spcPts val="787"/>
              </a:spcAft>
              <a:defRPr/>
            </a:pPr>
            <a:endParaRPr lang="en-US" sz="2100" dirty="0" smtClean="0">
              <a:solidFill>
                <a:schemeClr val="bg1"/>
              </a:solidFill>
              <a:latin typeface="Segoe UI Symbol" charset="0"/>
              <a:sym typeface="Arial" charset="0"/>
            </a:endParaRPr>
          </a:p>
          <a:p>
            <a:pPr algn="ctr">
              <a:spcBef>
                <a:spcPts val="524"/>
              </a:spcBef>
              <a:spcAft>
                <a:spcPts val="787"/>
              </a:spcAft>
              <a:defRPr/>
            </a:pPr>
            <a:endParaRPr lang="en-US" sz="2100" dirty="0">
              <a:solidFill>
                <a:schemeClr val="bg1"/>
              </a:solidFill>
              <a:latin typeface="Segoe UI Symbol" charset="0"/>
              <a:sym typeface="Arial" charset="0"/>
            </a:endParaRPr>
          </a:p>
          <a:p>
            <a:pPr algn="ctr">
              <a:spcBef>
                <a:spcPts val="524"/>
              </a:spcBef>
              <a:spcAft>
                <a:spcPts val="787"/>
              </a:spcAft>
              <a:defRPr/>
            </a:pPr>
            <a:endParaRPr lang="en-US" sz="2100" dirty="0" smtClean="0">
              <a:solidFill>
                <a:schemeClr val="bg1"/>
              </a:solidFill>
              <a:latin typeface="Segoe UI Symbol" charset="0"/>
              <a:sym typeface="Arial" charset="0"/>
            </a:endParaRPr>
          </a:p>
          <a:p>
            <a:pPr algn="ctr">
              <a:spcBef>
                <a:spcPts val="524"/>
              </a:spcBef>
              <a:spcAft>
                <a:spcPts val="787"/>
              </a:spcAft>
              <a:defRPr/>
            </a:pPr>
            <a:endParaRPr lang="en-US" sz="2100" dirty="0" smtClean="0">
              <a:solidFill>
                <a:schemeClr val="bg1"/>
              </a:solidFill>
              <a:latin typeface="Segoe UI Symbol" charset="0"/>
              <a:sym typeface="Arial" charset="0"/>
            </a:endParaRPr>
          </a:p>
          <a:p>
            <a:pPr algn="ctr">
              <a:spcBef>
                <a:spcPts val="524"/>
              </a:spcBef>
              <a:spcAft>
                <a:spcPts val="787"/>
              </a:spcAft>
              <a:defRPr/>
            </a:pPr>
            <a:endParaRPr lang="en-US" sz="2100" dirty="0">
              <a:solidFill>
                <a:schemeClr val="bg1"/>
              </a:solidFill>
              <a:latin typeface="Segoe UI Symbol" charset="0"/>
              <a:sym typeface="Arial" charset="0"/>
            </a:endParaRPr>
          </a:p>
          <a:p>
            <a:pPr algn="ctr">
              <a:spcBef>
                <a:spcPts val="524"/>
              </a:spcBef>
              <a:spcAft>
                <a:spcPts val="787"/>
              </a:spcAft>
              <a:defRPr/>
            </a:pPr>
            <a:endParaRPr lang="en-US" sz="2100" dirty="0" smtClean="0">
              <a:solidFill>
                <a:schemeClr val="bg1"/>
              </a:solidFill>
              <a:latin typeface="Segoe UI Symbol" charset="0"/>
              <a:sym typeface="Arial" charset="0"/>
            </a:endParaRPr>
          </a:p>
          <a:p>
            <a:pPr algn="ctr">
              <a:spcBef>
                <a:spcPts val="524"/>
              </a:spcBef>
              <a:spcAft>
                <a:spcPts val="787"/>
              </a:spcAft>
              <a:defRPr/>
            </a:pPr>
            <a:endParaRPr lang="en-US" sz="2100" dirty="0">
              <a:solidFill>
                <a:schemeClr val="bg1"/>
              </a:solidFill>
              <a:latin typeface="Segoe UI Symbol" charset="0"/>
              <a:sym typeface="Arial" charset="0"/>
            </a:endParaRPr>
          </a:p>
          <a:p>
            <a:pPr algn="ctr">
              <a:spcBef>
                <a:spcPts val="524"/>
              </a:spcBef>
              <a:spcAft>
                <a:spcPts val="787"/>
              </a:spcAft>
              <a:defRPr/>
            </a:pPr>
            <a:endParaRPr lang="en-US" sz="2100" dirty="0" smtClean="0">
              <a:solidFill>
                <a:schemeClr val="bg1"/>
              </a:solidFill>
              <a:latin typeface="Segoe UI Symbol" charset="0"/>
              <a:sym typeface="Arial" charset="0"/>
            </a:endParaRPr>
          </a:p>
          <a:p>
            <a:pPr algn="ctr">
              <a:spcBef>
                <a:spcPts val="524"/>
              </a:spcBef>
              <a:spcAft>
                <a:spcPts val="787"/>
              </a:spcAft>
              <a:defRPr/>
            </a:pPr>
            <a:endParaRPr lang="en-US" sz="2100" dirty="0">
              <a:solidFill>
                <a:schemeClr val="bg1"/>
              </a:solidFill>
              <a:latin typeface="Segoe UI Symbol" charset="0"/>
              <a:sym typeface="Arial" charset="0"/>
            </a:endParaRPr>
          </a:p>
          <a:p>
            <a:pPr>
              <a:spcBef>
                <a:spcPts val="524"/>
              </a:spcBef>
              <a:spcAft>
                <a:spcPts val="787"/>
              </a:spcAft>
              <a:defRPr/>
            </a:pPr>
            <a:r>
              <a:rPr lang="en-US" sz="2100" dirty="0" smtClean="0">
                <a:solidFill>
                  <a:schemeClr val="bg1"/>
                </a:solidFill>
                <a:latin typeface="Segoe UI Symbol" charset="0"/>
                <a:sym typeface="Arial" charset="0"/>
              </a:rPr>
              <a:t>Figure 1. Overall, the greatest concordance between CSF pTau181 and PET Tau occurs when the CSF data is obtained 4 – 6 years prior to the PET scan. This is also true for amyloid negative participants. For amyloid positive participants, the greatest correlation between CSF pTau181 and PET Tau occurs when the LP is performed 6 – 8 years prior to the PET scan. This correlation is significantly better than when the LP is obtained 0 – 4 years prior to the PET scan. </a:t>
            </a:r>
            <a:endParaRPr lang="en-US" sz="2100" dirty="0">
              <a:solidFill>
                <a:schemeClr val="bg1"/>
              </a:solidFill>
              <a:latin typeface="Segoe UI Symbol" charset="0"/>
              <a:sym typeface="Arial" charset="0"/>
            </a:endParaRPr>
          </a:p>
        </p:txBody>
      </p:sp>
      <p:sp>
        <p:nvSpPr>
          <p:cNvPr id="28" name="Rectangle 4"/>
          <p:cNvSpPr>
            <a:spLocks/>
          </p:cNvSpPr>
          <p:nvPr/>
        </p:nvSpPr>
        <p:spPr bwMode="auto">
          <a:xfrm>
            <a:off x="10772025" y="12192000"/>
            <a:ext cx="10424160" cy="6705600"/>
          </a:xfrm>
          <a:prstGeom prst="rect">
            <a:avLst/>
          </a:prstGeom>
          <a:solidFill>
            <a:schemeClr val="tx1">
              <a:lumMod val="65000"/>
              <a:lumOff val="35000"/>
            </a:schemeClr>
          </a:solidFill>
          <a:ln w="76200">
            <a:solidFill>
              <a:schemeClr val="tx1"/>
            </a:solidFill>
            <a:miter lim="800000"/>
            <a:headEnd/>
            <a:tailEnd/>
          </a:ln>
        </p:spPr>
        <p:txBody>
          <a:bodyPr lIns="400002" tIns="0" rIns="400002" bIns="0"/>
          <a:lstStyle/>
          <a:p>
            <a:pPr algn="ctr">
              <a:spcBef>
                <a:spcPts val="524"/>
              </a:spcBef>
              <a:spcAft>
                <a:spcPts val="787"/>
              </a:spcAft>
              <a:defRPr/>
            </a:pPr>
            <a:endParaRPr lang="en-US" sz="2100" dirty="0" smtClean="0">
              <a:solidFill>
                <a:schemeClr val="bg1"/>
              </a:solidFill>
              <a:latin typeface="Segoe UI Symbol" charset="0"/>
              <a:sym typeface="Arial" charset="0"/>
            </a:endParaRPr>
          </a:p>
          <a:p>
            <a:pPr algn="ctr">
              <a:spcBef>
                <a:spcPts val="524"/>
              </a:spcBef>
              <a:spcAft>
                <a:spcPts val="787"/>
              </a:spcAft>
              <a:defRPr/>
            </a:pPr>
            <a:endParaRPr lang="en-US" sz="2100" dirty="0" smtClean="0">
              <a:solidFill>
                <a:schemeClr val="bg1"/>
              </a:solidFill>
              <a:latin typeface="Segoe UI Symbol" charset="0"/>
              <a:sym typeface="Arial" charset="0"/>
            </a:endParaRPr>
          </a:p>
          <a:p>
            <a:pPr algn="ctr">
              <a:spcBef>
                <a:spcPts val="524"/>
              </a:spcBef>
              <a:spcAft>
                <a:spcPts val="787"/>
              </a:spcAft>
              <a:defRPr/>
            </a:pPr>
            <a:endParaRPr lang="en-US" sz="2100" dirty="0">
              <a:solidFill>
                <a:schemeClr val="bg1"/>
              </a:solidFill>
              <a:latin typeface="Segoe UI Symbol" charset="0"/>
              <a:sym typeface="Arial" charset="0"/>
            </a:endParaRPr>
          </a:p>
          <a:p>
            <a:pPr algn="ctr">
              <a:spcBef>
                <a:spcPts val="524"/>
              </a:spcBef>
              <a:spcAft>
                <a:spcPts val="787"/>
              </a:spcAft>
              <a:defRPr/>
            </a:pPr>
            <a:endParaRPr lang="en-US" sz="2100" dirty="0" smtClean="0">
              <a:solidFill>
                <a:schemeClr val="bg1"/>
              </a:solidFill>
              <a:latin typeface="Segoe UI Symbol" charset="0"/>
              <a:sym typeface="Arial" charset="0"/>
            </a:endParaRPr>
          </a:p>
          <a:p>
            <a:pPr algn="ctr">
              <a:spcBef>
                <a:spcPts val="524"/>
              </a:spcBef>
              <a:spcAft>
                <a:spcPts val="787"/>
              </a:spcAft>
              <a:defRPr/>
            </a:pPr>
            <a:endParaRPr lang="en-US" sz="2100" dirty="0">
              <a:solidFill>
                <a:schemeClr val="bg1"/>
              </a:solidFill>
              <a:latin typeface="Segoe UI Symbol" charset="0"/>
              <a:sym typeface="Arial" charset="0"/>
            </a:endParaRPr>
          </a:p>
          <a:p>
            <a:pPr algn="ctr">
              <a:spcBef>
                <a:spcPts val="524"/>
              </a:spcBef>
              <a:spcAft>
                <a:spcPts val="787"/>
              </a:spcAft>
              <a:defRPr/>
            </a:pPr>
            <a:endParaRPr lang="en-US" sz="2100" dirty="0" smtClean="0">
              <a:solidFill>
                <a:schemeClr val="bg1"/>
              </a:solidFill>
              <a:latin typeface="Segoe UI Symbol" charset="0"/>
              <a:sym typeface="Arial" charset="0"/>
            </a:endParaRPr>
          </a:p>
          <a:p>
            <a:pPr algn="ctr">
              <a:spcBef>
                <a:spcPts val="524"/>
              </a:spcBef>
              <a:spcAft>
                <a:spcPts val="787"/>
              </a:spcAft>
              <a:defRPr/>
            </a:pPr>
            <a:endParaRPr lang="en-US" sz="2100" dirty="0" smtClean="0">
              <a:solidFill>
                <a:schemeClr val="bg1"/>
              </a:solidFill>
              <a:latin typeface="Segoe UI Symbol" charset="0"/>
              <a:sym typeface="Arial" charset="0"/>
            </a:endParaRPr>
          </a:p>
          <a:p>
            <a:pPr algn="ctr">
              <a:spcBef>
                <a:spcPts val="524"/>
              </a:spcBef>
              <a:spcAft>
                <a:spcPts val="787"/>
              </a:spcAft>
              <a:defRPr/>
            </a:pPr>
            <a:endParaRPr lang="en-US" sz="2100" dirty="0">
              <a:solidFill>
                <a:schemeClr val="bg1"/>
              </a:solidFill>
              <a:latin typeface="Segoe UI Symbol" charset="0"/>
              <a:sym typeface="Arial" charset="0"/>
            </a:endParaRPr>
          </a:p>
          <a:p>
            <a:pPr algn="ctr">
              <a:spcBef>
                <a:spcPts val="524"/>
              </a:spcBef>
              <a:spcAft>
                <a:spcPts val="787"/>
              </a:spcAft>
              <a:defRPr/>
            </a:pPr>
            <a:r>
              <a:rPr lang="en-US" sz="2100" dirty="0" smtClean="0">
                <a:solidFill>
                  <a:schemeClr val="bg1"/>
                </a:solidFill>
                <a:latin typeface="Segoe UI Symbol" charset="0"/>
                <a:sym typeface="Arial" charset="0"/>
              </a:rPr>
              <a:t>\</a:t>
            </a:r>
          </a:p>
          <a:p>
            <a:pPr>
              <a:spcBef>
                <a:spcPts val="524"/>
              </a:spcBef>
              <a:spcAft>
                <a:spcPts val="787"/>
              </a:spcAft>
              <a:defRPr/>
            </a:pPr>
            <a:endParaRPr lang="en-US" sz="2100" dirty="0">
              <a:solidFill>
                <a:schemeClr val="bg1"/>
              </a:solidFill>
              <a:latin typeface="Segoe UI Symbol" charset="0"/>
              <a:sym typeface="Arial" charset="0"/>
            </a:endParaRPr>
          </a:p>
          <a:p>
            <a:pPr>
              <a:spcBef>
                <a:spcPts val="524"/>
              </a:spcBef>
              <a:spcAft>
                <a:spcPts val="787"/>
              </a:spcAft>
              <a:defRPr/>
            </a:pPr>
            <a:r>
              <a:rPr lang="en-US" sz="2100" dirty="0" smtClean="0">
                <a:solidFill>
                  <a:schemeClr val="bg1"/>
                </a:solidFill>
                <a:latin typeface="Segoe UI Symbol" charset="0"/>
                <a:sym typeface="Arial" charset="0"/>
              </a:rPr>
              <a:t>Figure </a:t>
            </a:r>
            <a:r>
              <a:rPr lang="en-US" sz="2100" dirty="0">
                <a:solidFill>
                  <a:schemeClr val="bg1"/>
                </a:solidFill>
                <a:latin typeface="Segoe UI Symbol" charset="0"/>
                <a:sym typeface="Arial" charset="0"/>
              </a:rPr>
              <a:t>2</a:t>
            </a:r>
            <a:r>
              <a:rPr lang="en-US" sz="2100" dirty="0" smtClean="0">
                <a:solidFill>
                  <a:schemeClr val="bg1"/>
                </a:solidFill>
                <a:latin typeface="Segoe UI Symbol" charset="0"/>
                <a:sym typeface="Arial" charset="0"/>
              </a:rPr>
              <a:t>. </a:t>
            </a:r>
            <a:r>
              <a:rPr lang="en-US" sz="2100" dirty="0" smtClean="0">
                <a:solidFill>
                  <a:schemeClr val="bg1"/>
                </a:solidFill>
                <a:latin typeface="Segoe UI" panose="020B0502040204020203" pitchFamily="34" charset="0"/>
                <a:cs typeface="Segoe UI" panose="020B0502040204020203" pitchFamily="34" charset="0"/>
              </a:rPr>
              <a:t>CSF pTau181 has the greatest ability to differentiate between tau positive and tau negative individuals (as classified by PET Tau </a:t>
            </a:r>
            <a:r>
              <a:rPr lang="en-US" sz="2100" dirty="0" err="1" smtClean="0">
                <a:solidFill>
                  <a:schemeClr val="bg1"/>
                </a:solidFill>
                <a:latin typeface="Segoe UI" panose="020B0502040204020203" pitchFamily="34" charset="0"/>
                <a:cs typeface="Segoe UI" panose="020B0502040204020203" pitchFamily="34" charset="0"/>
              </a:rPr>
              <a:t>tauopathy</a:t>
            </a:r>
            <a:r>
              <a:rPr lang="en-US" sz="2100" dirty="0" smtClean="0">
                <a:solidFill>
                  <a:schemeClr val="bg1"/>
                </a:solidFill>
                <a:latin typeface="Segoe UI" panose="020B0502040204020203" pitchFamily="34" charset="0"/>
                <a:cs typeface="Segoe UI" panose="020B0502040204020203" pitchFamily="34" charset="0"/>
              </a:rPr>
              <a:t>) when the lumbar puncture is performed 4 to 6 years prior to the PET scan. This predictive ability (AUC = 0.748) falls short of the classification levels associated with CSF AB42 and PET Amyloid (AUC = 0.85)</a:t>
            </a:r>
            <a:r>
              <a:rPr lang="en-US" sz="2400" b="1" baseline="30000" dirty="0">
                <a:solidFill>
                  <a:schemeClr val="bg1"/>
                </a:solidFill>
                <a:latin typeface="Segoe UI" panose="020B0502040204020203" pitchFamily="34" charset="0"/>
                <a:ea typeface="Segoe UI Symbol" panose="020B0502040204020203" pitchFamily="34" charset="0"/>
                <a:cs typeface="Segoe UI" panose="020B0502040204020203" pitchFamily="34" charset="0"/>
              </a:rPr>
              <a:t> 7</a:t>
            </a:r>
            <a:endParaRPr lang="en-US" sz="2100" dirty="0">
              <a:solidFill>
                <a:schemeClr val="bg1"/>
              </a:solidFill>
              <a:latin typeface="Segoe UI Symbol" charset="0"/>
              <a:sym typeface="Arial" charset="0"/>
            </a:endParaRPr>
          </a:p>
        </p:txBody>
      </p:sp>
      <p:sp>
        <p:nvSpPr>
          <p:cNvPr id="29" name="Rectangle 4"/>
          <p:cNvSpPr>
            <a:spLocks/>
          </p:cNvSpPr>
          <p:nvPr/>
        </p:nvSpPr>
        <p:spPr bwMode="auto">
          <a:xfrm>
            <a:off x="21336320" y="7559970"/>
            <a:ext cx="10467654" cy="2269830"/>
          </a:xfrm>
          <a:prstGeom prst="rect">
            <a:avLst/>
          </a:prstGeom>
          <a:solidFill>
            <a:schemeClr val="tx1">
              <a:lumMod val="65000"/>
              <a:lumOff val="35000"/>
            </a:schemeClr>
          </a:solidFill>
          <a:ln w="76200">
            <a:solidFill>
              <a:schemeClr val="tx1"/>
            </a:solidFill>
            <a:miter lim="800000"/>
            <a:headEnd/>
            <a:tailEnd/>
          </a:ln>
        </p:spPr>
        <p:txBody>
          <a:bodyPr lIns="400002" tIns="0" rIns="400002" bIns="0"/>
          <a:lstStyle/>
          <a:p>
            <a:pPr algn="ctr">
              <a:lnSpc>
                <a:spcPct val="125000"/>
              </a:lnSpc>
              <a:spcBef>
                <a:spcPts val="524"/>
              </a:spcBef>
              <a:spcAft>
                <a:spcPts val="787"/>
              </a:spcAft>
              <a:defRPr/>
            </a:pPr>
            <a:r>
              <a:rPr lang="en-US" sz="3500" b="1" dirty="0" smtClean="0">
                <a:solidFill>
                  <a:schemeClr val="bg1"/>
                </a:solidFill>
                <a:latin typeface="Segoe UI Symbol" charset="0"/>
                <a:sym typeface="Arial" charset="0"/>
              </a:rPr>
              <a:t>Conclusions</a:t>
            </a:r>
          </a:p>
          <a:p>
            <a:pPr marL="342900" indent="-342900">
              <a:lnSpc>
                <a:spcPct val="125000"/>
              </a:lnSpc>
              <a:spcBef>
                <a:spcPts val="524"/>
              </a:spcBef>
              <a:spcAft>
                <a:spcPts val="787"/>
              </a:spcAft>
              <a:buFont typeface="Arial" panose="020B0604020202020204" pitchFamily="34" charset="0"/>
              <a:buChar char="•"/>
              <a:defRPr/>
            </a:pPr>
            <a:r>
              <a:rPr lang="en-US" sz="2100" dirty="0" smtClean="0">
                <a:solidFill>
                  <a:schemeClr val="bg1"/>
                </a:solidFill>
                <a:latin typeface="Segoe UI Symbol" charset="0"/>
                <a:sym typeface="Arial" charset="0"/>
              </a:rPr>
              <a:t>CSF changes precede PET detected changes by 4 – 8 years</a:t>
            </a:r>
          </a:p>
          <a:p>
            <a:pPr marL="342900" indent="-342900">
              <a:lnSpc>
                <a:spcPct val="125000"/>
              </a:lnSpc>
              <a:spcBef>
                <a:spcPts val="524"/>
              </a:spcBef>
              <a:spcAft>
                <a:spcPts val="787"/>
              </a:spcAft>
              <a:buFont typeface="Arial" panose="020B0604020202020204" pitchFamily="34" charset="0"/>
              <a:buChar char="•"/>
              <a:defRPr/>
            </a:pPr>
            <a:r>
              <a:rPr lang="en-US" sz="2100" dirty="0" smtClean="0">
                <a:solidFill>
                  <a:schemeClr val="bg1"/>
                </a:solidFill>
                <a:latin typeface="Segoe UI Symbol" charset="0"/>
                <a:sym typeface="Arial" charset="0"/>
              </a:rPr>
              <a:t>It may be inappropriate to interchangeably use CSF and PET for AT(N) classification</a:t>
            </a:r>
          </a:p>
          <a:p>
            <a:pPr marL="342900" indent="-342900">
              <a:lnSpc>
                <a:spcPct val="125000"/>
              </a:lnSpc>
              <a:spcBef>
                <a:spcPts val="524"/>
              </a:spcBef>
              <a:spcAft>
                <a:spcPts val="787"/>
              </a:spcAft>
              <a:buFont typeface="Arial" panose="020B0604020202020204" pitchFamily="34" charset="0"/>
              <a:buChar char="•"/>
              <a:defRPr/>
            </a:pPr>
            <a:endParaRPr lang="en-US" sz="2100" b="1" dirty="0">
              <a:solidFill>
                <a:schemeClr val="bg1"/>
              </a:solidFill>
              <a:latin typeface="Segoe UI" panose="020B0502040204020203" pitchFamily="34" charset="0"/>
              <a:cs typeface="Segoe UI" panose="020B0502040204020203" pitchFamily="34" charset="0"/>
              <a:sym typeface="Arial" charset="0"/>
            </a:endParaRPr>
          </a:p>
        </p:txBody>
      </p:sp>
      <p:pic>
        <p:nvPicPr>
          <p:cNvPr id="10" name="Picture 9"/>
          <p:cNvPicPr>
            <a:picLocks noChangeAspect="1"/>
          </p:cNvPicPr>
          <p:nvPr/>
        </p:nvPicPr>
        <p:blipFill rotWithShape="1">
          <a:blip r:embed="rId6"/>
          <a:srcRect t="22336" b="4732"/>
          <a:stretch/>
        </p:blipFill>
        <p:spPr>
          <a:xfrm>
            <a:off x="10934214" y="19103383"/>
            <a:ext cx="20756880" cy="1722463"/>
          </a:xfrm>
          <a:prstGeom prst="rect">
            <a:avLst/>
          </a:prstGeom>
        </p:spPr>
      </p:pic>
      <p:pic>
        <p:nvPicPr>
          <p:cNvPr id="12" name="Picture 11"/>
          <p:cNvPicPr>
            <a:picLocks noChangeAspect="1"/>
          </p:cNvPicPr>
          <p:nvPr/>
        </p:nvPicPr>
        <p:blipFill>
          <a:blip r:embed="rId7"/>
          <a:stretch>
            <a:fillRect/>
          </a:stretch>
        </p:blipFill>
        <p:spPr>
          <a:xfrm>
            <a:off x="853872" y="17836332"/>
            <a:ext cx="9033558" cy="3499668"/>
          </a:xfrm>
          <a:prstGeom prst="rect">
            <a:avLst/>
          </a:prstGeom>
        </p:spPr>
      </p:pic>
      <p:pic>
        <p:nvPicPr>
          <p:cNvPr id="15" name="Picture 14"/>
          <p:cNvPicPr>
            <a:picLocks noChangeAspect="1"/>
          </p:cNvPicPr>
          <p:nvPr/>
        </p:nvPicPr>
        <p:blipFill rotWithShape="1">
          <a:blip r:embed="rId8"/>
          <a:srcRect t="6923" b="4294"/>
          <a:stretch/>
        </p:blipFill>
        <p:spPr>
          <a:xfrm>
            <a:off x="10999798" y="12318105"/>
            <a:ext cx="10004403" cy="4671383"/>
          </a:xfrm>
          <a:prstGeom prst="rect">
            <a:avLst/>
          </a:prstGeom>
        </p:spPr>
      </p:pic>
      <p:pic>
        <p:nvPicPr>
          <p:cNvPr id="1027" name="Picture 3" descr="fd5c4509-abe6-44d5-85c2-cf23b063da9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13561" y="3158352"/>
            <a:ext cx="10043035" cy="5985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angle 4"/>
          <p:cNvSpPr>
            <a:spLocks/>
          </p:cNvSpPr>
          <p:nvPr/>
        </p:nvSpPr>
        <p:spPr bwMode="auto">
          <a:xfrm>
            <a:off x="177970" y="2935343"/>
            <a:ext cx="10424160" cy="6208657"/>
          </a:xfrm>
          <a:prstGeom prst="rect">
            <a:avLst/>
          </a:prstGeom>
          <a:solidFill>
            <a:schemeClr val="tx1">
              <a:lumMod val="65000"/>
              <a:lumOff val="35000"/>
            </a:schemeClr>
          </a:solidFill>
          <a:ln w="76200">
            <a:solidFill>
              <a:schemeClr val="tx1"/>
            </a:solidFill>
            <a:miter lim="800000"/>
            <a:headEnd/>
            <a:tailEnd/>
          </a:ln>
        </p:spPr>
        <p:txBody>
          <a:bodyPr lIns="400002" tIns="0" rIns="400002" bIns="0"/>
          <a:lstStyle/>
          <a:p>
            <a:pPr algn="ctr">
              <a:lnSpc>
                <a:spcPct val="125000"/>
              </a:lnSpc>
              <a:spcBef>
                <a:spcPts val="524"/>
              </a:spcBef>
              <a:spcAft>
                <a:spcPts val="787"/>
              </a:spcAft>
              <a:defRPr/>
            </a:pPr>
            <a:r>
              <a:rPr lang="en-US" sz="3500" b="1" dirty="0" smtClean="0">
                <a:solidFill>
                  <a:schemeClr val="bg1"/>
                </a:solidFill>
                <a:latin typeface="Segoe UI Symbol" charset="0"/>
                <a:sym typeface="Arial" charset="0"/>
              </a:rPr>
              <a:t>Background</a:t>
            </a:r>
          </a:p>
          <a:p>
            <a:pPr marL="457200" indent="-457200">
              <a:lnSpc>
                <a:spcPct val="125000"/>
              </a:lnSpc>
              <a:spcBef>
                <a:spcPts val="524"/>
              </a:spcBef>
              <a:spcAft>
                <a:spcPts val="787"/>
              </a:spcAft>
              <a:buFont typeface="Arial" panose="020B0604020202020204" pitchFamily="34" charset="0"/>
              <a:buChar char="•"/>
              <a:defRPr/>
            </a:pPr>
            <a:r>
              <a:rPr lang="en-US" sz="2100" dirty="0" smtClean="0">
                <a:solidFill>
                  <a:schemeClr val="bg1"/>
                </a:solidFill>
                <a:latin typeface="Segoe UI" panose="020B0502040204020203" pitchFamily="34" charset="0"/>
                <a:cs typeface="Segoe UI" panose="020B0502040204020203" pitchFamily="34" charset="0"/>
                <a:sym typeface="Arial" charset="0"/>
              </a:rPr>
              <a:t>Tau proteins phosphorylated at </a:t>
            </a:r>
            <a:r>
              <a:rPr lang="en-US" sz="2100" dirty="0" err="1" smtClean="0">
                <a:solidFill>
                  <a:schemeClr val="bg1"/>
                </a:solidFill>
                <a:latin typeface="Segoe UI" panose="020B0502040204020203" pitchFamily="34" charset="0"/>
                <a:cs typeface="Segoe UI" panose="020B0502040204020203" pitchFamily="34" charset="0"/>
                <a:sym typeface="Arial" charset="0"/>
              </a:rPr>
              <a:t>theoronine</a:t>
            </a:r>
            <a:r>
              <a:rPr lang="en-US" sz="2100" dirty="0" smtClean="0">
                <a:solidFill>
                  <a:schemeClr val="bg1"/>
                </a:solidFill>
                <a:latin typeface="Segoe UI" panose="020B0502040204020203" pitchFamily="34" charset="0"/>
                <a:cs typeface="Segoe UI" panose="020B0502040204020203" pitchFamily="34" charset="0"/>
                <a:sym typeface="Arial" charset="0"/>
              </a:rPr>
              <a:t> 181 (pTau181) develop into the paired helical filaments that are characteristic of Alzheimer Disease (AD)</a:t>
            </a:r>
            <a:r>
              <a:rPr lang="en-US" sz="2400" b="1" baseline="30000" dirty="0">
                <a:solidFill>
                  <a:schemeClr val="bg1"/>
                </a:solidFill>
                <a:latin typeface="Segoe UI" panose="020B0502040204020203" pitchFamily="34" charset="0"/>
                <a:ea typeface="Segoe UI Symbol" panose="020B0502040204020203" pitchFamily="34" charset="0"/>
                <a:cs typeface="Segoe UI" panose="020B0502040204020203" pitchFamily="34" charset="0"/>
              </a:rPr>
              <a:t> 1</a:t>
            </a:r>
            <a:r>
              <a:rPr lang="en-US" sz="2400" dirty="0">
                <a:solidFill>
                  <a:schemeClr val="bg1"/>
                </a:solidFill>
                <a:latin typeface="Segoe UI" panose="020B0502040204020203" pitchFamily="34" charset="0"/>
                <a:cs typeface="Segoe UI" panose="020B0502040204020203" pitchFamily="34" charset="0"/>
                <a:sym typeface="Arial" charset="0"/>
              </a:rPr>
              <a:t> </a:t>
            </a:r>
            <a:endParaRPr lang="en-US" sz="2400" dirty="0" smtClean="0">
              <a:solidFill>
                <a:schemeClr val="bg1"/>
              </a:solidFill>
              <a:latin typeface="Segoe UI" panose="020B0502040204020203" pitchFamily="34" charset="0"/>
              <a:cs typeface="Segoe UI" panose="020B0502040204020203" pitchFamily="34" charset="0"/>
              <a:sym typeface="Arial" charset="0"/>
            </a:endParaRPr>
          </a:p>
          <a:p>
            <a:pPr marL="457200" indent="-457200">
              <a:lnSpc>
                <a:spcPct val="125000"/>
              </a:lnSpc>
              <a:spcBef>
                <a:spcPts val="524"/>
              </a:spcBef>
              <a:spcAft>
                <a:spcPts val="787"/>
              </a:spcAft>
              <a:buFont typeface="Arial" panose="020B0604020202020204" pitchFamily="34" charset="0"/>
              <a:buChar char="•"/>
              <a:defRPr/>
            </a:pPr>
            <a:r>
              <a:rPr lang="en-US" sz="2100" dirty="0" smtClean="0">
                <a:solidFill>
                  <a:schemeClr val="bg1"/>
                </a:solidFill>
                <a:latin typeface="Segoe UI" panose="020B0502040204020203" pitchFamily="34" charset="0"/>
                <a:cs typeface="Segoe UI" panose="020B0502040204020203" pitchFamily="34" charset="0"/>
                <a:sym typeface="Arial" charset="0"/>
              </a:rPr>
              <a:t>PET Tau [18F]</a:t>
            </a:r>
            <a:r>
              <a:rPr lang="en-US" sz="2100" dirty="0" err="1" smtClean="0">
                <a:solidFill>
                  <a:schemeClr val="bg1"/>
                </a:solidFill>
                <a:latin typeface="Segoe UI" panose="020B0502040204020203" pitchFamily="34" charset="0"/>
                <a:cs typeface="Segoe UI" panose="020B0502040204020203" pitchFamily="34" charset="0"/>
                <a:sym typeface="Arial" charset="0"/>
              </a:rPr>
              <a:t>Flortaucipir</a:t>
            </a:r>
            <a:r>
              <a:rPr lang="en-US" sz="2100" dirty="0" smtClean="0">
                <a:solidFill>
                  <a:schemeClr val="bg1"/>
                </a:solidFill>
                <a:latin typeface="Segoe UI" panose="020B0502040204020203" pitchFamily="34" charset="0"/>
                <a:cs typeface="Segoe UI" panose="020B0502040204020203" pitchFamily="34" charset="0"/>
                <a:sym typeface="Arial" charset="0"/>
              </a:rPr>
              <a:t> binds to mature tangles of both paired helical filaments and neurofibrillary tangles </a:t>
            </a:r>
            <a:r>
              <a:rPr lang="en-US" sz="2000" b="1" baseline="30000" dirty="0" smtClean="0">
                <a:solidFill>
                  <a:schemeClr val="bg1"/>
                </a:solidFill>
                <a:latin typeface="Segoe UI" panose="020B0502040204020203" pitchFamily="34" charset="0"/>
                <a:ea typeface="Segoe UI Symbol" panose="020B0502040204020203" pitchFamily="34" charset="0"/>
                <a:cs typeface="Segoe UI" panose="020B0502040204020203" pitchFamily="34" charset="0"/>
              </a:rPr>
              <a:t>2</a:t>
            </a:r>
            <a:r>
              <a:rPr lang="en-US" sz="2000" dirty="0" smtClean="0">
                <a:solidFill>
                  <a:schemeClr val="bg1"/>
                </a:solidFill>
                <a:latin typeface="Segoe UI" panose="020B0502040204020203" pitchFamily="34" charset="0"/>
                <a:cs typeface="Segoe UI" panose="020B0502040204020203" pitchFamily="34" charset="0"/>
                <a:sym typeface="Arial" charset="0"/>
              </a:rPr>
              <a:t> </a:t>
            </a:r>
            <a:endParaRPr lang="en-US" sz="2000" dirty="0">
              <a:solidFill>
                <a:schemeClr val="bg1"/>
              </a:solidFill>
              <a:latin typeface="Segoe UI" panose="020B0502040204020203" pitchFamily="34" charset="0"/>
              <a:cs typeface="Segoe UI" panose="020B0502040204020203" pitchFamily="34" charset="0"/>
              <a:sym typeface="Arial" charset="0"/>
            </a:endParaRPr>
          </a:p>
          <a:p>
            <a:pPr marL="457200" indent="-457200">
              <a:lnSpc>
                <a:spcPct val="125000"/>
              </a:lnSpc>
              <a:spcBef>
                <a:spcPts val="524"/>
              </a:spcBef>
              <a:spcAft>
                <a:spcPts val="787"/>
              </a:spcAft>
              <a:buFont typeface="Arial" panose="020B0604020202020204" pitchFamily="34" charset="0"/>
              <a:buChar char="•"/>
              <a:defRPr/>
            </a:pPr>
            <a:r>
              <a:rPr lang="en-US" sz="2100" dirty="0" smtClean="0">
                <a:solidFill>
                  <a:schemeClr val="bg1"/>
                </a:solidFill>
                <a:latin typeface="Segoe UI" panose="020B0502040204020203" pitchFamily="34" charset="0"/>
                <a:cs typeface="Segoe UI" panose="020B0502040204020203" pitchFamily="34" charset="0"/>
                <a:sym typeface="Arial" charset="0"/>
              </a:rPr>
              <a:t>AD was defined by the National Institute on Aging  - Alzheimer’s Association (NIA-AA) as  an appropriate diagnosis only if an individual has biomarker evidence of both amyloid and tau (by either tau PET or CSF pTau181) </a:t>
            </a:r>
            <a:r>
              <a:rPr lang="en-US" sz="2000" b="1" baseline="30000" dirty="0" smtClean="0">
                <a:solidFill>
                  <a:schemeClr val="bg1"/>
                </a:solidFill>
                <a:latin typeface="Segoe UI" panose="020B0502040204020203" pitchFamily="34" charset="0"/>
                <a:ea typeface="Segoe UI Symbol" panose="020B0502040204020203" pitchFamily="34" charset="0"/>
                <a:cs typeface="Segoe UI" panose="020B0502040204020203" pitchFamily="34" charset="0"/>
              </a:rPr>
              <a:t>3</a:t>
            </a:r>
            <a:r>
              <a:rPr lang="en-US" sz="2000" dirty="0" smtClean="0">
                <a:solidFill>
                  <a:schemeClr val="bg1"/>
                </a:solidFill>
                <a:latin typeface="Segoe UI" panose="020B0502040204020203" pitchFamily="34" charset="0"/>
                <a:cs typeface="Segoe UI" panose="020B0502040204020203" pitchFamily="34" charset="0"/>
                <a:sym typeface="Arial" charset="0"/>
              </a:rPr>
              <a:t> </a:t>
            </a:r>
            <a:endParaRPr lang="en-US" sz="2100" dirty="0" smtClean="0">
              <a:solidFill>
                <a:schemeClr val="bg1"/>
              </a:solidFill>
              <a:latin typeface="Segoe UI" panose="020B0502040204020203" pitchFamily="34" charset="0"/>
              <a:cs typeface="Segoe UI" panose="020B0502040204020203" pitchFamily="34" charset="0"/>
              <a:sym typeface="Arial" charset="0"/>
            </a:endParaRPr>
          </a:p>
          <a:p>
            <a:pPr marL="457200" indent="-457200">
              <a:lnSpc>
                <a:spcPct val="125000"/>
              </a:lnSpc>
              <a:spcBef>
                <a:spcPts val="524"/>
              </a:spcBef>
              <a:spcAft>
                <a:spcPts val="787"/>
              </a:spcAft>
              <a:buFont typeface="Arial" panose="020B0604020202020204" pitchFamily="34" charset="0"/>
              <a:buChar char="•"/>
              <a:defRPr/>
            </a:pPr>
            <a:r>
              <a:rPr lang="en-US" sz="2100" dirty="0" smtClean="0">
                <a:solidFill>
                  <a:schemeClr val="bg1"/>
                </a:solidFill>
                <a:latin typeface="Segoe UI" panose="020B0502040204020203" pitchFamily="34" charset="0"/>
                <a:cs typeface="Segoe UI" panose="020B0502040204020203" pitchFamily="34" charset="0"/>
                <a:sym typeface="Arial" charset="0"/>
              </a:rPr>
              <a:t>Several studies have assessed the concordance between </a:t>
            </a:r>
            <a:r>
              <a:rPr lang="en-US" sz="2100" dirty="0">
                <a:solidFill>
                  <a:schemeClr val="bg1"/>
                </a:solidFill>
                <a:latin typeface="Segoe UI" panose="020B0502040204020203" pitchFamily="34" charset="0"/>
                <a:cs typeface="Segoe UI" panose="020B0502040204020203" pitchFamily="34" charset="0"/>
                <a:sym typeface="Arial" charset="0"/>
              </a:rPr>
              <a:t>PET Tau [18F]</a:t>
            </a:r>
            <a:r>
              <a:rPr lang="en-US" sz="2100" dirty="0" err="1">
                <a:solidFill>
                  <a:schemeClr val="bg1"/>
                </a:solidFill>
                <a:latin typeface="Segoe UI" panose="020B0502040204020203" pitchFamily="34" charset="0"/>
                <a:cs typeface="Segoe UI" panose="020B0502040204020203" pitchFamily="34" charset="0"/>
                <a:sym typeface="Arial" charset="0"/>
              </a:rPr>
              <a:t>Flortaucipir</a:t>
            </a:r>
            <a:r>
              <a:rPr lang="en-US" sz="2100" dirty="0">
                <a:solidFill>
                  <a:schemeClr val="bg1"/>
                </a:solidFill>
                <a:latin typeface="Segoe UI" panose="020B0502040204020203" pitchFamily="34" charset="0"/>
                <a:cs typeface="Segoe UI" panose="020B0502040204020203" pitchFamily="34" charset="0"/>
                <a:sym typeface="Arial" charset="0"/>
              </a:rPr>
              <a:t> </a:t>
            </a:r>
            <a:r>
              <a:rPr lang="en-US" sz="2100" dirty="0" smtClean="0">
                <a:solidFill>
                  <a:schemeClr val="bg1"/>
                </a:solidFill>
                <a:latin typeface="Segoe UI" panose="020B0502040204020203" pitchFamily="34" charset="0"/>
                <a:cs typeface="Segoe UI" panose="020B0502040204020203" pitchFamily="34" charset="0"/>
                <a:sym typeface="Arial" charset="0"/>
              </a:rPr>
              <a:t>and CSF pTau181, finding moderately strong concordance (r </a:t>
            </a:r>
            <a:r>
              <a:rPr lang="en-US" sz="2100" dirty="0">
                <a:solidFill>
                  <a:schemeClr val="bg1"/>
                </a:solidFill>
                <a:latin typeface="Segoe UI" panose="020B0502040204020203" pitchFamily="34" charset="0"/>
                <a:cs typeface="Segoe UI" panose="020B0502040204020203" pitchFamily="34" charset="0"/>
              </a:rPr>
              <a:t>≈ </a:t>
            </a:r>
            <a:r>
              <a:rPr lang="en-US" sz="2100" dirty="0" smtClean="0">
                <a:solidFill>
                  <a:schemeClr val="bg1"/>
                </a:solidFill>
                <a:latin typeface="Segoe UI" panose="020B0502040204020203" pitchFamily="34" charset="0"/>
                <a:cs typeface="Segoe UI" panose="020B0502040204020203" pitchFamily="34" charset="0"/>
              </a:rPr>
              <a:t>0.5)</a:t>
            </a:r>
            <a:r>
              <a:rPr lang="en-US" sz="2000" b="1" baseline="30000" dirty="0">
                <a:solidFill>
                  <a:schemeClr val="bg1"/>
                </a:solidFill>
                <a:latin typeface="Segoe UI" panose="020B0502040204020203" pitchFamily="34" charset="0"/>
                <a:ea typeface="Segoe UI Symbol" panose="020B0502040204020203" pitchFamily="34" charset="0"/>
                <a:cs typeface="Segoe UI" panose="020B0502040204020203" pitchFamily="34" charset="0"/>
              </a:rPr>
              <a:t> </a:t>
            </a:r>
            <a:r>
              <a:rPr lang="en-US" sz="2000" b="1" baseline="30000" dirty="0" smtClean="0">
                <a:solidFill>
                  <a:schemeClr val="bg1"/>
                </a:solidFill>
                <a:latin typeface="Segoe UI" panose="020B0502040204020203" pitchFamily="34" charset="0"/>
                <a:ea typeface="Segoe UI Symbol" panose="020B0502040204020203" pitchFamily="34" charset="0"/>
                <a:cs typeface="Segoe UI" panose="020B0502040204020203" pitchFamily="34" charset="0"/>
              </a:rPr>
              <a:t>4-6</a:t>
            </a:r>
            <a:r>
              <a:rPr lang="en-US" sz="2100" dirty="0" smtClean="0">
                <a:solidFill>
                  <a:schemeClr val="bg1"/>
                </a:solidFill>
                <a:latin typeface="Segoe UI" panose="020B0502040204020203" pitchFamily="34" charset="0"/>
                <a:cs typeface="Segoe UI" panose="020B0502040204020203" pitchFamily="34" charset="0"/>
              </a:rPr>
              <a:t>, but only one study reports the temporal separation between these two measures. This study limits the separation between PET and CSF collection to 0 – 4 years.</a:t>
            </a:r>
            <a:r>
              <a:rPr lang="en-US" sz="2000" b="1" baseline="30000" dirty="0">
                <a:solidFill>
                  <a:schemeClr val="bg1"/>
                </a:solidFill>
                <a:latin typeface="Segoe UI" panose="020B0502040204020203" pitchFamily="34" charset="0"/>
                <a:ea typeface="Segoe UI Symbol" panose="020B0502040204020203" pitchFamily="34" charset="0"/>
                <a:cs typeface="Segoe UI" panose="020B0502040204020203" pitchFamily="34" charset="0"/>
              </a:rPr>
              <a:t> </a:t>
            </a:r>
            <a:r>
              <a:rPr lang="en-US" sz="2000" b="1" baseline="30000" dirty="0" smtClean="0">
                <a:solidFill>
                  <a:schemeClr val="bg1"/>
                </a:solidFill>
                <a:latin typeface="Segoe UI" panose="020B0502040204020203" pitchFamily="34" charset="0"/>
                <a:ea typeface="Segoe UI Symbol" panose="020B0502040204020203" pitchFamily="34" charset="0"/>
                <a:cs typeface="Segoe UI" panose="020B0502040204020203" pitchFamily="34" charset="0"/>
              </a:rPr>
              <a:t>5</a:t>
            </a:r>
            <a:r>
              <a:rPr lang="en-US" sz="2000" dirty="0" smtClean="0">
                <a:solidFill>
                  <a:schemeClr val="bg1"/>
                </a:solidFill>
                <a:latin typeface="Segoe UI" panose="020B0502040204020203" pitchFamily="34" charset="0"/>
                <a:cs typeface="Segoe UI" panose="020B0502040204020203" pitchFamily="34" charset="0"/>
                <a:sym typeface="Arial" charset="0"/>
              </a:rPr>
              <a:t> </a:t>
            </a:r>
            <a:endParaRPr lang="en-US" sz="2000" dirty="0">
              <a:solidFill>
                <a:schemeClr val="bg1"/>
              </a:solidFill>
              <a:latin typeface="Segoe UI" panose="020B0502040204020203" pitchFamily="34" charset="0"/>
              <a:cs typeface="Segoe UI" panose="020B0502040204020203" pitchFamily="34" charset="0"/>
              <a:sym typeface="Arial" charset="0"/>
            </a:endParaRPr>
          </a:p>
        </p:txBody>
      </p:sp>
    </p:spTree>
    <p:extLst>
      <p:ext uri="{BB962C8B-B14F-4D97-AF65-F5344CB8AC3E}">
        <p14:creationId xmlns:p14="http://schemas.microsoft.com/office/powerpoint/2010/main" val="1832520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33AE2DCDAF36F4E94C72DB313FA8BE3" ma:contentTypeVersion="10" ma:contentTypeDescription="Create a new document." ma:contentTypeScope="" ma:versionID="80f054d70e6273ec0ef6dc9a0a797c13">
  <xsd:schema xmlns:xsd="http://www.w3.org/2001/XMLSchema" xmlns:xs="http://www.w3.org/2001/XMLSchema" xmlns:p="http://schemas.microsoft.com/office/2006/metadata/properties" xmlns:ns3="aab500ca-de31-4e27-bed7-ab03972f6733" targetNamespace="http://schemas.microsoft.com/office/2006/metadata/properties" ma:root="true" ma:fieldsID="71b655648387f1ea004b98bfa1c5b345" ns3:_="">
    <xsd:import namespace="aab500ca-de31-4e27-bed7-ab03972f673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AutoKeyPoints" minOccurs="0"/>
                <xsd:element ref="ns3:MediaServiceKeyPoint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b500ca-de31-4e27-bed7-ab03972f673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4085A3-F008-41BA-A9C3-2F9E2CBF0759}">
  <ds:schemaRefs>
    <ds:schemaRef ds:uri="http://schemas.microsoft.com/sharepoint/v3/contenttype/forms"/>
  </ds:schemaRefs>
</ds:datastoreItem>
</file>

<file path=customXml/itemProps2.xml><?xml version="1.0" encoding="utf-8"?>
<ds:datastoreItem xmlns:ds="http://schemas.openxmlformats.org/officeDocument/2006/customXml" ds:itemID="{D14054CD-4C60-4F23-8566-6AA7053BB9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b500ca-de31-4e27-bed7-ab03972f67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D546A6-D775-4133-9EE3-78A5F5D737C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aab500ca-de31-4e27-bed7-ab03972f673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324390</TotalTime>
  <Pages>0</Pages>
  <Words>992</Words>
  <Characters>0</Characters>
  <Application>Microsoft Office PowerPoint</Application>
  <PresentationFormat>Custom</PresentationFormat>
  <Lines>0</Lines>
  <Paragraphs>71</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MS PGothic</vt:lpstr>
      <vt:lpstr>Arial</vt:lpstr>
      <vt:lpstr>Calibri</vt:lpstr>
      <vt:lpstr>Modern No. 20</vt:lpstr>
      <vt:lpstr>Segoe UI</vt:lpstr>
      <vt:lpstr>Segoe UI Symbol</vt:lpstr>
      <vt:lpstr>Times New Roman</vt:lpstr>
      <vt:lpstr>ヒラギノ明朝 ProN W3</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Psychiatry</dc:creator>
  <cp:lastModifiedBy>Julie Wisch</cp:lastModifiedBy>
  <cp:revision>1997</cp:revision>
  <dcterms:created xsi:type="dcterms:W3CDTF">2015-04-26T21:29:06Z</dcterms:created>
  <dcterms:modified xsi:type="dcterms:W3CDTF">2020-01-16T18:01:47Z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0x010100F33AE2DCDAF36F4E94C72DB313FA8BE3</vt:lpwstr>
  </property>
</Properties>
</file>