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Why do employees want to leave?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Why do they want to stay?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How can we make them motivated?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Why do employees want to leave?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Why do they want to stay?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How can we make them motivated?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Justin Wisniewski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87FF-4BF1-8DF8-42B1-13E11601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KDE (Kernel Density Estimate)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181CA-2E02-4146-C449-8752C488E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Red represents the employees who left.  As we can see, the further distance from home the more likely it is for an employee to leave.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7EC8072-553C-21BC-6186-56E0DB968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433" y="1404937"/>
            <a:ext cx="69246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41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Statistical Questions / Hypothesis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41641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E0D0-9FDB-0C69-E986-D20B2A1B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5A9DC-1D95-F50F-0759-2CD9F7110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 and Gender</a:t>
            </a:r>
          </a:p>
          <a:p>
            <a:r>
              <a:rPr lang="en-US" dirty="0"/>
              <a:t>Business Travel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Daily Rate</a:t>
            </a:r>
          </a:p>
          <a:p>
            <a:r>
              <a:rPr lang="en-US" dirty="0"/>
              <a:t>Distance From Home</a:t>
            </a:r>
          </a:p>
          <a:p>
            <a:r>
              <a:rPr lang="en-US" dirty="0"/>
              <a:t>Education (Ranked 1-5, 1 being below college, 5 being doctorate)</a:t>
            </a:r>
          </a:p>
          <a:p>
            <a:r>
              <a:rPr lang="en-US" dirty="0"/>
              <a:t>Work Life Balance (Ranked 1-4, 1 being the worst, 4 being the best)</a:t>
            </a:r>
          </a:p>
          <a:p>
            <a:r>
              <a:rPr lang="en-US" dirty="0"/>
              <a:t>Years @ Company</a:t>
            </a:r>
          </a:p>
          <a:p>
            <a:r>
              <a:rPr lang="en-US" dirty="0"/>
              <a:t>Years with Current Manager</a:t>
            </a:r>
          </a:p>
        </p:txBody>
      </p:sp>
    </p:spTree>
    <p:extLst>
      <p:ext uri="{BB962C8B-B14F-4D97-AF65-F5344CB8AC3E}">
        <p14:creationId xmlns:p14="http://schemas.microsoft.com/office/powerpoint/2010/main" val="93110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41" name="Straight Connector 103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2" name="Rectangle 103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3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90579-F7AB-F077-CC5D-5C5F5B1F5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Histograms</a:t>
            </a: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0C1334-6650-2F12-4679-02AB648FE9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0912" y="118779"/>
            <a:ext cx="6905270" cy="67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0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A8A1-144C-C479-B8F7-3FE3EECF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Characteristics for Variables (additional variables included within code)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33977B-F1C2-8785-684C-1B26DAFD8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22" y="1903578"/>
            <a:ext cx="11676956" cy="3050844"/>
          </a:xfrm>
        </p:spPr>
      </p:pic>
    </p:spTree>
    <p:extLst>
      <p:ext uri="{BB962C8B-B14F-4D97-AF65-F5344CB8AC3E}">
        <p14:creationId xmlns:p14="http://schemas.microsoft.com/office/powerpoint/2010/main" val="452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205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67" name="Straight Connector 205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8" name="Rectangle 2060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9A4E9-0CFD-2495-8724-CD6DA6F2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Daily Rate &amp; Stock Option PMF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428B9D-63DB-8871-967A-F1043D6D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127" y="640080"/>
            <a:ext cx="5170338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90E0E05-AE5C-0176-B927-934B2CFDC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7" y="674036"/>
            <a:ext cx="5302232" cy="353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9" name="Straight Connector 2062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513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AC743-EE1D-919F-D6AC-5773B35A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CDF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E6252A0-081A-89C8-AC04-CF64FFC1A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821303"/>
            <a:ext cx="6912217" cy="469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826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D2821-7E44-32D1-CE36-70599944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Plots</a:t>
            </a:r>
          </a:p>
        </p:txBody>
      </p:sp>
      <p:pic>
        <p:nvPicPr>
          <p:cNvPr id="4098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2A5CAA4-FB41-016A-816E-F9561789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794431"/>
            <a:ext cx="5115347" cy="49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6" name="Content Placeholder 4101">
            <a:extLst>
              <a:ext uri="{FF2B5EF4-FFF2-40B4-BE49-F238E27FC236}">
                <a16:creationId xmlns:a16="http://schemas.microsoft.com/office/drawing/2014/main" id="{38DD2897-FEA6-28B6-E31B-60C8BFD6D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r>
              <a:rPr lang="en-US" dirty="0"/>
              <a:t># Single employees tend to leave compared to married and divorced</a:t>
            </a:r>
          </a:p>
          <a:p>
            <a:r>
              <a:rPr lang="en-US" dirty="0"/>
              <a:t># Sales Representatives tend to leave compared to any other job </a:t>
            </a:r>
          </a:p>
          <a:p>
            <a:r>
              <a:rPr lang="en-US" dirty="0"/>
              <a:t># Less involved employees tend to leave the company </a:t>
            </a:r>
          </a:p>
          <a:p>
            <a:r>
              <a:rPr lang="en-US" dirty="0"/>
              <a:t># Less experienced (low job level) tend to leave the company</a:t>
            </a: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3380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B2DB3-BBCF-C66D-0951-7EEAC250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Correlation</a:t>
            </a:r>
            <a:endParaRPr lang="en-US" dirty="0"/>
          </a:p>
        </p:txBody>
      </p:sp>
      <p:pic>
        <p:nvPicPr>
          <p:cNvPr id="5122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2A1C81C-9C45-27CC-B001-39C4D163A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745" y="645106"/>
            <a:ext cx="4972240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A1948D5D-1A27-FF4A-0175-04D5D9511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r>
              <a:rPr lang="en-US" dirty="0"/>
              <a:t># Job level is strongly correlated with total working hours</a:t>
            </a:r>
          </a:p>
          <a:p>
            <a:r>
              <a:rPr lang="en-US" dirty="0"/>
              <a:t># Monthly income is strongly correlated with Job level</a:t>
            </a:r>
          </a:p>
          <a:p>
            <a:r>
              <a:rPr lang="en-US" dirty="0"/>
              <a:t># Monthly income is strongly correlated with total working hours</a:t>
            </a:r>
          </a:p>
          <a:p>
            <a:r>
              <a:rPr lang="en-US" dirty="0"/>
              <a:t># Age is strongly correlated with monthly income</a:t>
            </a:r>
          </a:p>
        </p:txBody>
      </p:sp>
      <p:sp>
        <p:nvSpPr>
          <p:cNvPr id="5138" name="Rectangle 5132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42711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{1B23AAA8-1A6D-4143-8867-703543828103}tf11437505_win32</Template>
  <TotalTime>218</TotalTime>
  <Words>215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Georgia Pro Cond Light</vt:lpstr>
      <vt:lpstr>Speak Pro</vt:lpstr>
      <vt:lpstr>RetrospectVTI</vt:lpstr>
      <vt:lpstr>Term Project</vt:lpstr>
      <vt:lpstr>Statistical Questions / Hypothesis</vt:lpstr>
      <vt:lpstr>Variables</vt:lpstr>
      <vt:lpstr>Histograms</vt:lpstr>
      <vt:lpstr>Descriptive Characteristics for Variables (additional variables included within code)</vt:lpstr>
      <vt:lpstr>Daily Rate &amp; Stock Option PMF</vt:lpstr>
      <vt:lpstr>CDF</vt:lpstr>
      <vt:lpstr>Plots</vt:lpstr>
      <vt:lpstr>Correlation</vt:lpstr>
      <vt:lpstr>KDE (Kernel Density Estimate)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</dc:title>
  <dc:creator>Justin Wisniewski</dc:creator>
  <cp:lastModifiedBy>Justin Wisniewski</cp:lastModifiedBy>
  <cp:revision>1</cp:revision>
  <dcterms:created xsi:type="dcterms:W3CDTF">2022-08-13T16:30:46Z</dcterms:created>
  <dcterms:modified xsi:type="dcterms:W3CDTF">2022-08-13T20:08:54Z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