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9FC5DB-55AD-443D-93DF-80433F8D9B63}" v="351" dt="2024-01-16T19:03:03.942"/>
    <p1510:client id="{E6BB5C9B-EAEF-E63D-2350-4862FA560D56}" v="7" dt="2024-01-16T19:34:37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3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6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6242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35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655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2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32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46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15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5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7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8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3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53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AutoML</a:t>
            </a:r>
            <a:r>
              <a:rPr lang="en-US"/>
              <a:t> – Homework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Jakub </a:t>
            </a:r>
            <a:r>
              <a:rPr lang="en-US" err="1"/>
              <a:t>Brzóskowski</a:t>
            </a:r>
          </a:p>
          <a:p>
            <a:r>
              <a:rPr lang="en-US"/>
              <a:t>Jakub </a:t>
            </a:r>
            <a:r>
              <a:rPr lang="en-US" err="1"/>
              <a:t>Knyspel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5E56-1413-82DC-88E7-0EFC53B8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Dane </a:t>
            </a:r>
            <a:r>
              <a:rPr lang="en-US" err="1"/>
              <a:t>wejściowe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74150-57E8-ADEF-BDD1-40FFA9513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Podział</a:t>
            </a:r>
            <a:r>
              <a:rPr lang="en-US"/>
              <a:t> </a:t>
            </a:r>
            <a:r>
              <a:rPr lang="en-US" err="1"/>
              <a:t>na</a:t>
            </a:r>
            <a:r>
              <a:rPr lang="en-US"/>
              <a:t> </a:t>
            </a:r>
            <a:r>
              <a:rPr lang="en-US" err="1"/>
              <a:t>treningowe</a:t>
            </a:r>
            <a:r>
              <a:rPr lang="en-US"/>
              <a:t>/</a:t>
            </a:r>
            <a:r>
              <a:rPr lang="en-US" err="1"/>
              <a:t>testowe</a:t>
            </a:r>
            <a:r>
              <a:rPr lang="en-US"/>
              <a:t> 75%/25%</a:t>
            </a:r>
          </a:p>
          <a:p>
            <a:r>
              <a:rPr lang="en-US" err="1"/>
              <a:t>Użycie</a:t>
            </a:r>
            <a:r>
              <a:rPr lang="en-US"/>
              <a:t> </a:t>
            </a:r>
            <a:r>
              <a:rPr lang="en-US" err="1"/>
              <a:t>tylko</a:t>
            </a:r>
            <a:r>
              <a:rPr lang="en-US"/>
              <a:t> 10 </a:t>
            </a:r>
            <a:r>
              <a:rPr lang="en-US" err="1"/>
              <a:t>kolumn</a:t>
            </a:r>
          </a:p>
        </p:txBody>
      </p:sp>
      <p:pic>
        <p:nvPicPr>
          <p:cNvPr id="4" name="Picture 3" descr="A graph of a graph and a graph of a graph&#10;&#10;Description automatically generated">
            <a:extLst>
              <a:ext uri="{FF2B5EF4-FFF2-40B4-BE49-F238E27FC236}">
                <a16:creationId xmlns:a16="http://schemas.microsoft.com/office/drawing/2014/main" id="{3F78107A-A4C6-0B40-A3BA-95A38B556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02" y="3075525"/>
            <a:ext cx="8548076" cy="317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EBAC-E0CF-8055-DBD1-716C4316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manualny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73C51-8009-15EF-7A53-4AD2026C0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Ensemble w </a:t>
            </a:r>
            <a:r>
              <a:rPr lang="en-US" err="1"/>
              <a:t>postaci</a:t>
            </a:r>
            <a:r>
              <a:rPr lang="en-US"/>
              <a:t> </a:t>
            </a:r>
            <a:r>
              <a:rPr lang="en-US" err="1">
                <a:solidFill>
                  <a:srgbClr val="4EC9B0"/>
                </a:solidFill>
                <a:ea typeface="+mn-lt"/>
                <a:cs typeface="+mn-lt"/>
              </a:rPr>
              <a:t>VotingClassifier</a:t>
            </a:r>
            <a:r>
              <a:rPr lang="en-US">
                <a:solidFill>
                  <a:srgbClr val="4EC9B0"/>
                </a:solidFill>
                <a:ea typeface="+mn-lt"/>
                <a:cs typeface="+mn-lt"/>
              </a:rPr>
              <a:t> 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probabilstycznie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Użycie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 8 </a:t>
            </a: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modeli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:</a:t>
            </a: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LogisticRegression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DecisionTreeClassifier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>
                <a:solidFill>
                  <a:srgbClr val="404040"/>
                </a:solidFill>
                <a:ea typeface="+mn-lt"/>
                <a:cs typeface="+mn-lt"/>
              </a:rPr>
              <a:t>SVC</a:t>
            </a: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RandomForestClassifier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KNeighborsClassifier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GaussianNB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MLPClassifier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  <a:p>
            <a:pPr lvl="1">
              <a:buFont typeface="Courier New" charset="2"/>
              <a:buChar char="o"/>
            </a:pPr>
            <a:r>
              <a:rPr lang="en-US" err="1">
                <a:solidFill>
                  <a:srgbClr val="404040"/>
                </a:solidFill>
                <a:ea typeface="+mn-lt"/>
                <a:cs typeface="+mn-lt"/>
              </a:rPr>
              <a:t>GradientBoostingClassifier</a:t>
            </a:r>
            <a:endParaRPr lang="en-US">
              <a:solidFill>
                <a:srgbClr val="40404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8088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EEDD-17AA-3580-F866-3FC6E72F7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Hypertuning</a:t>
            </a:r>
            <a:r>
              <a:rPr lang="en-US"/>
              <a:t>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D9DE-7FA3-FF47-63B8-1B401CEE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Random Search</a:t>
            </a:r>
          </a:p>
          <a:p>
            <a:r>
              <a:rPr lang="en-US" err="1">
                <a:ea typeface="+mn-lt"/>
                <a:cs typeface="+mn-lt"/>
              </a:rPr>
              <a:t>Kroswalidacja</a:t>
            </a:r>
            <a:endParaRPr lang="en-US">
              <a:ea typeface="+mn-lt"/>
              <a:cs typeface="+mn-lt"/>
            </a:endParaRPr>
          </a:p>
          <a:p>
            <a:r>
              <a:rPr lang="en-US" err="1"/>
              <a:t>Wynik</a:t>
            </a:r>
            <a:r>
              <a:rPr lang="en-US"/>
              <a:t>: 82.4% vs 84.6%</a:t>
            </a:r>
          </a:p>
        </p:txBody>
      </p:sp>
    </p:spTree>
    <p:extLst>
      <p:ext uri="{BB962C8B-B14F-4D97-AF65-F5344CB8AC3E}">
        <p14:creationId xmlns:p14="http://schemas.microsoft.com/office/powerpoint/2010/main" val="295666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18A6F-6809-A8DD-5397-6F893D1CF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</a:t>
            </a:r>
            <a:r>
              <a:rPr lang="en-US" err="1"/>
              <a:t>automlowy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0F3A-4453-2485-F3B2-5F9ECD56C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err="1"/>
              <a:t>AutoSklearn</a:t>
            </a:r>
          </a:p>
          <a:p>
            <a:r>
              <a:rPr lang="en-US" err="1"/>
              <a:t>Kroswalidacja</a:t>
            </a:r>
          </a:p>
          <a:p>
            <a:r>
              <a:rPr lang="en-US">
                <a:ea typeface="+mn-lt"/>
                <a:cs typeface="+mn-lt"/>
              </a:rPr>
              <a:t>̶</a:t>
            </a:r>
            <a:r>
              <a:rPr lang="en-US" err="1">
                <a:ea typeface="+mn-lt"/>
                <a:cs typeface="+mn-lt"/>
              </a:rPr>
              <a:t>A̶u̶t̶o̶g̶l̶u̶o̶n</a:t>
            </a:r>
            <a:r>
              <a:rPr lang="en-US">
                <a:ea typeface="+mn-lt"/>
                <a:cs typeface="+mn-lt"/>
              </a:rPr>
              <a:t>̶</a:t>
            </a:r>
          </a:p>
          <a:p>
            <a:pPr marL="0" indent="0">
              <a:buNone/>
            </a:pPr>
            <a:endParaRPr lang="en-US" sz="1700">
              <a:solidFill>
                <a:srgbClr val="FFFFFF"/>
              </a:solidFill>
              <a:latin typeface="monospace"/>
            </a:endParaRPr>
          </a:p>
          <a:p>
            <a:endParaRPr lang="en-US" sz="1700">
              <a:solidFill>
                <a:srgbClr val="FFFFFF"/>
              </a:solidFill>
              <a:latin typeface="monospace"/>
            </a:endParaRPr>
          </a:p>
        </p:txBody>
      </p:sp>
    </p:spTree>
    <p:extLst>
      <p:ext uri="{BB962C8B-B14F-4D97-AF65-F5344CB8AC3E}">
        <p14:creationId xmlns:p14="http://schemas.microsoft.com/office/powerpoint/2010/main" val="283186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E0D8-5862-13B0-ADC3-381D970C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Końcowe</a:t>
            </a:r>
            <a:r>
              <a:rPr lang="en-US"/>
              <a:t> </a:t>
            </a:r>
            <a:r>
              <a:rPr lang="en-US" err="1"/>
              <a:t>wyniki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58E4C-6F87-7230-77B1-BA60B7368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104995"/>
              </p:ext>
            </p:extLst>
          </p:nvPr>
        </p:nvGraphicFramePr>
        <p:xfrm>
          <a:off x="677863" y="2160588"/>
          <a:ext cx="85963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1978326354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3297673707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35952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Walidacja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54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VotingClassifier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84.60%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93.33%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AutoSklearn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87.80%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16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3103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AE1F-E2E9-3071-EBD1-06291F1C1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Dziękujemy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6EEF-EBA5-532C-1F1F-B0833B68C0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694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AutoML – Homework 2</vt:lpstr>
      <vt:lpstr>Dane wejściowe</vt:lpstr>
      <vt:lpstr>Model manualny</vt:lpstr>
      <vt:lpstr>Hypertuning </vt:lpstr>
      <vt:lpstr>Framework automlowy</vt:lpstr>
      <vt:lpstr>Końcowe wyniki</vt:lpstr>
      <vt:lpstr>Dziękujemy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2024-01-16T18:47:14Z</dcterms:created>
  <dcterms:modified xsi:type="dcterms:W3CDTF">2024-01-16T20:32:38Z</dcterms:modified>
</cp:coreProperties>
</file>